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472C4"/>
    <a:srgbClr val="44692B"/>
    <a:srgbClr val="769B66"/>
    <a:srgbClr val="79A068"/>
    <a:srgbClr val="3B4E32"/>
    <a:srgbClr val="003E00"/>
    <a:srgbClr val="005800"/>
    <a:srgbClr val="004C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6C55-C15D-431A-A6EA-40ABD4944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6E9C5-9B4C-457F-B300-D6CB1CD43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D1762-5BAE-41B0-B79F-BEAD30F35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0975F-882A-4F6B-9045-DB393D58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47EFC-0AA3-4372-97EE-7C9DFF43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3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1D125-9834-4A74-AB94-DB77724B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F6A32-ED7C-4B1D-B7E6-967EBC137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C4649-5AEB-4097-A8B4-5E2CD7678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FFD92-2FC8-40D7-9805-FADAA44A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8BEC7-B074-4D75-A5F7-3E22AB49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61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C8E51F-8761-4F2A-A178-1C3C5DE13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A105D-C43A-4B40-9CAD-2BF5D7240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751EE-F415-4570-B1CA-793FE906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BB6DE-D846-4873-A0EF-41546135A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986F-B13E-4756-9A75-BA6FE15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06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CCAA-C141-4E94-BF64-BEFE317B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182EB-4390-4E9A-949C-6A1B79260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9C7BD-F237-4AA1-B0E7-1A57774A9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27CFE-367E-4E56-9A70-FA217075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6025E-E30D-4E2C-81F8-0C1F7563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93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00BF3-5A45-4470-A292-4261C5CD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E20A0-C27E-4411-BA4B-B4745B090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09622-220E-4015-84A5-9DEF967F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E649-854C-454A-B878-225AD340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7BD75-C981-446D-A913-6DA80B6E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A501-AE46-4714-BAFC-2C5F9923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94FA7-3D13-4426-9891-3D2947A10D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D759F-DB59-4DC0-AEBB-DEE0B8878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D6B5D-71B5-476B-BCAD-649E4BF4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17070-EA58-442F-8238-5E5BE95B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D1018-D865-49E5-B39E-917B89AD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97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7319-0D0B-4170-8B4C-9B957716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20504-DAB5-4698-9F4C-8F0526A79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90ADD-C714-4CD7-8445-41323E127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A2AC9-91FF-499D-BBEA-7965A408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E19B73-3BF8-44FF-B72E-3F8ED121D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DC8E70-6190-48AF-B154-E5D999F8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3CE641-2B38-491A-9744-E3DB4E5D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B6274-25D5-4AF8-9E3C-55A576523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3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7C74-50F9-409A-A4C4-3EA7D958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C12F02-CADA-4CD2-989C-9B0BA454D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6CF78-8657-4FF9-875A-85E43D8E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0B9DF-49E9-410D-B927-FF49B7D26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40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FF0C5-D79D-4B13-83EC-0100F64A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8BB67-2AEB-4FBF-8F4E-EAD60AEB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92B36-FF3D-4610-B2AC-491723BA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A54A4-0FC0-4BA7-949A-56F14BF5C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49D2-4624-46D1-BD56-D1E73E69D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A8E7C-78B7-4310-B5DE-3F4BA4C0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9936A-B585-47C2-BA4E-90E545F8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D9472-D2EC-4845-B573-B45F450BE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06EA7-9EA8-4A8B-97F0-73ED1F2B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5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CDC0F-0DE1-49CE-ABE9-D2E3FCEC4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ADE113-096C-4842-A5C2-FFD3960460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26F10-A535-4F17-9A18-A77DCFC03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62773-0A21-4343-A82D-A67ADEF7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F760A-A161-4DC6-A10C-568722D91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48874-E54F-4091-B6F7-5F9E646C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39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6B3580-0C63-45E7-88CE-9E346733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D3CF7-2082-4301-B466-38237B4F8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F5FE5-FB3C-4D52-AE7E-12E9425C9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7CA09-47CA-4744-8008-765815714D0C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C1593-24F4-4190-8075-030DAAF41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F1E18-CBC3-4151-87BA-CFE0F3DB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F7ED6-FE5A-4A83-8EDC-1C4D381A0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72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slide" Target="slide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://freehighresolutiongraphicsandclipart.blogspot.cz/2010/09/rock-png.html" TargetMode="External"/><Relationship Id="rId15" Type="http://schemas.openxmlformats.org/officeDocument/2006/relationships/image" Target="../media/image11.png"/><Relationship Id="rId23" Type="http://schemas.openxmlformats.org/officeDocument/2006/relationships/audio" Target="../media/audio2.wav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audio" Target="../media/audio3.wav"/><Relationship Id="rId21" Type="http://schemas.openxmlformats.org/officeDocument/2006/relationships/image" Target="../media/image15.png"/><Relationship Id="rId7" Type="http://schemas.openxmlformats.org/officeDocument/2006/relationships/hyperlink" Target="http://freehighresolutiongraphicsandclipart.blogspot.cz/2010/09/rock-png.html" TargetMode="External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openxmlformats.org/officeDocument/2006/relationships/audio" Target="../media/audio5.wav"/><Relationship Id="rId2" Type="http://schemas.openxmlformats.org/officeDocument/2006/relationships/audio" Target="../media/audio2.wav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audio" Target="../media/audio4.wav"/><Relationship Id="rId5" Type="http://schemas.openxmlformats.org/officeDocument/2006/relationships/audio" Target="../media/audio5.wav"/><Relationship Id="rId15" Type="http://schemas.microsoft.com/office/2007/relationships/hdphoto" Target="../media/hdphoto1.wdp"/><Relationship Id="rId23" Type="http://schemas.openxmlformats.org/officeDocument/2006/relationships/audio" Target="../media/audio3.wav"/><Relationship Id="rId10" Type="http://schemas.openxmlformats.org/officeDocument/2006/relationships/image" Target="../media/image5.jpeg"/><Relationship Id="rId19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Picture 635" descr="A close up of a rock&#10;&#10;Description automatically generated">
            <a:extLst>
              <a:ext uri="{FF2B5EF4-FFF2-40B4-BE49-F238E27FC236}">
                <a16:creationId xmlns:a16="http://schemas.microsoft.com/office/drawing/2014/main" id="{483B0080-A6B4-4382-AE06-07A996760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1091430" flipH="1" flipV="1">
            <a:off x="374431" y="3814884"/>
            <a:ext cx="601768" cy="2312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7" name="Picture 636" descr="A close up of a rock&#10;&#10;Description automatically generated">
            <a:extLst>
              <a:ext uri="{FF2B5EF4-FFF2-40B4-BE49-F238E27FC236}">
                <a16:creationId xmlns:a16="http://schemas.microsoft.com/office/drawing/2014/main" id="{A902A95B-058F-48CC-BE73-51D723EE1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V="1">
            <a:off x="212312" y="4302496"/>
            <a:ext cx="362773" cy="184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9" name="Picture 638" descr="A close up of a rock&#10;&#10;Description automatically generated">
            <a:extLst>
              <a:ext uri="{FF2B5EF4-FFF2-40B4-BE49-F238E27FC236}">
                <a16:creationId xmlns:a16="http://schemas.microsoft.com/office/drawing/2014/main" id="{5F8CC820-95D8-4E23-96D9-669A4E4AB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V="1">
            <a:off x="317851" y="6034873"/>
            <a:ext cx="535335" cy="218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0" name="Picture 639" descr="A close up of a rock&#10;&#10;Description automatically generated">
            <a:extLst>
              <a:ext uri="{FF2B5EF4-FFF2-40B4-BE49-F238E27FC236}">
                <a16:creationId xmlns:a16="http://schemas.microsoft.com/office/drawing/2014/main" id="{4855AAA6-F223-4449-82A0-0205AF1DB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H="1" flipV="1">
            <a:off x="659051" y="6203091"/>
            <a:ext cx="474416" cy="1275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7" name="Picture 646">
            <a:extLst>
              <a:ext uri="{FF2B5EF4-FFF2-40B4-BE49-F238E27FC236}">
                <a16:creationId xmlns:a16="http://schemas.microsoft.com/office/drawing/2014/main" id="{40226E52-3A88-4F1D-9209-803B43AE1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0294" y="496336"/>
            <a:ext cx="2767824" cy="2956816"/>
          </a:xfrm>
          <a:prstGeom prst="rect">
            <a:avLst/>
          </a:prstGeom>
        </p:spPr>
      </p:pic>
      <p:pic>
        <p:nvPicPr>
          <p:cNvPr id="648" name="Picture 647">
            <a:extLst>
              <a:ext uri="{FF2B5EF4-FFF2-40B4-BE49-F238E27FC236}">
                <a16:creationId xmlns:a16="http://schemas.microsoft.com/office/drawing/2014/main" id="{5362B6E4-B976-4181-A802-72548F544C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79" t="13541" r="25294" b="12127"/>
          <a:stretch/>
        </p:blipFill>
        <p:spPr>
          <a:xfrm>
            <a:off x="5042028" y="850568"/>
            <a:ext cx="1807259" cy="2455526"/>
          </a:xfrm>
          <a:prstGeom prst="rect">
            <a:avLst/>
          </a:prstGeom>
        </p:spPr>
      </p:pic>
      <p:pic>
        <p:nvPicPr>
          <p:cNvPr id="645" name="Picture 644">
            <a:extLst>
              <a:ext uri="{FF2B5EF4-FFF2-40B4-BE49-F238E27FC236}">
                <a16:creationId xmlns:a16="http://schemas.microsoft.com/office/drawing/2014/main" id="{0BE98EDA-2E6F-4DC4-8230-0B0023E63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1882" y="887723"/>
            <a:ext cx="2767824" cy="2956816"/>
          </a:xfrm>
          <a:prstGeom prst="rect">
            <a:avLst/>
          </a:prstGeom>
        </p:spPr>
      </p:pic>
      <p:pic>
        <p:nvPicPr>
          <p:cNvPr id="646" name="Picture 645">
            <a:extLst>
              <a:ext uri="{FF2B5EF4-FFF2-40B4-BE49-F238E27FC236}">
                <a16:creationId xmlns:a16="http://schemas.microsoft.com/office/drawing/2014/main" id="{82120E5C-4716-4B97-9A42-22E33E4A39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79" t="13541" r="25294" b="12127"/>
          <a:stretch/>
        </p:blipFill>
        <p:spPr>
          <a:xfrm>
            <a:off x="10334083" y="1202084"/>
            <a:ext cx="1807259" cy="2455526"/>
          </a:xfrm>
          <a:prstGeom prst="rect">
            <a:avLst/>
          </a:prstGeom>
        </p:spPr>
      </p:pic>
      <p:pic>
        <p:nvPicPr>
          <p:cNvPr id="638" name="Picture 637" descr="A close up of a rock&#10;&#10;Description automatically generated">
            <a:extLst>
              <a:ext uri="{FF2B5EF4-FFF2-40B4-BE49-F238E27FC236}">
                <a16:creationId xmlns:a16="http://schemas.microsoft.com/office/drawing/2014/main" id="{96F708AE-E08D-4AA5-B740-FA29702C8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V="1">
            <a:off x="7184655" y="3378651"/>
            <a:ext cx="362773" cy="184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9FB4CBA1-F807-41EF-BF94-4D09D082B3D3}"/>
              </a:ext>
            </a:extLst>
          </p:cNvPr>
          <p:cNvGrpSpPr/>
          <p:nvPr/>
        </p:nvGrpSpPr>
        <p:grpSpPr>
          <a:xfrm>
            <a:off x="11621764" y="4679690"/>
            <a:ext cx="461242" cy="494818"/>
            <a:chOff x="11621478" y="5867209"/>
            <a:chExt cx="461242" cy="494818"/>
          </a:xfrm>
        </p:grpSpPr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CC734A10-A8FA-41F6-B8BD-080ED7ADAEE7}"/>
                </a:ext>
              </a:extLst>
            </p:cNvPr>
            <p:cNvSpPr/>
            <p:nvPr/>
          </p:nvSpPr>
          <p:spPr>
            <a:xfrm rot="21430641" flipH="1">
              <a:off x="11621478" y="5872958"/>
              <a:ext cx="461242" cy="489069"/>
            </a:xfrm>
            <a:custGeom>
              <a:avLst/>
              <a:gdLst>
                <a:gd name="connsiteX0" fmla="*/ 210312 w 438912"/>
                <a:gd name="connsiteY0" fmla="*/ 0 h 987552"/>
                <a:gd name="connsiteX1" fmla="*/ 438912 w 438912"/>
                <a:gd name="connsiteY1" fmla="*/ 9144 h 987552"/>
                <a:gd name="connsiteX2" fmla="*/ 429768 w 438912"/>
                <a:gd name="connsiteY2" fmla="*/ 246888 h 987552"/>
                <a:gd name="connsiteX3" fmla="*/ 274320 w 438912"/>
                <a:gd name="connsiteY3" fmla="*/ 978408 h 987552"/>
                <a:gd name="connsiteX4" fmla="*/ 0 w 438912"/>
                <a:gd name="connsiteY4" fmla="*/ 987552 h 987552"/>
                <a:gd name="connsiteX5" fmla="*/ 210312 w 438912"/>
                <a:gd name="connsiteY5" fmla="*/ 0 h 98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" h="987552">
                  <a:moveTo>
                    <a:pt x="210312" y="0"/>
                  </a:moveTo>
                  <a:lnTo>
                    <a:pt x="438912" y="9144"/>
                  </a:lnTo>
                  <a:lnTo>
                    <a:pt x="429768" y="246888"/>
                  </a:lnTo>
                  <a:lnTo>
                    <a:pt x="274320" y="978408"/>
                  </a:lnTo>
                  <a:lnTo>
                    <a:pt x="0" y="98755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548235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98A587CC-F2E6-499B-844E-D8C5C9B5D845}"/>
                </a:ext>
              </a:extLst>
            </p:cNvPr>
            <p:cNvSpPr/>
            <p:nvPr/>
          </p:nvSpPr>
          <p:spPr>
            <a:xfrm>
              <a:off x="11849437" y="5867209"/>
              <a:ext cx="230946" cy="478438"/>
            </a:xfrm>
            <a:custGeom>
              <a:avLst/>
              <a:gdLst>
                <a:gd name="connsiteX0" fmla="*/ 317054 w 317054"/>
                <a:gd name="connsiteY0" fmla="*/ 468687 h 468687"/>
                <a:gd name="connsiteX1" fmla="*/ 211369 w 317054"/>
                <a:gd name="connsiteY1" fmla="*/ 468687 h 468687"/>
                <a:gd name="connsiteX2" fmla="*/ 0 w 317054"/>
                <a:gd name="connsiteY2" fmla="*/ 0 h 468687"/>
                <a:gd name="connsiteX3" fmla="*/ 78115 w 317054"/>
                <a:gd name="connsiteY3" fmla="*/ 4595 h 468687"/>
                <a:gd name="connsiteX4" fmla="*/ 317054 w 317054"/>
                <a:gd name="connsiteY4" fmla="*/ 468687 h 46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054" h="468687">
                  <a:moveTo>
                    <a:pt x="317054" y="468687"/>
                  </a:moveTo>
                  <a:lnTo>
                    <a:pt x="211369" y="468687"/>
                  </a:lnTo>
                  <a:lnTo>
                    <a:pt x="0" y="0"/>
                  </a:lnTo>
                  <a:lnTo>
                    <a:pt x="78115" y="4595"/>
                  </a:lnTo>
                  <a:lnTo>
                    <a:pt x="317054" y="468687"/>
                  </a:lnTo>
                  <a:close/>
                </a:path>
              </a:pathLst>
            </a:custGeom>
            <a:solidFill>
              <a:srgbClr val="44692B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7" name="Freeform: Shape 626">
            <a:extLst>
              <a:ext uri="{FF2B5EF4-FFF2-40B4-BE49-F238E27FC236}">
                <a16:creationId xmlns:a16="http://schemas.microsoft.com/office/drawing/2014/main" id="{C5C6CABF-30A9-4645-903F-BC6415C17738}"/>
              </a:ext>
            </a:extLst>
          </p:cNvPr>
          <p:cNvSpPr/>
          <p:nvPr/>
        </p:nvSpPr>
        <p:spPr>
          <a:xfrm rot="21430641" flipH="1">
            <a:off x="2905803" y="4201561"/>
            <a:ext cx="461242" cy="489069"/>
          </a:xfrm>
          <a:custGeom>
            <a:avLst/>
            <a:gdLst>
              <a:gd name="connsiteX0" fmla="*/ 210312 w 438912"/>
              <a:gd name="connsiteY0" fmla="*/ 0 h 987552"/>
              <a:gd name="connsiteX1" fmla="*/ 438912 w 438912"/>
              <a:gd name="connsiteY1" fmla="*/ 9144 h 987552"/>
              <a:gd name="connsiteX2" fmla="*/ 429768 w 438912"/>
              <a:gd name="connsiteY2" fmla="*/ 246888 h 987552"/>
              <a:gd name="connsiteX3" fmla="*/ 274320 w 438912"/>
              <a:gd name="connsiteY3" fmla="*/ 978408 h 987552"/>
              <a:gd name="connsiteX4" fmla="*/ 0 w 438912"/>
              <a:gd name="connsiteY4" fmla="*/ 987552 h 987552"/>
              <a:gd name="connsiteX5" fmla="*/ 210312 w 438912"/>
              <a:gd name="connsiteY5" fmla="*/ 0 h 9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912" h="987552">
                <a:moveTo>
                  <a:pt x="210312" y="0"/>
                </a:moveTo>
                <a:lnTo>
                  <a:pt x="438912" y="9144"/>
                </a:lnTo>
                <a:lnTo>
                  <a:pt x="429768" y="246888"/>
                </a:lnTo>
                <a:lnTo>
                  <a:pt x="274320" y="978408"/>
                </a:lnTo>
                <a:lnTo>
                  <a:pt x="0" y="987552"/>
                </a:lnTo>
                <a:lnTo>
                  <a:pt x="210312" y="0"/>
                </a:lnTo>
                <a:close/>
              </a:path>
            </a:pathLst>
          </a:custGeom>
          <a:solidFill>
            <a:srgbClr val="71717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Freeform: Shape 627">
            <a:extLst>
              <a:ext uri="{FF2B5EF4-FFF2-40B4-BE49-F238E27FC236}">
                <a16:creationId xmlns:a16="http://schemas.microsoft.com/office/drawing/2014/main" id="{030531E0-C9D3-4C59-87DF-FABC23EE2EF6}"/>
              </a:ext>
            </a:extLst>
          </p:cNvPr>
          <p:cNvSpPr/>
          <p:nvPr/>
        </p:nvSpPr>
        <p:spPr>
          <a:xfrm>
            <a:off x="3140106" y="4191272"/>
            <a:ext cx="230946" cy="478438"/>
          </a:xfrm>
          <a:custGeom>
            <a:avLst/>
            <a:gdLst>
              <a:gd name="connsiteX0" fmla="*/ 317054 w 317054"/>
              <a:gd name="connsiteY0" fmla="*/ 468687 h 468687"/>
              <a:gd name="connsiteX1" fmla="*/ 211369 w 317054"/>
              <a:gd name="connsiteY1" fmla="*/ 468687 h 468687"/>
              <a:gd name="connsiteX2" fmla="*/ 0 w 317054"/>
              <a:gd name="connsiteY2" fmla="*/ 0 h 468687"/>
              <a:gd name="connsiteX3" fmla="*/ 78115 w 317054"/>
              <a:gd name="connsiteY3" fmla="*/ 4595 h 468687"/>
              <a:gd name="connsiteX4" fmla="*/ 317054 w 317054"/>
              <a:gd name="connsiteY4" fmla="*/ 468687 h 46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054" h="468687">
                <a:moveTo>
                  <a:pt x="317054" y="468687"/>
                </a:moveTo>
                <a:lnTo>
                  <a:pt x="211369" y="468687"/>
                </a:lnTo>
                <a:lnTo>
                  <a:pt x="0" y="0"/>
                </a:lnTo>
                <a:lnTo>
                  <a:pt x="78115" y="4595"/>
                </a:lnTo>
                <a:lnTo>
                  <a:pt x="317054" y="468687"/>
                </a:lnTo>
                <a:close/>
              </a:path>
            </a:pathLst>
          </a:custGeom>
          <a:solidFill>
            <a:srgbClr val="5B5B5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Freeform: Shape 310">
            <a:extLst>
              <a:ext uri="{FF2B5EF4-FFF2-40B4-BE49-F238E27FC236}">
                <a16:creationId xmlns:a16="http://schemas.microsoft.com/office/drawing/2014/main" id="{BD01DE8F-1174-4418-A729-E186DDCC118F}"/>
              </a:ext>
            </a:extLst>
          </p:cNvPr>
          <p:cNvSpPr/>
          <p:nvPr/>
        </p:nvSpPr>
        <p:spPr>
          <a:xfrm rot="561325" flipH="1" flipV="1">
            <a:off x="4119704" y="3083279"/>
            <a:ext cx="662868" cy="334788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24" name="Freeform: Shape 623">
            <a:extLst>
              <a:ext uri="{FF2B5EF4-FFF2-40B4-BE49-F238E27FC236}">
                <a16:creationId xmlns:a16="http://schemas.microsoft.com/office/drawing/2014/main" id="{C7A95ACF-93F9-4364-BC66-15A3C4FA37C2}"/>
              </a:ext>
            </a:extLst>
          </p:cNvPr>
          <p:cNvSpPr/>
          <p:nvPr/>
        </p:nvSpPr>
        <p:spPr>
          <a:xfrm rot="12752212">
            <a:off x="11469340" y="3605068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25" name="Parallelogram 120">
            <a:extLst>
              <a:ext uri="{FF2B5EF4-FFF2-40B4-BE49-F238E27FC236}">
                <a16:creationId xmlns:a16="http://schemas.microsoft.com/office/drawing/2014/main" id="{94E3956D-EC69-4497-A8AA-9D63574BE52A}"/>
              </a:ext>
            </a:extLst>
          </p:cNvPr>
          <p:cNvSpPr/>
          <p:nvPr/>
        </p:nvSpPr>
        <p:spPr>
          <a:xfrm>
            <a:off x="10973785" y="3721244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0" name="Freeform: Shape 309">
            <a:extLst>
              <a:ext uri="{FF2B5EF4-FFF2-40B4-BE49-F238E27FC236}">
                <a16:creationId xmlns:a16="http://schemas.microsoft.com/office/drawing/2014/main" id="{6ADFAF25-1F41-4ADB-8509-95E25655CBB8}"/>
              </a:ext>
            </a:extLst>
          </p:cNvPr>
          <p:cNvSpPr/>
          <p:nvPr/>
        </p:nvSpPr>
        <p:spPr>
          <a:xfrm rot="561325">
            <a:off x="3263908" y="3073865"/>
            <a:ext cx="660553" cy="300602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3" name="Freeform: Shape 302">
            <a:extLst>
              <a:ext uri="{FF2B5EF4-FFF2-40B4-BE49-F238E27FC236}">
                <a16:creationId xmlns:a16="http://schemas.microsoft.com/office/drawing/2014/main" id="{EE46CCBB-AAD8-4C3B-A546-A6D5A2214429}"/>
              </a:ext>
            </a:extLst>
          </p:cNvPr>
          <p:cNvSpPr/>
          <p:nvPr/>
        </p:nvSpPr>
        <p:spPr>
          <a:xfrm rot="12752212">
            <a:off x="3365785" y="2991730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9" name="Parallelogram 308">
            <a:extLst>
              <a:ext uri="{FF2B5EF4-FFF2-40B4-BE49-F238E27FC236}">
                <a16:creationId xmlns:a16="http://schemas.microsoft.com/office/drawing/2014/main" id="{0656CDF4-66D0-49C0-B2DD-7B1C53741117}"/>
              </a:ext>
            </a:extLst>
          </p:cNvPr>
          <p:cNvSpPr/>
          <p:nvPr/>
        </p:nvSpPr>
        <p:spPr>
          <a:xfrm rot="4664022">
            <a:off x="3492762" y="3348485"/>
            <a:ext cx="138457" cy="694920"/>
          </a:xfrm>
          <a:prstGeom prst="parallelogram">
            <a:avLst/>
          </a:pr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3" name="Picture 312">
            <a:extLst>
              <a:ext uri="{FF2B5EF4-FFF2-40B4-BE49-F238E27FC236}">
                <a16:creationId xmlns:a16="http://schemas.microsoft.com/office/drawing/2014/main" id="{2C3FBC47-970C-4482-844F-C30EA6AC95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822" b="-1"/>
          <a:stretch/>
        </p:blipFill>
        <p:spPr>
          <a:xfrm rot="19543637" flipH="1" flipV="1">
            <a:off x="5870651" y="3806238"/>
            <a:ext cx="782299" cy="1404330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314" name="Picture 313">
            <a:extLst>
              <a:ext uri="{FF2B5EF4-FFF2-40B4-BE49-F238E27FC236}">
                <a16:creationId xmlns:a16="http://schemas.microsoft.com/office/drawing/2014/main" id="{51246807-0A63-4FE4-8CB2-9E1E00D816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881676">
            <a:off x="5582169" y="2830921"/>
            <a:ext cx="1255885" cy="2274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315" name="Freeform: Shape 314">
            <a:extLst>
              <a:ext uri="{FF2B5EF4-FFF2-40B4-BE49-F238E27FC236}">
                <a16:creationId xmlns:a16="http://schemas.microsoft.com/office/drawing/2014/main" id="{39B1A2FE-D310-45BD-864F-DDC31564606E}"/>
              </a:ext>
            </a:extLst>
          </p:cNvPr>
          <p:cNvSpPr/>
          <p:nvPr/>
        </p:nvSpPr>
        <p:spPr>
          <a:xfrm rot="2406903">
            <a:off x="6017893" y="3536707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6" name="Freeform: Shape 315">
            <a:extLst>
              <a:ext uri="{FF2B5EF4-FFF2-40B4-BE49-F238E27FC236}">
                <a16:creationId xmlns:a16="http://schemas.microsoft.com/office/drawing/2014/main" id="{986356F8-E15D-47B6-8AFE-081A915DA855}"/>
              </a:ext>
            </a:extLst>
          </p:cNvPr>
          <p:cNvSpPr/>
          <p:nvPr/>
        </p:nvSpPr>
        <p:spPr>
          <a:xfrm rot="12752212">
            <a:off x="5811687" y="3415101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7" name="Freeform: Shape 316">
            <a:extLst>
              <a:ext uri="{FF2B5EF4-FFF2-40B4-BE49-F238E27FC236}">
                <a16:creationId xmlns:a16="http://schemas.microsoft.com/office/drawing/2014/main" id="{969126E3-0345-4225-88E4-5D7D3B877246}"/>
              </a:ext>
            </a:extLst>
          </p:cNvPr>
          <p:cNvSpPr/>
          <p:nvPr/>
        </p:nvSpPr>
        <p:spPr>
          <a:xfrm rot="12752212">
            <a:off x="6321774" y="3377291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8" name="Freeform: Shape 317">
            <a:extLst>
              <a:ext uri="{FF2B5EF4-FFF2-40B4-BE49-F238E27FC236}">
                <a16:creationId xmlns:a16="http://schemas.microsoft.com/office/drawing/2014/main" id="{01EE4D55-70C5-4F74-A488-23D68C859B40}"/>
              </a:ext>
            </a:extLst>
          </p:cNvPr>
          <p:cNvSpPr/>
          <p:nvPr/>
        </p:nvSpPr>
        <p:spPr>
          <a:xfrm rot="561325" flipH="1" flipV="1">
            <a:off x="5997943" y="3658483"/>
            <a:ext cx="662868" cy="334788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A9EDA8A5-D3B3-4173-9CD0-F2A16CAFB5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822" b="-1"/>
          <a:stretch/>
        </p:blipFill>
        <p:spPr>
          <a:xfrm>
            <a:off x="3983900" y="3634514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308" name="Picture 307">
            <a:extLst>
              <a:ext uri="{FF2B5EF4-FFF2-40B4-BE49-F238E27FC236}">
                <a16:creationId xmlns:a16="http://schemas.microsoft.com/office/drawing/2014/main" id="{A58E4A27-87D6-4BF1-A93D-26EF7E4E99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68603">
            <a:off x="3679294" y="2577421"/>
            <a:ext cx="1255885" cy="2274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510DBF03-82F0-4F00-95E0-65106AE6B739}"/>
              </a:ext>
            </a:extLst>
          </p:cNvPr>
          <p:cNvSpPr/>
          <p:nvPr/>
        </p:nvSpPr>
        <p:spPr>
          <a:xfrm rot="2406903">
            <a:off x="3571991" y="3033326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4" name="Freeform: Shape 303">
            <a:extLst>
              <a:ext uri="{FF2B5EF4-FFF2-40B4-BE49-F238E27FC236}">
                <a16:creationId xmlns:a16="http://schemas.microsoft.com/office/drawing/2014/main" id="{9936B869-91B6-40DA-B385-0819DFFC6DB3}"/>
              </a:ext>
            </a:extLst>
          </p:cNvPr>
          <p:cNvSpPr/>
          <p:nvPr/>
        </p:nvSpPr>
        <p:spPr>
          <a:xfrm rot="12752212">
            <a:off x="3875872" y="2953920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5" name="Parallelogram 120">
            <a:extLst>
              <a:ext uri="{FF2B5EF4-FFF2-40B4-BE49-F238E27FC236}">
                <a16:creationId xmlns:a16="http://schemas.microsoft.com/office/drawing/2014/main" id="{0E06A466-D350-42AE-93CE-839E55A185D6}"/>
              </a:ext>
            </a:extLst>
          </p:cNvPr>
          <p:cNvSpPr/>
          <p:nvPr/>
        </p:nvSpPr>
        <p:spPr>
          <a:xfrm>
            <a:off x="2967798" y="2877280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6" name="Parallelogram 118">
            <a:extLst>
              <a:ext uri="{FF2B5EF4-FFF2-40B4-BE49-F238E27FC236}">
                <a16:creationId xmlns:a16="http://schemas.microsoft.com/office/drawing/2014/main" id="{07C3760B-03A5-4DA0-9D24-03DBE3525A81}"/>
              </a:ext>
            </a:extLst>
          </p:cNvPr>
          <p:cNvSpPr/>
          <p:nvPr/>
        </p:nvSpPr>
        <p:spPr>
          <a:xfrm>
            <a:off x="3066403" y="2929649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4A55D641-E60C-49BE-9400-F43D565A1818}"/>
              </a:ext>
            </a:extLst>
          </p:cNvPr>
          <p:cNvSpPr/>
          <p:nvPr/>
        </p:nvSpPr>
        <p:spPr>
          <a:xfrm rot="12752212">
            <a:off x="5409599" y="3117329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8" name="Parallelogram 120">
            <a:extLst>
              <a:ext uri="{FF2B5EF4-FFF2-40B4-BE49-F238E27FC236}">
                <a16:creationId xmlns:a16="http://schemas.microsoft.com/office/drawing/2014/main" id="{B95CFC0F-9488-42F8-B986-3C23A46CDD05}"/>
              </a:ext>
            </a:extLst>
          </p:cNvPr>
          <p:cNvSpPr/>
          <p:nvPr/>
        </p:nvSpPr>
        <p:spPr>
          <a:xfrm>
            <a:off x="5365914" y="2830306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38471057-5FFB-4672-A6B1-286C0185905C}"/>
              </a:ext>
            </a:extLst>
          </p:cNvPr>
          <p:cNvSpPr/>
          <p:nvPr/>
        </p:nvSpPr>
        <p:spPr>
          <a:xfrm rot="12752212">
            <a:off x="5919686" y="3079519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25A35F9C-3471-4FAA-8361-96BDAF04E918}"/>
              </a:ext>
            </a:extLst>
          </p:cNvPr>
          <p:cNvSpPr/>
          <p:nvPr/>
        </p:nvSpPr>
        <p:spPr>
          <a:xfrm rot="2406903">
            <a:off x="4139654" y="2961503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E38342D4-5260-428E-BCE8-8CF2B2D5BB19}"/>
              </a:ext>
            </a:extLst>
          </p:cNvPr>
          <p:cNvSpPr/>
          <p:nvPr/>
        </p:nvSpPr>
        <p:spPr>
          <a:xfrm rot="12752212">
            <a:off x="3933448" y="2759887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491840ED-C383-4974-9567-822F97F42832}"/>
              </a:ext>
            </a:extLst>
          </p:cNvPr>
          <p:cNvSpPr/>
          <p:nvPr/>
        </p:nvSpPr>
        <p:spPr>
          <a:xfrm rot="805385">
            <a:off x="3661520" y="2848179"/>
            <a:ext cx="214022" cy="7581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A7AF9B71-6221-41AF-ABF4-BEC25139A979}"/>
              </a:ext>
            </a:extLst>
          </p:cNvPr>
          <p:cNvSpPr/>
          <p:nvPr/>
        </p:nvSpPr>
        <p:spPr>
          <a:xfrm rot="12752212">
            <a:off x="4443535" y="2722077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4" name="Parallelogram 120">
            <a:extLst>
              <a:ext uri="{FF2B5EF4-FFF2-40B4-BE49-F238E27FC236}">
                <a16:creationId xmlns:a16="http://schemas.microsoft.com/office/drawing/2014/main" id="{AD8A100A-648C-40EA-A707-8EAF27ED5B99}"/>
              </a:ext>
            </a:extLst>
          </p:cNvPr>
          <p:cNvSpPr/>
          <p:nvPr/>
        </p:nvSpPr>
        <p:spPr>
          <a:xfrm>
            <a:off x="3535461" y="2725447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5" name="Parallelogram 118">
            <a:extLst>
              <a:ext uri="{FF2B5EF4-FFF2-40B4-BE49-F238E27FC236}">
                <a16:creationId xmlns:a16="http://schemas.microsoft.com/office/drawing/2014/main" id="{DAC7FD0C-B4FF-4E28-9B54-531368D84BFA}"/>
              </a:ext>
            </a:extLst>
          </p:cNvPr>
          <p:cNvSpPr/>
          <p:nvPr/>
        </p:nvSpPr>
        <p:spPr>
          <a:xfrm>
            <a:off x="3634066" y="2777816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83" name="Picture 282">
            <a:extLst>
              <a:ext uri="{FF2B5EF4-FFF2-40B4-BE49-F238E27FC236}">
                <a16:creationId xmlns:a16="http://schemas.microsoft.com/office/drawing/2014/main" id="{867AADA4-0409-43A5-856A-DA8F4722DB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822" b="-1"/>
          <a:stretch/>
        </p:blipFill>
        <p:spPr>
          <a:xfrm rot="731608">
            <a:off x="4375681" y="3580987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A8BCDC69-7E6E-4851-8D54-29487DCCAE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00211">
            <a:off x="4071075" y="2523894"/>
            <a:ext cx="1255885" cy="2274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9AA1FC-72C9-42DE-8882-5A9B5CD0A315}"/>
              </a:ext>
            </a:extLst>
          </p:cNvPr>
          <p:cNvSpPr/>
          <p:nvPr/>
        </p:nvSpPr>
        <p:spPr>
          <a:xfrm rot="1138714">
            <a:off x="4675531" y="3157517"/>
            <a:ext cx="243986" cy="6057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F10919DD-E207-476A-B4DB-3B4DABF1EB86}"/>
              </a:ext>
            </a:extLst>
          </p:cNvPr>
          <p:cNvSpPr/>
          <p:nvPr/>
        </p:nvSpPr>
        <p:spPr>
          <a:xfrm rot="2406903">
            <a:off x="4699635" y="3467039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E866D2F4-54A0-4047-B71F-85974D2FE6CB}"/>
              </a:ext>
            </a:extLst>
          </p:cNvPr>
          <p:cNvSpPr/>
          <p:nvPr/>
        </p:nvSpPr>
        <p:spPr>
          <a:xfrm rot="12752212">
            <a:off x="4493429" y="3345433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5BFFE147-E88A-4E67-B5BB-3D53D33F2F51}"/>
              </a:ext>
            </a:extLst>
          </p:cNvPr>
          <p:cNvSpPr/>
          <p:nvPr/>
        </p:nvSpPr>
        <p:spPr>
          <a:xfrm rot="805385">
            <a:off x="4575803" y="3181142"/>
            <a:ext cx="214022" cy="7581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0D829AF6-B958-4E83-A539-75F7584ABDCF}"/>
              </a:ext>
            </a:extLst>
          </p:cNvPr>
          <p:cNvSpPr/>
          <p:nvPr/>
        </p:nvSpPr>
        <p:spPr>
          <a:xfrm rot="12752212">
            <a:off x="4783465" y="3302370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0" name="Parallelogram 119">
            <a:extLst>
              <a:ext uri="{FF2B5EF4-FFF2-40B4-BE49-F238E27FC236}">
                <a16:creationId xmlns:a16="http://schemas.microsoft.com/office/drawing/2014/main" id="{D86CA501-5682-4DC7-B11B-B87A36EC9E80}"/>
              </a:ext>
            </a:extLst>
          </p:cNvPr>
          <p:cNvSpPr/>
          <p:nvPr/>
        </p:nvSpPr>
        <p:spPr>
          <a:xfrm>
            <a:off x="4917056" y="3201102"/>
            <a:ext cx="172216" cy="8446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8001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43699 h 743699"/>
              <a:gd name="connsiteX1" fmla="*/ 45651 w 148313"/>
              <a:gd name="connsiteY1" fmla="*/ 0 h 743699"/>
              <a:gd name="connsiteX2" fmla="*/ 148313 w 148313"/>
              <a:gd name="connsiteY2" fmla="*/ 34290 h 743699"/>
              <a:gd name="connsiteX3" fmla="*/ 136952 w 148313"/>
              <a:gd name="connsiteY3" fmla="*/ 743699 h 743699"/>
              <a:gd name="connsiteX4" fmla="*/ 0 w 148313"/>
              <a:gd name="connsiteY4" fmla="*/ 743699 h 743699"/>
              <a:gd name="connsiteX0" fmla="*/ 0 w 148313"/>
              <a:gd name="connsiteY0" fmla="*/ 743699 h 743699"/>
              <a:gd name="connsiteX1" fmla="*/ 45651 w 148313"/>
              <a:gd name="connsiteY1" fmla="*/ 0 h 743699"/>
              <a:gd name="connsiteX2" fmla="*/ 148313 w 148313"/>
              <a:gd name="connsiteY2" fmla="*/ 34290 h 743699"/>
              <a:gd name="connsiteX3" fmla="*/ 136952 w 148313"/>
              <a:gd name="connsiteY3" fmla="*/ 743699 h 743699"/>
              <a:gd name="connsiteX4" fmla="*/ 84779 w 148313"/>
              <a:gd name="connsiteY4" fmla="*/ 610491 h 743699"/>
              <a:gd name="connsiteX5" fmla="*/ 0 w 148313"/>
              <a:gd name="connsiteY5" fmla="*/ 743699 h 74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43699">
                <a:moveTo>
                  <a:pt x="0" y="743699"/>
                </a:moveTo>
                <a:lnTo>
                  <a:pt x="45651" y="0"/>
                </a:lnTo>
                <a:lnTo>
                  <a:pt x="148313" y="34290"/>
                </a:lnTo>
                <a:lnTo>
                  <a:pt x="136952" y="743699"/>
                </a:lnTo>
                <a:cubicBezTo>
                  <a:pt x="112998" y="742908"/>
                  <a:pt x="108733" y="611282"/>
                  <a:pt x="84779" y="610491"/>
                </a:cubicBezTo>
                <a:lnTo>
                  <a:pt x="0" y="743699"/>
                </a:ln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1" name="Parallelogram 120">
            <a:extLst>
              <a:ext uri="{FF2B5EF4-FFF2-40B4-BE49-F238E27FC236}">
                <a16:creationId xmlns:a16="http://schemas.microsoft.com/office/drawing/2014/main" id="{76FCB404-13A1-4245-B820-D836411FCC6C}"/>
              </a:ext>
            </a:extLst>
          </p:cNvPr>
          <p:cNvSpPr/>
          <p:nvPr/>
        </p:nvSpPr>
        <p:spPr>
          <a:xfrm>
            <a:off x="4449744" y="3058410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62" name="Picture 261">
            <a:extLst>
              <a:ext uri="{FF2B5EF4-FFF2-40B4-BE49-F238E27FC236}">
                <a16:creationId xmlns:a16="http://schemas.microsoft.com/office/drawing/2014/main" id="{A42A4F9F-875E-415B-8DD8-59884CD71E0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68938">
            <a:off x="5535488" y="1327553"/>
            <a:ext cx="847417" cy="3529890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BDFCCD1-821C-4AF1-A249-B3BAB6FA7A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735285">
            <a:off x="3661847" y="1272012"/>
            <a:ext cx="853514" cy="3529890"/>
          </a:xfrm>
          <a:custGeom>
            <a:avLst/>
            <a:gdLst>
              <a:gd name="connsiteX0" fmla="*/ 847131 w 853514"/>
              <a:gd name="connsiteY0" fmla="*/ 2242696 h 3529890"/>
              <a:gd name="connsiteX1" fmla="*/ 853514 w 853514"/>
              <a:gd name="connsiteY1" fmla="*/ 2245837 h 3529890"/>
              <a:gd name="connsiteX2" fmla="*/ 853514 w 853514"/>
              <a:gd name="connsiteY2" fmla="*/ 2346521 h 3529890"/>
              <a:gd name="connsiteX3" fmla="*/ 0 w 853514"/>
              <a:gd name="connsiteY3" fmla="*/ 0 h 3529890"/>
              <a:gd name="connsiteX4" fmla="*/ 853514 w 853514"/>
              <a:gd name="connsiteY4" fmla="*/ 0 h 3529890"/>
              <a:gd name="connsiteX5" fmla="*/ 853514 w 853514"/>
              <a:gd name="connsiteY5" fmla="*/ 1848367 h 3529890"/>
              <a:gd name="connsiteX6" fmla="*/ 843975 w 853514"/>
              <a:gd name="connsiteY6" fmla="*/ 1859975 h 3529890"/>
              <a:gd name="connsiteX7" fmla="*/ 851248 w 853514"/>
              <a:gd name="connsiteY7" fmla="*/ 1602075 h 3529890"/>
              <a:gd name="connsiteX8" fmla="*/ 759909 w 853514"/>
              <a:gd name="connsiteY8" fmla="*/ 1795913 h 3529890"/>
              <a:gd name="connsiteX9" fmla="*/ 712154 w 853514"/>
              <a:gd name="connsiteY9" fmla="*/ 1686316 h 3529890"/>
              <a:gd name="connsiteX10" fmla="*/ 679988 w 853514"/>
              <a:gd name="connsiteY10" fmla="*/ 1886984 h 3529890"/>
              <a:gd name="connsiteX11" fmla="*/ 568888 w 853514"/>
              <a:gd name="connsiteY11" fmla="*/ 1763904 h 3529890"/>
              <a:gd name="connsiteX12" fmla="*/ 592766 w 853514"/>
              <a:gd name="connsiteY12" fmla="*/ 1951046 h 3529890"/>
              <a:gd name="connsiteX13" fmla="*/ 477494 w 853514"/>
              <a:gd name="connsiteY13" fmla="*/ 1971269 h 3529890"/>
              <a:gd name="connsiteX14" fmla="*/ 553326 w 853514"/>
              <a:gd name="connsiteY14" fmla="*/ 2119572 h 3529890"/>
              <a:gd name="connsiteX15" fmla="*/ 445328 w 853514"/>
              <a:gd name="connsiteY15" fmla="*/ 2176937 h 3529890"/>
              <a:gd name="connsiteX16" fmla="*/ 536722 w 853514"/>
              <a:gd name="connsiteY16" fmla="*/ 2288231 h 3529890"/>
              <a:gd name="connsiteX17" fmla="*/ 480596 w 853514"/>
              <a:gd name="connsiteY17" fmla="*/ 2397829 h 3529890"/>
              <a:gd name="connsiteX18" fmla="*/ 577204 w 853514"/>
              <a:gd name="connsiteY18" fmla="*/ 2416355 h 3529890"/>
              <a:gd name="connsiteX19" fmla="*/ 580278 w 853514"/>
              <a:gd name="connsiteY19" fmla="*/ 2566354 h 3529890"/>
              <a:gd name="connsiteX20" fmla="*/ 651911 w 853514"/>
              <a:gd name="connsiteY20" fmla="*/ 2411221 h 3529890"/>
              <a:gd name="connsiteX21" fmla="*/ 684104 w 853514"/>
              <a:gd name="connsiteY21" fmla="*/ 2482069 h 3529890"/>
              <a:gd name="connsiteX22" fmla="*/ 716271 w 853514"/>
              <a:gd name="connsiteY22" fmla="*/ 2377516 h 3529890"/>
              <a:gd name="connsiteX23" fmla="*/ 764026 w 853514"/>
              <a:gd name="connsiteY23" fmla="*/ 2443230 h 3529890"/>
              <a:gd name="connsiteX24" fmla="*/ 779615 w 853514"/>
              <a:gd name="connsiteY24" fmla="*/ 2313454 h 3529890"/>
              <a:gd name="connsiteX25" fmla="*/ 853514 w 853514"/>
              <a:gd name="connsiteY25" fmla="*/ 2375906 h 3529890"/>
              <a:gd name="connsiteX26" fmla="*/ 853514 w 853514"/>
              <a:gd name="connsiteY26" fmla="*/ 3529890 h 3529890"/>
              <a:gd name="connsiteX27" fmla="*/ 0 w 853514"/>
              <a:gd name="connsiteY27" fmla="*/ 3529890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3514" h="3529890">
                <a:moveTo>
                  <a:pt x="847131" y="2242696"/>
                </a:moveTo>
                <a:lnTo>
                  <a:pt x="853514" y="2245837"/>
                </a:lnTo>
                <a:lnTo>
                  <a:pt x="853514" y="2346521"/>
                </a:lnTo>
                <a:close/>
                <a:moveTo>
                  <a:pt x="0" y="0"/>
                </a:moveTo>
                <a:lnTo>
                  <a:pt x="853514" y="0"/>
                </a:lnTo>
                <a:lnTo>
                  <a:pt x="853514" y="1848367"/>
                </a:lnTo>
                <a:lnTo>
                  <a:pt x="843975" y="1859975"/>
                </a:lnTo>
                <a:cubicBezTo>
                  <a:pt x="846390" y="1773994"/>
                  <a:pt x="848833" y="1688057"/>
                  <a:pt x="851248" y="1602075"/>
                </a:cubicBezTo>
                <a:lnTo>
                  <a:pt x="759909" y="1795913"/>
                </a:lnTo>
                <a:lnTo>
                  <a:pt x="712154" y="1686316"/>
                </a:lnTo>
                <a:lnTo>
                  <a:pt x="679988" y="1886984"/>
                </a:lnTo>
                <a:lnTo>
                  <a:pt x="568888" y="1763904"/>
                </a:lnTo>
                <a:lnTo>
                  <a:pt x="592766" y="1951046"/>
                </a:lnTo>
                <a:lnTo>
                  <a:pt x="477494" y="1971269"/>
                </a:lnTo>
                <a:lnTo>
                  <a:pt x="553326" y="2119572"/>
                </a:lnTo>
                <a:lnTo>
                  <a:pt x="445328" y="2176937"/>
                </a:lnTo>
                <a:lnTo>
                  <a:pt x="536722" y="2288231"/>
                </a:lnTo>
                <a:lnTo>
                  <a:pt x="480596" y="2397829"/>
                </a:lnTo>
                <a:lnTo>
                  <a:pt x="577204" y="2416355"/>
                </a:lnTo>
                <a:cubicBezTo>
                  <a:pt x="578219" y="2466355"/>
                  <a:pt x="579262" y="2516355"/>
                  <a:pt x="580278" y="2566354"/>
                </a:cubicBezTo>
                <a:lnTo>
                  <a:pt x="651911" y="2411221"/>
                </a:lnTo>
                <a:lnTo>
                  <a:pt x="684104" y="2482069"/>
                </a:lnTo>
                <a:lnTo>
                  <a:pt x="716271" y="2377516"/>
                </a:lnTo>
                <a:lnTo>
                  <a:pt x="764026" y="2443230"/>
                </a:lnTo>
                <a:lnTo>
                  <a:pt x="779615" y="2313454"/>
                </a:lnTo>
                <a:lnTo>
                  <a:pt x="853514" y="2375906"/>
                </a:lnTo>
                <a:lnTo>
                  <a:pt x="853514" y="3529890"/>
                </a:lnTo>
                <a:lnTo>
                  <a:pt x="0" y="3529890"/>
                </a:lnTo>
                <a:close/>
              </a:path>
            </a:pathLst>
          </a:custGeom>
          <a:effectLst>
            <a:outerShdw dist="38100" dir="2700000" algn="tl" rotWithShape="0">
              <a:schemeClr val="tx2">
                <a:lumMod val="50000"/>
                <a:alpha val="76000"/>
              </a:schemeClr>
            </a:outerShdw>
          </a:effec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E2E1980-CCDD-4B05-AE90-271C5690FC7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31608">
            <a:off x="4888495" y="1250758"/>
            <a:ext cx="847417" cy="3529890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</p:spPr>
      </p:pic>
      <p:sp>
        <p:nvSpPr>
          <p:cNvPr id="119" name="Parallelogram 118">
            <a:extLst>
              <a:ext uri="{FF2B5EF4-FFF2-40B4-BE49-F238E27FC236}">
                <a16:creationId xmlns:a16="http://schemas.microsoft.com/office/drawing/2014/main" id="{EB980672-D428-47CB-B456-D7A2803284A6}"/>
              </a:ext>
            </a:extLst>
          </p:cNvPr>
          <p:cNvSpPr/>
          <p:nvPr/>
        </p:nvSpPr>
        <p:spPr>
          <a:xfrm>
            <a:off x="4548349" y="3110779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5B8302D7-D18B-46F1-9F19-9D352A1391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822" b="-1"/>
          <a:stretch/>
        </p:blipFill>
        <p:spPr>
          <a:xfrm rot="21205445">
            <a:off x="3465091" y="3527647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CE30C4C0-F290-4983-BA87-B20762723F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574048">
            <a:off x="3160485" y="2470554"/>
            <a:ext cx="1255885" cy="2274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pic>
        <p:nvPicPr>
          <p:cNvPr id="265" name="Picture 264">
            <a:extLst>
              <a:ext uri="{FF2B5EF4-FFF2-40B4-BE49-F238E27FC236}">
                <a16:creationId xmlns:a16="http://schemas.microsoft.com/office/drawing/2014/main" id="{4FB6978C-97DF-409A-AE87-D8D380D456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2011" b="1"/>
          <a:stretch/>
        </p:blipFill>
        <p:spPr>
          <a:xfrm rot="21142024" flipH="1">
            <a:off x="3056780" y="1270250"/>
            <a:ext cx="858548" cy="3600865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</p:spPr>
      </p:pic>
      <p:sp>
        <p:nvSpPr>
          <p:cNvPr id="326" name="Freeform: Shape 325">
            <a:extLst>
              <a:ext uri="{FF2B5EF4-FFF2-40B4-BE49-F238E27FC236}">
                <a16:creationId xmlns:a16="http://schemas.microsoft.com/office/drawing/2014/main" id="{9A7D8876-960C-4904-A80E-C5816553F2FB}"/>
              </a:ext>
            </a:extLst>
          </p:cNvPr>
          <p:cNvSpPr/>
          <p:nvPr/>
        </p:nvSpPr>
        <p:spPr>
          <a:xfrm rot="21430641" flipH="1">
            <a:off x="6383383" y="4246450"/>
            <a:ext cx="461242" cy="489069"/>
          </a:xfrm>
          <a:custGeom>
            <a:avLst/>
            <a:gdLst>
              <a:gd name="connsiteX0" fmla="*/ 210312 w 438912"/>
              <a:gd name="connsiteY0" fmla="*/ 0 h 987552"/>
              <a:gd name="connsiteX1" fmla="*/ 438912 w 438912"/>
              <a:gd name="connsiteY1" fmla="*/ 9144 h 987552"/>
              <a:gd name="connsiteX2" fmla="*/ 429768 w 438912"/>
              <a:gd name="connsiteY2" fmla="*/ 246888 h 987552"/>
              <a:gd name="connsiteX3" fmla="*/ 274320 w 438912"/>
              <a:gd name="connsiteY3" fmla="*/ 978408 h 987552"/>
              <a:gd name="connsiteX4" fmla="*/ 0 w 438912"/>
              <a:gd name="connsiteY4" fmla="*/ 987552 h 987552"/>
              <a:gd name="connsiteX5" fmla="*/ 210312 w 438912"/>
              <a:gd name="connsiteY5" fmla="*/ 0 h 9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912" h="987552">
                <a:moveTo>
                  <a:pt x="210312" y="0"/>
                </a:moveTo>
                <a:lnTo>
                  <a:pt x="438912" y="9144"/>
                </a:lnTo>
                <a:lnTo>
                  <a:pt x="429768" y="246888"/>
                </a:lnTo>
                <a:lnTo>
                  <a:pt x="274320" y="978408"/>
                </a:lnTo>
                <a:lnTo>
                  <a:pt x="0" y="987552"/>
                </a:lnTo>
                <a:lnTo>
                  <a:pt x="210312" y="0"/>
                </a:lnTo>
                <a:close/>
              </a:path>
            </a:pathLst>
          </a:custGeom>
          <a:solidFill>
            <a:srgbClr val="71717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Freeform: Shape 326">
            <a:extLst>
              <a:ext uri="{FF2B5EF4-FFF2-40B4-BE49-F238E27FC236}">
                <a16:creationId xmlns:a16="http://schemas.microsoft.com/office/drawing/2014/main" id="{A16EC160-D7F5-40F7-A079-0C8265379721}"/>
              </a:ext>
            </a:extLst>
          </p:cNvPr>
          <p:cNvSpPr/>
          <p:nvPr/>
        </p:nvSpPr>
        <p:spPr>
          <a:xfrm>
            <a:off x="6617686" y="4236161"/>
            <a:ext cx="230946" cy="478438"/>
          </a:xfrm>
          <a:custGeom>
            <a:avLst/>
            <a:gdLst>
              <a:gd name="connsiteX0" fmla="*/ 317054 w 317054"/>
              <a:gd name="connsiteY0" fmla="*/ 468687 h 468687"/>
              <a:gd name="connsiteX1" fmla="*/ 211369 w 317054"/>
              <a:gd name="connsiteY1" fmla="*/ 468687 h 468687"/>
              <a:gd name="connsiteX2" fmla="*/ 0 w 317054"/>
              <a:gd name="connsiteY2" fmla="*/ 0 h 468687"/>
              <a:gd name="connsiteX3" fmla="*/ 78115 w 317054"/>
              <a:gd name="connsiteY3" fmla="*/ 4595 h 468687"/>
              <a:gd name="connsiteX4" fmla="*/ 317054 w 317054"/>
              <a:gd name="connsiteY4" fmla="*/ 468687 h 46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054" h="468687">
                <a:moveTo>
                  <a:pt x="317054" y="468687"/>
                </a:moveTo>
                <a:lnTo>
                  <a:pt x="211369" y="468687"/>
                </a:lnTo>
                <a:lnTo>
                  <a:pt x="0" y="0"/>
                </a:lnTo>
                <a:lnTo>
                  <a:pt x="78115" y="4595"/>
                </a:lnTo>
                <a:lnTo>
                  <a:pt x="317054" y="468687"/>
                </a:lnTo>
                <a:close/>
              </a:path>
            </a:pathLst>
          </a:custGeom>
          <a:solidFill>
            <a:srgbClr val="5B5B5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453B8BD0-0AEB-4940-9D13-41F9CECA96D7}"/>
              </a:ext>
            </a:extLst>
          </p:cNvPr>
          <p:cNvCxnSpPr>
            <a:cxnSpLocks/>
          </p:cNvCxnSpPr>
          <p:nvPr/>
        </p:nvCxnSpPr>
        <p:spPr>
          <a:xfrm>
            <a:off x="6618676" y="431271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Parallelogram 329">
            <a:extLst>
              <a:ext uri="{FF2B5EF4-FFF2-40B4-BE49-F238E27FC236}">
                <a16:creationId xmlns:a16="http://schemas.microsoft.com/office/drawing/2014/main" id="{F177AC6E-4436-4C15-AFF9-2470A1E37B2C}"/>
              </a:ext>
            </a:extLst>
          </p:cNvPr>
          <p:cNvSpPr/>
          <p:nvPr/>
        </p:nvSpPr>
        <p:spPr>
          <a:xfrm flipH="1">
            <a:off x="2998854" y="982701"/>
            <a:ext cx="3884925" cy="589310"/>
          </a:xfrm>
          <a:prstGeom prst="parallelogram">
            <a:avLst/>
          </a:prstGeom>
          <a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324" name="Freeform: Shape 323">
            <a:extLst>
              <a:ext uri="{FF2B5EF4-FFF2-40B4-BE49-F238E27FC236}">
                <a16:creationId xmlns:a16="http://schemas.microsoft.com/office/drawing/2014/main" id="{6BA2069E-85E0-4869-A6ED-618B886894A3}"/>
              </a:ext>
            </a:extLst>
          </p:cNvPr>
          <p:cNvSpPr/>
          <p:nvPr/>
        </p:nvSpPr>
        <p:spPr>
          <a:xfrm rot="20952570">
            <a:off x="6144641" y="5146445"/>
            <a:ext cx="448916" cy="271305"/>
          </a:xfrm>
          <a:custGeom>
            <a:avLst/>
            <a:gdLst>
              <a:gd name="connsiteX0" fmla="*/ 21934 w 448916"/>
              <a:gd name="connsiteY0" fmla="*/ 0 h 271305"/>
              <a:gd name="connsiteX1" fmla="*/ 21934 w 448916"/>
              <a:gd name="connsiteY1" fmla="*/ 0 h 271305"/>
              <a:gd name="connsiteX2" fmla="*/ 172659 w 448916"/>
              <a:gd name="connsiteY2" fmla="*/ 10048 h 271305"/>
              <a:gd name="connsiteX3" fmla="*/ 202804 w 448916"/>
              <a:gd name="connsiteY3" fmla="*/ 20097 h 271305"/>
              <a:gd name="connsiteX4" fmla="*/ 242997 w 448916"/>
              <a:gd name="connsiteY4" fmla="*/ 30145 h 271305"/>
              <a:gd name="connsiteX5" fmla="*/ 273142 w 448916"/>
              <a:gd name="connsiteY5" fmla="*/ 40193 h 271305"/>
              <a:gd name="connsiteX6" fmla="*/ 393723 w 448916"/>
              <a:gd name="connsiteY6" fmla="*/ 60290 h 271305"/>
              <a:gd name="connsiteX7" fmla="*/ 423868 w 448916"/>
              <a:gd name="connsiteY7" fmla="*/ 70338 h 271305"/>
              <a:gd name="connsiteX8" fmla="*/ 433916 w 448916"/>
              <a:gd name="connsiteY8" fmla="*/ 221064 h 271305"/>
              <a:gd name="connsiteX9" fmla="*/ 403771 w 448916"/>
              <a:gd name="connsiteY9" fmla="*/ 241160 h 271305"/>
              <a:gd name="connsiteX10" fmla="*/ 343481 w 448916"/>
              <a:gd name="connsiteY10" fmla="*/ 261257 h 271305"/>
              <a:gd name="connsiteX11" fmla="*/ 192756 w 448916"/>
              <a:gd name="connsiteY11" fmla="*/ 271305 h 271305"/>
              <a:gd name="connsiteX12" fmla="*/ 92272 w 448916"/>
              <a:gd name="connsiteY12" fmla="*/ 261257 h 271305"/>
              <a:gd name="connsiteX13" fmla="*/ 52079 w 448916"/>
              <a:gd name="connsiteY13" fmla="*/ 211015 h 271305"/>
              <a:gd name="connsiteX14" fmla="*/ 21934 w 448916"/>
              <a:gd name="connsiteY14" fmla="*/ 190919 h 271305"/>
              <a:gd name="connsiteX15" fmla="*/ 11885 w 448916"/>
              <a:gd name="connsiteY15" fmla="*/ 50242 h 271305"/>
              <a:gd name="connsiteX16" fmla="*/ 21934 w 448916"/>
              <a:gd name="connsiteY16" fmla="*/ 0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916" h="271305">
                <a:moveTo>
                  <a:pt x="21934" y="0"/>
                </a:moveTo>
                <a:lnTo>
                  <a:pt x="21934" y="0"/>
                </a:lnTo>
                <a:cubicBezTo>
                  <a:pt x="72176" y="3349"/>
                  <a:pt x="122614" y="4487"/>
                  <a:pt x="172659" y="10048"/>
                </a:cubicBezTo>
                <a:cubicBezTo>
                  <a:pt x="183186" y="11218"/>
                  <a:pt x="192620" y="17187"/>
                  <a:pt x="202804" y="20097"/>
                </a:cubicBezTo>
                <a:cubicBezTo>
                  <a:pt x="216083" y="23891"/>
                  <a:pt x="229718" y="26351"/>
                  <a:pt x="242997" y="30145"/>
                </a:cubicBezTo>
                <a:cubicBezTo>
                  <a:pt x="253181" y="33055"/>
                  <a:pt x="262756" y="38116"/>
                  <a:pt x="273142" y="40193"/>
                </a:cubicBezTo>
                <a:cubicBezTo>
                  <a:pt x="313099" y="48184"/>
                  <a:pt x="393723" y="60290"/>
                  <a:pt x="393723" y="60290"/>
                </a:cubicBezTo>
                <a:cubicBezTo>
                  <a:pt x="403771" y="63639"/>
                  <a:pt x="415597" y="63721"/>
                  <a:pt x="423868" y="70338"/>
                </a:cubicBezTo>
                <a:cubicBezTo>
                  <a:pt x="466708" y="104611"/>
                  <a:pt x="443722" y="186744"/>
                  <a:pt x="433916" y="221064"/>
                </a:cubicBezTo>
                <a:cubicBezTo>
                  <a:pt x="430598" y="232676"/>
                  <a:pt x="414807" y="236255"/>
                  <a:pt x="403771" y="241160"/>
                </a:cubicBezTo>
                <a:cubicBezTo>
                  <a:pt x="384413" y="249763"/>
                  <a:pt x="364618" y="259848"/>
                  <a:pt x="343481" y="261257"/>
                </a:cubicBezTo>
                <a:lnTo>
                  <a:pt x="192756" y="271305"/>
                </a:lnTo>
                <a:cubicBezTo>
                  <a:pt x="159261" y="267956"/>
                  <a:pt x="125072" y="268826"/>
                  <a:pt x="92272" y="261257"/>
                </a:cubicBezTo>
                <a:cubicBezTo>
                  <a:pt x="42827" y="249847"/>
                  <a:pt x="75143" y="239845"/>
                  <a:pt x="52079" y="211015"/>
                </a:cubicBezTo>
                <a:cubicBezTo>
                  <a:pt x="44535" y="201585"/>
                  <a:pt x="31982" y="197618"/>
                  <a:pt x="21934" y="190919"/>
                </a:cubicBezTo>
                <a:cubicBezTo>
                  <a:pt x="-239" y="124401"/>
                  <a:pt x="-9030" y="126931"/>
                  <a:pt x="11885" y="50242"/>
                </a:cubicBezTo>
                <a:cubicBezTo>
                  <a:pt x="15063" y="38591"/>
                  <a:pt x="20259" y="8374"/>
                  <a:pt x="2193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325" name="Freeform: Shape 324">
            <a:extLst>
              <a:ext uri="{FF2B5EF4-FFF2-40B4-BE49-F238E27FC236}">
                <a16:creationId xmlns:a16="http://schemas.microsoft.com/office/drawing/2014/main" id="{8CCD6755-EA0A-4AEA-B709-508C47303C51}"/>
              </a:ext>
            </a:extLst>
          </p:cNvPr>
          <p:cNvSpPr/>
          <p:nvPr/>
        </p:nvSpPr>
        <p:spPr>
          <a:xfrm rot="21223652">
            <a:off x="2701459" y="4901372"/>
            <a:ext cx="448916" cy="271305"/>
          </a:xfrm>
          <a:custGeom>
            <a:avLst/>
            <a:gdLst>
              <a:gd name="connsiteX0" fmla="*/ 21934 w 448916"/>
              <a:gd name="connsiteY0" fmla="*/ 0 h 271305"/>
              <a:gd name="connsiteX1" fmla="*/ 21934 w 448916"/>
              <a:gd name="connsiteY1" fmla="*/ 0 h 271305"/>
              <a:gd name="connsiteX2" fmla="*/ 172659 w 448916"/>
              <a:gd name="connsiteY2" fmla="*/ 10048 h 271305"/>
              <a:gd name="connsiteX3" fmla="*/ 202804 w 448916"/>
              <a:gd name="connsiteY3" fmla="*/ 20097 h 271305"/>
              <a:gd name="connsiteX4" fmla="*/ 242997 w 448916"/>
              <a:gd name="connsiteY4" fmla="*/ 30145 h 271305"/>
              <a:gd name="connsiteX5" fmla="*/ 273142 w 448916"/>
              <a:gd name="connsiteY5" fmla="*/ 40193 h 271305"/>
              <a:gd name="connsiteX6" fmla="*/ 393723 w 448916"/>
              <a:gd name="connsiteY6" fmla="*/ 60290 h 271305"/>
              <a:gd name="connsiteX7" fmla="*/ 423868 w 448916"/>
              <a:gd name="connsiteY7" fmla="*/ 70338 h 271305"/>
              <a:gd name="connsiteX8" fmla="*/ 433916 w 448916"/>
              <a:gd name="connsiteY8" fmla="*/ 221064 h 271305"/>
              <a:gd name="connsiteX9" fmla="*/ 403771 w 448916"/>
              <a:gd name="connsiteY9" fmla="*/ 241160 h 271305"/>
              <a:gd name="connsiteX10" fmla="*/ 343481 w 448916"/>
              <a:gd name="connsiteY10" fmla="*/ 261257 h 271305"/>
              <a:gd name="connsiteX11" fmla="*/ 192756 w 448916"/>
              <a:gd name="connsiteY11" fmla="*/ 271305 h 271305"/>
              <a:gd name="connsiteX12" fmla="*/ 92272 w 448916"/>
              <a:gd name="connsiteY12" fmla="*/ 261257 h 271305"/>
              <a:gd name="connsiteX13" fmla="*/ 52079 w 448916"/>
              <a:gd name="connsiteY13" fmla="*/ 211015 h 271305"/>
              <a:gd name="connsiteX14" fmla="*/ 21934 w 448916"/>
              <a:gd name="connsiteY14" fmla="*/ 190919 h 271305"/>
              <a:gd name="connsiteX15" fmla="*/ 11885 w 448916"/>
              <a:gd name="connsiteY15" fmla="*/ 50242 h 271305"/>
              <a:gd name="connsiteX16" fmla="*/ 21934 w 448916"/>
              <a:gd name="connsiteY16" fmla="*/ 0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916" h="271305">
                <a:moveTo>
                  <a:pt x="21934" y="0"/>
                </a:moveTo>
                <a:lnTo>
                  <a:pt x="21934" y="0"/>
                </a:lnTo>
                <a:cubicBezTo>
                  <a:pt x="72176" y="3349"/>
                  <a:pt x="122614" y="4487"/>
                  <a:pt x="172659" y="10048"/>
                </a:cubicBezTo>
                <a:cubicBezTo>
                  <a:pt x="183186" y="11218"/>
                  <a:pt x="192620" y="17187"/>
                  <a:pt x="202804" y="20097"/>
                </a:cubicBezTo>
                <a:cubicBezTo>
                  <a:pt x="216083" y="23891"/>
                  <a:pt x="229718" y="26351"/>
                  <a:pt x="242997" y="30145"/>
                </a:cubicBezTo>
                <a:cubicBezTo>
                  <a:pt x="253181" y="33055"/>
                  <a:pt x="262756" y="38116"/>
                  <a:pt x="273142" y="40193"/>
                </a:cubicBezTo>
                <a:cubicBezTo>
                  <a:pt x="313099" y="48184"/>
                  <a:pt x="393723" y="60290"/>
                  <a:pt x="393723" y="60290"/>
                </a:cubicBezTo>
                <a:cubicBezTo>
                  <a:pt x="403771" y="63639"/>
                  <a:pt x="415597" y="63721"/>
                  <a:pt x="423868" y="70338"/>
                </a:cubicBezTo>
                <a:cubicBezTo>
                  <a:pt x="466708" y="104611"/>
                  <a:pt x="443722" y="186744"/>
                  <a:pt x="433916" y="221064"/>
                </a:cubicBezTo>
                <a:cubicBezTo>
                  <a:pt x="430598" y="232676"/>
                  <a:pt x="414807" y="236255"/>
                  <a:pt x="403771" y="241160"/>
                </a:cubicBezTo>
                <a:cubicBezTo>
                  <a:pt x="384413" y="249763"/>
                  <a:pt x="364618" y="259848"/>
                  <a:pt x="343481" y="261257"/>
                </a:cubicBezTo>
                <a:lnTo>
                  <a:pt x="192756" y="271305"/>
                </a:lnTo>
                <a:cubicBezTo>
                  <a:pt x="159261" y="267956"/>
                  <a:pt x="125072" y="268826"/>
                  <a:pt x="92272" y="261257"/>
                </a:cubicBezTo>
                <a:cubicBezTo>
                  <a:pt x="42827" y="249847"/>
                  <a:pt x="75143" y="239845"/>
                  <a:pt x="52079" y="211015"/>
                </a:cubicBezTo>
                <a:cubicBezTo>
                  <a:pt x="44535" y="201585"/>
                  <a:pt x="31982" y="197618"/>
                  <a:pt x="21934" y="190919"/>
                </a:cubicBezTo>
                <a:cubicBezTo>
                  <a:pt x="-239" y="124401"/>
                  <a:pt x="-9030" y="126931"/>
                  <a:pt x="11885" y="50242"/>
                </a:cubicBezTo>
                <a:cubicBezTo>
                  <a:pt x="15063" y="38591"/>
                  <a:pt x="20259" y="8374"/>
                  <a:pt x="2193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Cylinder 333">
            <a:extLst>
              <a:ext uri="{FF2B5EF4-FFF2-40B4-BE49-F238E27FC236}">
                <a16:creationId xmlns:a16="http://schemas.microsoft.com/office/drawing/2014/main" id="{C23CED02-2B72-49CE-9709-2BFFBCE37104}"/>
              </a:ext>
            </a:extLst>
          </p:cNvPr>
          <p:cNvSpPr/>
          <p:nvPr/>
        </p:nvSpPr>
        <p:spPr>
          <a:xfrm rot="16353382" flipV="1">
            <a:off x="4808021" y="-992675"/>
            <a:ext cx="105005" cy="3858790"/>
          </a:xfrm>
          <a:prstGeom prst="can">
            <a:avLst>
              <a:gd name="adj" fmla="val 46356"/>
            </a:avLst>
          </a:pr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12700">
            <a:solidFill>
              <a:schemeClr val="bg2">
                <a:lumMod val="1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08" name="Picture 407">
            <a:extLst>
              <a:ext uri="{FF2B5EF4-FFF2-40B4-BE49-F238E27FC236}">
                <a16:creationId xmlns:a16="http://schemas.microsoft.com/office/drawing/2014/main" id="{D416EF41-A5F1-448E-928D-872491617C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6822" b="-1"/>
          <a:stretch/>
        </p:blipFill>
        <p:spPr>
          <a:xfrm rot="731608">
            <a:off x="9864847" y="3753445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sp>
        <p:nvSpPr>
          <p:cNvPr id="409" name="Freeform: Shape 408">
            <a:extLst>
              <a:ext uri="{FF2B5EF4-FFF2-40B4-BE49-F238E27FC236}">
                <a16:creationId xmlns:a16="http://schemas.microsoft.com/office/drawing/2014/main" id="{0F3BE49B-1854-4306-B908-12741FFFE328}"/>
              </a:ext>
            </a:extLst>
          </p:cNvPr>
          <p:cNvSpPr/>
          <p:nvPr/>
        </p:nvSpPr>
        <p:spPr>
          <a:xfrm rot="561325">
            <a:off x="8661162" y="3447014"/>
            <a:ext cx="660553" cy="300602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0" name="Freeform: Shape 409">
            <a:extLst>
              <a:ext uri="{FF2B5EF4-FFF2-40B4-BE49-F238E27FC236}">
                <a16:creationId xmlns:a16="http://schemas.microsoft.com/office/drawing/2014/main" id="{BD9865EA-D7F3-4B72-8F18-8B1C2A66BF24}"/>
              </a:ext>
            </a:extLst>
          </p:cNvPr>
          <p:cNvSpPr/>
          <p:nvPr/>
        </p:nvSpPr>
        <p:spPr>
          <a:xfrm rot="12752212">
            <a:off x="8763039" y="3364879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1" name="Parallelogram 410">
            <a:extLst>
              <a:ext uri="{FF2B5EF4-FFF2-40B4-BE49-F238E27FC236}">
                <a16:creationId xmlns:a16="http://schemas.microsoft.com/office/drawing/2014/main" id="{230C0D31-7812-48C8-9C47-1087E912168A}"/>
              </a:ext>
            </a:extLst>
          </p:cNvPr>
          <p:cNvSpPr/>
          <p:nvPr/>
        </p:nvSpPr>
        <p:spPr>
          <a:xfrm rot="4664022">
            <a:off x="8318298" y="3230057"/>
            <a:ext cx="138457" cy="694920"/>
          </a:xfrm>
          <a:prstGeom prst="parallelogram">
            <a:avLst/>
          </a:pr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2" name="Picture 411">
            <a:extLst>
              <a:ext uri="{FF2B5EF4-FFF2-40B4-BE49-F238E27FC236}">
                <a16:creationId xmlns:a16="http://schemas.microsoft.com/office/drawing/2014/main" id="{A7C79994-0A7E-4477-B44C-F9BA6ACB24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6822" b="-1"/>
          <a:stretch/>
        </p:blipFill>
        <p:spPr>
          <a:xfrm rot="19543637" flipH="1" flipV="1">
            <a:off x="11072909" y="4200650"/>
            <a:ext cx="782299" cy="1404330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sp>
        <p:nvSpPr>
          <p:cNvPr id="413" name="Freeform: Shape 412">
            <a:extLst>
              <a:ext uri="{FF2B5EF4-FFF2-40B4-BE49-F238E27FC236}">
                <a16:creationId xmlns:a16="http://schemas.microsoft.com/office/drawing/2014/main" id="{229A5C30-B569-4168-8CB7-44B501BFEBD8}"/>
              </a:ext>
            </a:extLst>
          </p:cNvPr>
          <p:cNvSpPr/>
          <p:nvPr/>
        </p:nvSpPr>
        <p:spPr>
          <a:xfrm rot="2406903">
            <a:off x="11415147" y="3909856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4" name="Freeform: Shape 413">
            <a:extLst>
              <a:ext uri="{FF2B5EF4-FFF2-40B4-BE49-F238E27FC236}">
                <a16:creationId xmlns:a16="http://schemas.microsoft.com/office/drawing/2014/main" id="{66C22F5F-FE5A-4158-955D-58AD31A6ACCE}"/>
              </a:ext>
            </a:extLst>
          </p:cNvPr>
          <p:cNvSpPr/>
          <p:nvPr/>
        </p:nvSpPr>
        <p:spPr>
          <a:xfrm rot="12752212">
            <a:off x="11208941" y="3788250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5" name="Freeform: Shape 414">
            <a:extLst>
              <a:ext uri="{FF2B5EF4-FFF2-40B4-BE49-F238E27FC236}">
                <a16:creationId xmlns:a16="http://schemas.microsoft.com/office/drawing/2014/main" id="{C02529EB-FAC6-40CA-BAAE-2103F2E80DD5}"/>
              </a:ext>
            </a:extLst>
          </p:cNvPr>
          <p:cNvSpPr/>
          <p:nvPr/>
        </p:nvSpPr>
        <p:spPr>
          <a:xfrm rot="12752212">
            <a:off x="11719028" y="3750440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6" name="Freeform: Shape 415">
            <a:extLst>
              <a:ext uri="{FF2B5EF4-FFF2-40B4-BE49-F238E27FC236}">
                <a16:creationId xmlns:a16="http://schemas.microsoft.com/office/drawing/2014/main" id="{01D6BCB9-F245-433E-9304-F5E9D9FD56D4}"/>
              </a:ext>
            </a:extLst>
          </p:cNvPr>
          <p:cNvSpPr/>
          <p:nvPr/>
        </p:nvSpPr>
        <p:spPr>
          <a:xfrm rot="561325" flipH="1" flipV="1">
            <a:off x="11395197" y="4031632"/>
            <a:ext cx="662868" cy="334788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17" name="Picture 416">
            <a:extLst>
              <a:ext uri="{FF2B5EF4-FFF2-40B4-BE49-F238E27FC236}">
                <a16:creationId xmlns:a16="http://schemas.microsoft.com/office/drawing/2014/main" id="{29BD615E-EBE1-410E-8BC1-6857F2D828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6822" b="-1"/>
          <a:stretch/>
        </p:blipFill>
        <p:spPr>
          <a:xfrm>
            <a:off x="8134635" y="3653146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418" name="Picture 417">
            <a:extLst>
              <a:ext uri="{FF2B5EF4-FFF2-40B4-BE49-F238E27FC236}">
                <a16:creationId xmlns:a16="http://schemas.microsoft.com/office/drawing/2014/main" id="{154E9175-A835-4B20-9FA2-0332AA26096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68603">
            <a:off x="7830029" y="2596053"/>
            <a:ext cx="1255885" cy="22740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419" name="Freeform: Shape 418">
            <a:extLst>
              <a:ext uri="{FF2B5EF4-FFF2-40B4-BE49-F238E27FC236}">
                <a16:creationId xmlns:a16="http://schemas.microsoft.com/office/drawing/2014/main" id="{1D1A7A0B-7EAD-47F6-BD6E-9458BAD5D591}"/>
              </a:ext>
            </a:extLst>
          </p:cNvPr>
          <p:cNvSpPr/>
          <p:nvPr/>
        </p:nvSpPr>
        <p:spPr>
          <a:xfrm rot="2406903">
            <a:off x="8969245" y="3406475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0" name="Freeform: Shape 419">
            <a:extLst>
              <a:ext uri="{FF2B5EF4-FFF2-40B4-BE49-F238E27FC236}">
                <a16:creationId xmlns:a16="http://schemas.microsoft.com/office/drawing/2014/main" id="{697DC707-4A73-4122-955B-5129E9AC1057}"/>
              </a:ext>
            </a:extLst>
          </p:cNvPr>
          <p:cNvSpPr/>
          <p:nvPr/>
        </p:nvSpPr>
        <p:spPr>
          <a:xfrm rot="12752212">
            <a:off x="9273126" y="3327069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1" name="Parallelogram 120">
            <a:extLst>
              <a:ext uri="{FF2B5EF4-FFF2-40B4-BE49-F238E27FC236}">
                <a16:creationId xmlns:a16="http://schemas.microsoft.com/office/drawing/2014/main" id="{A1577DD1-48C2-40A2-A48C-F8D1538CA91F}"/>
              </a:ext>
            </a:extLst>
          </p:cNvPr>
          <p:cNvSpPr/>
          <p:nvPr/>
        </p:nvSpPr>
        <p:spPr>
          <a:xfrm>
            <a:off x="8365052" y="3250429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2" name="Parallelogram 118">
            <a:extLst>
              <a:ext uri="{FF2B5EF4-FFF2-40B4-BE49-F238E27FC236}">
                <a16:creationId xmlns:a16="http://schemas.microsoft.com/office/drawing/2014/main" id="{EB34C3B7-3204-430B-A59C-29FF50D3123B}"/>
              </a:ext>
            </a:extLst>
          </p:cNvPr>
          <p:cNvSpPr/>
          <p:nvPr/>
        </p:nvSpPr>
        <p:spPr>
          <a:xfrm>
            <a:off x="8463657" y="3302798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3" name="Freeform: Shape 422">
            <a:extLst>
              <a:ext uri="{FF2B5EF4-FFF2-40B4-BE49-F238E27FC236}">
                <a16:creationId xmlns:a16="http://schemas.microsoft.com/office/drawing/2014/main" id="{74C45210-5247-4B9A-BAD8-81C8965B17C1}"/>
              </a:ext>
            </a:extLst>
          </p:cNvPr>
          <p:cNvSpPr/>
          <p:nvPr/>
        </p:nvSpPr>
        <p:spPr>
          <a:xfrm rot="12752212">
            <a:off x="10806853" y="3490478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4" name="Parallelogram 120">
            <a:extLst>
              <a:ext uri="{FF2B5EF4-FFF2-40B4-BE49-F238E27FC236}">
                <a16:creationId xmlns:a16="http://schemas.microsoft.com/office/drawing/2014/main" id="{6E58769D-5C36-47C1-A6E1-ABB99BEE9401}"/>
              </a:ext>
            </a:extLst>
          </p:cNvPr>
          <p:cNvSpPr/>
          <p:nvPr/>
        </p:nvSpPr>
        <p:spPr>
          <a:xfrm>
            <a:off x="10763168" y="3203455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5" name="Freeform: Shape 424">
            <a:extLst>
              <a:ext uri="{FF2B5EF4-FFF2-40B4-BE49-F238E27FC236}">
                <a16:creationId xmlns:a16="http://schemas.microsoft.com/office/drawing/2014/main" id="{BA5E94CC-0559-4797-AA6B-508AAF7D4785}"/>
              </a:ext>
            </a:extLst>
          </p:cNvPr>
          <p:cNvSpPr/>
          <p:nvPr/>
        </p:nvSpPr>
        <p:spPr>
          <a:xfrm rot="12752212">
            <a:off x="11316940" y="3452668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6" name="Freeform: Shape 425">
            <a:extLst>
              <a:ext uri="{FF2B5EF4-FFF2-40B4-BE49-F238E27FC236}">
                <a16:creationId xmlns:a16="http://schemas.microsoft.com/office/drawing/2014/main" id="{460184A7-89EB-4EC2-AEC0-B29B700E176F}"/>
              </a:ext>
            </a:extLst>
          </p:cNvPr>
          <p:cNvSpPr/>
          <p:nvPr/>
        </p:nvSpPr>
        <p:spPr>
          <a:xfrm rot="2406903">
            <a:off x="9536908" y="3334652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7" name="Freeform: Shape 426">
            <a:extLst>
              <a:ext uri="{FF2B5EF4-FFF2-40B4-BE49-F238E27FC236}">
                <a16:creationId xmlns:a16="http://schemas.microsoft.com/office/drawing/2014/main" id="{788025D0-A150-41D7-B1A9-B3AE72DB131E}"/>
              </a:ext>
            </a:extLst>
          </p:cNvPr>
          <p:cNvSpPr/>
          <p:nvPr/>
        </p:nvSpPr>
        <p:spPr>
          <a:xfrm rot="12752212">
            <a:off x="9330702" y="3133036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8" name="Freeform: Shape 427">
            <a:extLst>
              <a:ext uri="{FF2B5EF4-FFF2-40B4-BE49-F238E27FC236}">
                <a16:creationId xmlns:a16="http://schemas.microsoft.com/office/drawing/2014/main" id="{E5C03F46-AEF4-4557-BA6A-9C54789CACFB}"/>
              </a:ext>
            </a:extLst>
          </p:cNvPr>
          <p:cNvSpPr/>
          <p:nvPr/>
        </p:nvSpPr>
        <p:spPr>
          <a:xfrm rot="805385">
            <a:off x="9058774" y="3221328"/>
            <a:ext cx="214022" cy="7581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9" name="Freeform: Shape 428">
            <a:extLst>
              <a:ext uri="{FF2B5EF4-FFF2-40B4-BE49-F238E27FC236}">
                <a16:creationId xmlns:a16="http://schemas.microsoft.com/office/drawing/2014/main" id="{90CD9697-60F0-4A3F-BBEF-3DF463C54C4D}"/>
              </a:ext>
            </a:extLst>
          </p:cNvPr>
          <p:cNvSpPr/>
          <p:nvPr/>
        </p:nvSpPr>
        <p:spPr>
          <a:xfrm rot="12752212">
            <a:off x="9840789" y="3095226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0" name="Parallelogram 120">
            <a:extLst>
              <a:ext uri="{FF2B5EF4-FFF2-40B4-BE49-F238E27FC236}">
                <a16:creationId xmlns:a16="http://schemas.microsoft.com/office/drawing/2014/main" id="{A5052440-4070-4A8C-9E30-80FEFBD9D813}"/>
              </a:ext>
            </a:extLst>
          </p:cNvPr>
          <p:cNvSpPr/>
          <p:nvPr/>
        </p:nvSpPr>
        <p:spPr>
          <a:xfrm>
            <a:off x="8932715" y="3098596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1" name="Parallelogram 118">
            <a:extLst>
              <a:ext uri="{FF2B5EF4-FFF2-40B4-BE49-F238E27FC236}">
                <a16:creationId xmlns:a16="http://schemas.microsoft.com/office/drawing/2014/main" id="{F266855E-2113-4F69-8509-8BC89D638EBB}"/>
              </a:ext>
            </a:extLst>
          </p:cNvPr>
          <p:cNvSpPr/>
          <p:nvPr/>
        </p:nvSpPr>
        <p:spPr>
          <a:xfrm>
            <a:off x="9031320" y="3150965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32" name="Picture 431">
            <a:extLst>
              <a:ext uri="{FF2B5EF4-FFF2-40B4-BE49-F238E27FC236}">
                <a16:creationId xmlns:a16="http://schemas.microsoft.com/office/drawing/2014/main" id="{5C47D443-2E19-4AAF-BFA9-04BCB66E5D7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68603">
            <a:off x="11050852" y="2942223"/>
            <a:ext cx="1255885" cy="22740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pic>
        <p:nvPicPr>
          <p:cNvPr id="433" name="Picture 432">
            <a:extLst>
              <a:ext uri="{FF2B5EF4-FFF2-40B4-BE49-F238E27FC236}">
                <a16:creationId xmlns:a16="http://schemas.microsoft.com/office/drawing/2014/main" id="{C15E0351-C863-49A9-81CD-446A2895FCE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100211">
            <a:off x="9468329" y="2897043"/>
            <a:ext cx="1255885" cy="22740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434" name="Freeform: Shape 433">
            <a:extLst>
              <a:ext uri="{FF2B5EF4-FFF2-40B4-BE49-F238E27FC236}">
                <a16:creationId xmlns:a16="http://schemas.microsoft.com/office/drawing/2014/main" id="{617A75FE-ADD2-4B38-9C3C-937815017F1E}"/>
              </a:ext>
            </a:extLst>
          </p:cNvPr>
          <p:cNvSpPr/>
          <p:nvPr/>
        </p:nvSpPr>
        <p:spPr>
          <a:xfrm rot="1138714">
            <a:off x="10072785" y="3530666"/>
            <a:ext cx="243986" cy="6057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5" name="Freeform: Shape 434">
            <a:extLst>
              <a:ext uri="{FF2B5EF4-FFF2-40B4-BE49-F238E27FC236}">
                <a16:creationId xmlns:a16="http://schemas.microsoft.com/office/drawing/2014/main" id="{8DB68FB5-3212-4B9A-864C-9E1EF2EDFE8E}"/>
              </a:ext>
            </a:extLst>
          </p:cNvPr>
          <p:cNvSpPr/>
          <p:nvPr/>
        </p:nvSpPr>
        <p:spPr>
          <a:xfrm rot="2406903">
            <a:off x="8702480" y="3314851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6" name="Freeform: Shape 435">
            <a:extLst>
              <a:ext uri="{FF2B5EF4-FFF2-40B4-BE49-F238E27FC236}">
                <a16:creationId xmlns:a16="http://schemas.microsoft.com/office/drawing/2014/main" id="{5801EF79-8778-4058-B965-29B05ABC21FF}"/>
              </a:ext>
            </a:extLst>
          </p:cNvPr>
          <p:cNvSpPr/>
          <p:nvPr/>
        </p:nvSpPr>
        <p:spPr>
          <a:xfrm rot="12752212">
            <a:off x="9890683" y="3718582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7" name="Freeform: Shape 436">
            <a:extLst>
              <a:ext uri="{FF2B5EF4-FFF2-40B4-BE49-F238E27FC236}">
                <a16:creationId xmlns:a16="http://schemas.microsoft.com/office/drawing/2014/main" id="{B05BAD5B-7C69-4809-9515-53639BAA05D3}"/>
              </a:ext>
            </a:extLst>
          </p:cNvPr>
          <p:cNvSpPr/>
          <p:nvPr/>
        </p:nvSpPr>
        <p:spPr>
          <a:xfrm rot="805385">
            <a:off x="9973057" y="3554291"/>
            <a:ext cx="214022" cy="7581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8" name="Freeform: Shape 437">
            <a:extLst>
              <a:ext uri="{FF2B5EF4-FFF2-40B4-BE49-F238E27FC236}">
                <a16:creationId xmlns:a16="http://schemas.microsoft.com/office/drawing/2014/main" id="{F8978759-B0A7-41B9-B139-CBF8E5377119}"/>
              </a:ext>
            </a:extLst>
          </p:cNvPr>
          <p:cNvSpPr/>
          <p:nvPr/>
        </p:nvSpPr>
        <p:spPr>
          <a:xfrm rot="12752212">
            <a:off x="10180719" y="3675519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9" name="Parallelogram 119">
            <a:extLst>
              <a:ext uri="{FF2B5EF4-FFF2-40B4-BE49-F238E27FC236}">
                <a16:creationId xmlns:a16="http://schemas.microsoft.com/office/drawing/2014/main" id="{A396C8EC-1D2C-482B-BDCA-0F3EC09009E1}"/>
              </a:ext>
            </a:extLst>
          </p:cNvPr>
          <p:cNvSpPr/>
          <p:nvPr/>
        </p:nvSpPr>
        <p:spPr>
          <a:xfrm>
            <a:off x="10314310" y="3574251"/>
            <a:ext cx="172216" cy="8446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8001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43699 h 743699"/>
              <a:gd name="connsiteX1" fmla="*/ 45651 w 148313"/>
              <a:gd name="connsiteY1" fmla="*/ 0 h 743699"/>
              <a:gd name="connsiteX2" fmla="*/ 148313 w 148313"/>
              <a:gd name="connsiteY2" fmla="*/ 34290 h 743699"/>
              <a:gd name="connsiteX3" fmla="*/ 136952 w 148313"/>
              <a:gd name="connsiteY3" fmla="*/ 743699 h 743699"/>
              <a:gd name="connsiteX4" fmla="*/ 0 w 148313"/>
              <a:gd name="connsiteY4" fmla="*/ 743699 h 743699"/>
              <a:gd name="connsiteX0" fmla="*/ 0 w 148313"/>
              <a:gd name="connsiteY0" fmla="*/ 743699 h 743699"/>
              <a:gd name="connsiteX1" fmla="*/ 45651 w 148313"/>
              <a:gd name="connsiteY1" fmla="*/ 0 h 743699"/>
              <a:gd name="connsiteX2" fmla="*/ 148313 w 148313"/>
              <a:gd name="connsiteY2" fmla="*/ 34290 h 743699"/>
              <a:gd name="connsiteX3" fmla="*/ 136952 w 148313"/>
              <a:gd name="connsiteY3" fmla="*/ 743699 h 743699"/>
              <a:gd name="connsiteX4" fmla="*/ 84779 w 148313"/>
              <a:gd name="connsiteY4" fmla="*/ 610491 h 743699"/>
              <a:gd name="connsiteX5" fmla="*/ 0 w 148313"/>
              <a:gd name="connsiteY5" fmla="*/ 743699 h 74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43699">
                <a:moveTo>
                  <a:pt x="0" y="743699"/>
                </a:moveTo>
                <a:lnTo>
                  <a:pt x="45651" y="0"/>
                </a:lnTo>
                <a:lnTo>
                  <a:pt x="148313" y="34290"/>
                </a:lnTo>
                <a:lnTo>
                  <a:pt x="136952" y="743699"/>
                </a:lnTo>
                <a:cubicBezTo>
                  <a:pt x="112998" y="742908"/>
                  <a:pt x="108733" y="611282"/>
                  <a:pt x="84779" y="610491"/>
                </a:cubicBezTo>
                <a:lnTo>
                  <a:pt x="0" y="743699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0" name="Parallelogram 120">
            <a:extLst>
              <a:ext uri="{FF2B5EF4-FFF2-40B4-BE49-F238E27FC236}">
                <a16:creationId xmlns:a16="http://schemas.microsoft.com/office/drawing/2014/main" id="{8750E37E-07D1-450B-A481-E221381977E3}"/>
              </a:ext>
            </a:extLst>
          </p:cNvPr>
          <p:cNvSpPr/>
          <p:nvPr/>
        </p:nvSpPr>
        <p:spPr>
          <a:xfrm>
            <a:off x="9846998" y="3431559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B803020A-C586-4432-8E68-BC1CD2019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 rot="20735285">
            <a:off x="9268370" y="1595758"/>
            <a:ext cx="853514" cy="3529890"/>
          </a:xfrm>
          <a:custGeom>
            <a:avLst/>
            <a:gdLst>
              <a:gd name="connsiteX0" fmla="*/ 847131 w 853514"/>
              <a:gd name="connsiteY0" fmla="*/ 2242696 h 3529890"/>
              <a:gd name="connsiteX1" fmla="*/ 853514 w 853514"/>
              <a:gd name="connsiteY1" fmla="*/ 2245837 h 3529890"/>
              <a:gd name="connsiteX2" fmla="*/ 853514 w 853514"/>
              <a:gd name="connsiteY2" fmla="*/ 2346521 h 3529890"/>
              <a:gd name="connsiteX3" fmla="*/ 0 w 853514"/>
              <a:gd name="connsiteY3" fmla="*/ 0 h 3529890"/>
              <a:gd name="connsiteX4" fmla="*/ 853514 w 853514"/>
              <a:gd name="connsiteY4" fmla="*/ 0 h 3529890"/>
              <a:gd name="connsiteX5" fmla="*/ 853514 w 853514"/>
              <a:gd name="connsiteY5" fmla="*/ 1848367 h 3529890"/>
              <a:gd name="connsiteX6" fmla="*/ 843975 w 853514"/>
              <a:gd name="connsiteY6" fmla="*/ 1859975 h 3529890"/>
              <a:gd name="connsiteX7" fmla="*/ 851248 w 853514"/>
              <a:gd name="connsiteY7" fmla="*/ 1602075 h 3529890"/>
              <a:gd name="connsiteX8" fmla="*/ 759909 w 853514"/>
              <a:gd name="connsiteY8" fmla="*/ 1795913 h 3529890"/>
              <a:gd name="connsiteX9" fmla="*/ 712154 w 853514"/>
              <a:gd name="connsiteY9" fmla="*/ 1686316 h 3529890"/>
              <a:gd name="connsiteX10" fmla="*/ 679988 w 853514"/>
              <a:gd name="connsiteY10" fmla="*/ 1886984 h 3529890"/>
              <a:gd name="connsiteX11" fmla="*/ 568888 w 853514"/>
              <a:gd name="connsiteY11" fmla="*/ 1763904 h 3529890"/>
              <a:gd name="connsiteX12" fmla="*/ 592766 w 853514"/>
              <a:gd name="connsiteY12" fmla="*/ 1951046 h 3529890"/>
              <a:gd name="connsiteX13" fmla="*/ 477494 w 853514"/>
              <a:gd name="connsiteY13" fmla="*/ 1971269 h 3529890"/>
              <a:gd name="connsiteX14" fmla="*/ 553326 w 853514"/>
              <a:gd name="connsiteY14" fmla="*/ 2119572 h 3529890"/>
              <a:gd name="connsiteX15" fmla="*/ 445328 w 853514"/>
              <a:gd name="connsiteY15" fmla="*/ 2176937 h 3529890"/>
              <a:gd name="connsiteX16" fmla="*/ 536722 w 853514"/>
              <a:gd name="connsiteY16" fmla="*/ 2288231 h 3529890"/>
              <a:gd name="connsiteX17" fmla="*/ 480596 w 853514"/>
              <a:gd name="connsiteY17" fmla="*/ 2397829 h 3529890"/>
              <a:gd name="connsiteX18" fmla="*/ 577204 w 853514"/>
              <a:gd name="connsiteY18" fmla="*/ 2416355 h 3529890"/>
              <a:gd name="connsiteX19" fmla="*/ 580278 w 853514"/>
              <a:gd name="connsiteY19" fmla="*/ 2566354 h 3529890"/>
              <a:gd name="connsiteX20" fmla="*/ 651911 w 853514"/>
              <a:gd name="connsiteY20" fmla="*/ 2411221 h 3529890"/>
              <a:gd name="connsiteX21" fmla="*/ 684104 w 853514"/>
              <a:gd name="connsiteY21" fmla="*/ 2482069 h 3529890"/>
              <a:gd name="connsiteX22" fmla="*/ 716271 w 853514"/>
              <a:gd name="connsiteY22" fmla="*/ 2377516 h 3529890"/>
              <a:gd name="connsiteX23" fmla="*/ 764026 w 853514"/>
              <a:gd name="connsiteY23" fmla="*/ 2443230 h 3529890"/>
              <a:gd name="connsiteX24" fmla="*/ 779615 w 853514"/>
              <a:gd name="connsiteY24" fmla="*/ 2313454 h 3529890"/>
              <a:gd name="connsiteX25" fmla="*/ 853514 w 853514"/>
              <a:gd name="connsiteY25" fmla="*/ 2375906 h 3529890"/>
              <a:gd name="connsiteX26" fmla="*/ 853514 w 853514"/>
              <a:gd name="connsiteY26" fmla="*/ 3529890 h 3529890"/>
              <a:gd name="connsiteX27" fmla="*/ 0 w 853514"/>
              <a:gd name="connsiteY27" fmla="*/ 3529890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3514" h="3529890">
                <a:moveTo>
                  <a:pt x="847131" y="2242696"/>
                </a:moveTo>
                <a:lnTo>
                  <a:pt x="853514" y="2245837"/>
                </a:lnTo>
                <a:lnTo>
                  <a:pt x="853514" y="2346521"/>
                </a:lnTo>
                <a:close/>
                <a:moveTo>
                  <a:pt x="0" y="0"/>
                </a:moveTo>
                <a:lnTo>
                  <a:pt x="853514" y="0"/>
                </a:lnTo>
                <a:lnTo>
                  <a:pt x="853514" y="1848367"/>
                </a:lnTo>
                <a:lnTo>
                  <a:pt x="843975" y="1859975"/>
                </a:lnTo>
                <a:cubicBezTo>
                  <a:pt x="846390" y="1773994"/>
                  <a:pt x="848833" y="1688057"/>
                  <a:pt x="851248" y="1602075"/>
                </a:cubicBezTo>
                <a:lnTo>
                  <a:pt x="759909" y="1795913"/>
                </a:lnTo>
                <a:lnTo>
                  <a:pt x="712154" y="1686316"/>
                </a:lnTo>
                <a:lnTo>
                  <a:pt x="679988" y="1886984"/>
                </a:lnTo>
                <a:lnTo>
                  <a:pt x="568888" y="1763904"/>
                </a:lnTo>
                <a:lnTo>
                  <a:pt x="592766" y="1951046"/>
                </a:lnTo>
                <a:lnTo>
                  <a:pt x="477494" y="1971269"/>
                </a:lnTo>
                <a:lnTo>
                  <a:pt x="553326" y="2119572"/>
                </a:lnTo>
                <a:lnTo>
                  <a:pt x="445328" y="2176937"/>
                </a:lnTo>
                <a:lnTo>
                  <a:pt x="536722" y="2288231"/>
                </a:lnTo>
                <a:lnTo>
                  <a:pt x="480596" y="2397829"/>
                </a:lnTo>
                <a:lnTo>
                  <a:pt x="577204" y="2416355"/>
                </a:lnTo>
                <a:cubicBezTo>
                  <a:pt x="578219" y="2466355"/>
                  <a:pt x="579262" y="2516355"/>
                  <a:pt x="580278" y="2566354"/>
                </a:cubicBezTo>
                <a:lnTo>
                  <a:pt x="651911" y="2411221"/>
                </a:lnTo>
                <a:lnTo>
                  <a:pt x="684104" y="2482069"/>
                </a:lnTo>
                <a:lnTo>
                  <a:pt x="716271" y="2377516"/>
                </a:lnTo>
                <a:lnTo>
                  <a:pt x="764026" y="2443230"/>
                </a:lnTo>
                <a:lnTo>
                  <a:pt x="779615" y="2313454"/>
                </a:lnTo>
                <a:lnTo>
                  <a:pt x="853514" y="2375906"/>
                </a:lnTo>
                <a:lnTo>
                  <a:pt x="853514" y="3529890"/>
                </a:lnTo>
                <a:lnTo>
                  <a:pt x="0" y="3529890"/>
                </a:lnTo>
                <a:close/>
              </a:path>
            </a:pathLst>
          </a:custGeom>
          <a:effectLst>
            <a:outerShdw dist="38100" algn="l" rotWithShape="0">
              <a:schemeClr val="accent6">
                <a:lumMod val="50000"/>
                <a:alpha val="82000"/>
              </a:schemeClr>
            </a:outerShdw>
          </a:effectLst>
        </p:spPr>
      </p:pic>
      <p:pic>
        <p:nvPicPr>
          <p:cNvPr id="442" name="Picture 441">
            <a:extLst>
              <a:ext uri="{FF2B5EF4-FFF2-40B4-BE49-F238E27FC236}">
                <a16:creationId xmlns:a16="http://schemas.microsoft.com/office/drawing/2014/main" id="{09555E43-3BCE-4062-9B6A-FE80C8993C2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 rot="731608">
            <a:off x="10219954" y="1669845"/>
            <a:ext cx="847417" cy="3529890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blurRad="12700" dist="38100" dir="10800000" algn="r" rotWithShape="0">
              <a:schemeClr val="accent6">
                <a:lumMod val="50000"/>
                <a:alpha val="81000"/>
              </a:schemeClr>
            </a:outerShdw>
          </a:effectLst>
        </p:spPr>
      </p:pic>
      <p:sp>
        <p:nvSpPr>
          <p:cNvPr id="443" name="Parallelogram 118">
            <a:extLst>
              <a:ext uri="{FF2B5EF4-FFF2-40B4-BE49-F238E27FC236}">
                <a16:creationId xmlns:a16="http://schemas.microsoft.com/office/drawing/2014/main" id="{94737B2E-F10B-4B2D-9F50-F6B5946ABB48}"/>
              </a:ext>
            </a:extLst>
          </p:cNvPr>
          <p:cNvSpPr/>
          <p:nvPr/>
        </p:nvSpPr>
        <p:spPr>
          <a:xfrm>
            <a:off x="9945603" y="3483928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44" name="Picture 443">
            <a:extLst>
              <a:ext uri="{FF2B5EF4-FFF2-40B4-BE49-F238E27FC236}">
                <a16:creationId xmlns:a16="http://schemas.microsoft.com/office/drawing/2014/main" id="{49E55B6F-C703-4FA7-8122-728A7FDF89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6822" b="-1"/>
          <a:stretch/>
        </p:blipFill>
        <p:spPr>
          <a:xfrm rot="21205445">
            <a:off x="8885430" y="3647568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445" name="Picture 444">
            <a:extLst>
              <a:ext uri="{FF2B5EF4-FFF2-40B4-BE49-F238E27FC236}">
                <a16:creationId xmlns:a16="http://schemas.microsoft.com/office/drawing/2014/main" id="{CECFA550-3552-4AAF-A085-639F300E9F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574048">
            <a:off x="8557739" y="2843703"/>
            <a:ext cx="1255885" cy="22740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pic>
        <p:nvPicPr>
          <p:cNvPr id="446" name="Picture 445">
            <a:extLst>
              <a:ext uri="{FF2B5EF4-FFF2-40B4-BE49-F238E27FC236}">
                <a16:creationId xmlns:a16="http://schemas.microsoft.com/office/drawing/2014/main" id="{33AA4819-1C28-41F7-9B92-3378B37AFAE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 rot="1077037">
            <a:off x="10967279" y="1705396"/>
            <a:ext cx="847417" cy="3529890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blurRad="12700" dist="38100" dir="10800000" algn="r" rotWithShape="0">
              <a:schemeClr val="accent6">
                <a:lumMod val="50000"/>
                <a:alpha val="81000"/>
              </a:schemeClr>
            </a:outerShdw>
          </a:effectLst>
        </p:spPr>
      </p:pic>
      <p:pic>
        <p:nvPicPr>
          <p:cNvPr id="447" name="Picture 446">
            <a:extLst>
              <a:ext uri="{FF2B5EF4-FFF2-40B4-BE49-F238E27FC236}">
                <a16:creationId xmlns:a16="http://schemas.microsoft.com/office/drawing/2014/main" id="{18E6BFD5-57A8-498F-BB37-66CCA02DA4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-2011" b="1"/>
          <a:stretch/>
        </p:blipFill>
        <p:spPr>
          <a:xfrm rot="21142024" flipH="1">
            <a:off x="8465051" y="1579049"/>
            <a:ext cx="858548" cy="3600865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dist="38100" algn="l" rotWithShape="0">
              <a:schemeClr val="accent6">
                <a:lumMod val="50000"/>
                <a:alpha val="82000"/>
              </a:schemeClr>
            </a:outerShdw>
          </a:effectLst>
        </p:spPr>
      </p:pic>
      <p:pic>
        <p:nvPicPr>
          <p:cNvPr id="448" name="Picture 447">
            <a:extLst>
              <a:ext uri="{FF2B5EF4-FFF2-40B4-BE49-F238E27FC236}">
                <a16:creationId xmlns:a16="http://schemas.microsoft.com/office/drawing/2014/main" id="{2EACEECB-311A-4473-8FC0-60E6AE4EAA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6822" b="-1"/>
          <a:stretch/>
        </p:blipFill>
        <p:spPr>
          <a:xfrm rot="8894547">
            <a:off x="9037830" y="3799968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F1F036EB-AFCB-469E-910A-D1AE4BB13C76}"/>
              </a:ext>
            </a:extLst>
          </p:cNvPr>
          <p:cNvSpPr/>
          <p:nvPr/>
        </p:nvSpPr>
        <p:spPr>
          <a:xfrm rot="561325" flipH="1" flipV="1">
            <a:off x="9516958" y="3456428"/>
            <a:ext cx="662868" cy="334788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51" name="Cube 450">
            <a:extLst>
              <a:ext uri="{FF2B5EF4-FFF2-40B4-BE49-F238E27FC236}">
                <a16:creationId xmlns:a16="http://schemas.microsoft.com/office/drawing/2014/main" id="{E6919790-B726-4F77-BD46-0224CDCDBE17}"/>
              </a:ext>
            </a:extLst>
          </p:cNvPr>
          <p:cNvSpPr/>
          <p:nvPr/>
        </p:nvSpPr>
        <p:spPr>
          <a:xfrm rot="10800000" flipH="1" flipV="1">
            <a:off x="8270348" y="1342216"/>
            <a:ext cx="306524" cy="3727222"/>
          </a:xfrm>
          <a:prstGeom prst="cube">
            <a:avLst>
              <a:gd name="adj" fmla="val 25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Parallelogram 451">
            <a:extLst>
              <a:ext uri="{FF2B5EF4-FFF2-40B4-BE49-F238E27FC236}">
                <a16:creationId xmlns:a16="http://schemas.microsoft.com/office/drawing/2014/main" id="{05AB97CF-3E53-42C0-A594-D06F16685A07}"/>
              </a:ext>
            </a:extLst>
          </p:cNvPr>
          <p:cNvSpPr/>
          <p:nvPr/>
        </p:nvSpPr>
        <p:spPr>
          <a:xfrm rot="184002" flipH="1">
            <a:off x="8404383" y="1190254"/>
            <a:ext cx="3804921" cy="589310"/>
          </a:xfrm>
          <a:prstGeom prst="parallelogram">
            <a:avLst/>
          </a:prstGeom>
          <a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42F2D7F5-72EF-4420-917E-C4BD34CB627F}"/>
              </a:ext>
            </a:extLst>
          </p:cNvPr>
          <p:cNvCxnSpPr>
            <a:cxnSpLocks/>
          </p:cNvCxnSpPr>
          <p:nvPr/>
        </p:nvCxnSpPr>
        <p:spPr>
          <a:xfrm>
            <a:off x="6390338" y="3787380"/>
            <a:ext cx="0" cy="0"/>
          </a:xfrm>
          <a:prstGeom prst="lin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4" name="Picture 453">
            <a:extLst>
              <a:ext uri="{FF2B5EF4-FFF2-40B4-BE49-F238E27FC236}">
                <a16:creationId xmlns:a16="http://schemas.microsoft.com/office/drawing/2014/main" id="{AC49D627-9CE1-447A-BE6F-3BBF48AB174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15842" y="1500632"/>
            <a:ext cx="944962" cy="3639627"/>
          </a:xfrm>
          <a:prstGeom prst="rect">
            <a:avLst/>
          </a:prstGeom>
        </p:spPr>
      </p:pic>
      <p:pic>
        <p:nvPicPr>
          <p:cNvPr id="455" name="Picture 454">
            <a:extLst>
              <a:ext uri="{FF2B5EF4-FFF2-40B4-BE49-F238E27FC236}">
                <a16:creationId xmlns:a16="http://schemas.microsoft.com/office/drawing/2014/main" id="{D1CA80ED-5D3F-47CE-A48C-1C7D4560E2C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27118" y="1572586"/>
            <a:ext cx="938865" cy="3633531"/>
          </a:xfrm>
          <a:prstGeom prst="rect">
            <a:avLst/>
          </a:prstGeom>
        </p:spPr>
      </p:pic>
      <p:pic>
        <p:nvPicPr>
          <p:cNvPr id="456" name="Picture 455">
            <a:extLst>
              <a:ext uri="{FF2B5EF4-FFF2-40B4-BE49-F238E27FC236}">
                <a16:creationId xmlns:a16="http://schemas.microsoft.com/office/drawing/2014/main" id="{EA905C89-5F44-4193-90D4-B0211258ADF0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06871" y="1636647"/>
            <a:ext cx="944962" cy="3633531"/>
          </a:xfrm>
          <a:prstGeom prst="rect">
            <a:avLst/>
          </a:prstGeom>
        </p:spPr>
      </p:pic>
      <p:pic>
        <p:nvPicPr>
          <p:cNvPr id="457" name="Picture 456">
            <a:extLst>
              <a:ext uri="{FF2B5EF4-FFF2-40B4-BE49-F238E27FC236}">
                <a16:creationId xmlns:a16="http://schemas.microsoft.com/office/drawing/2014/main" id="{8F6FC824-A6F3-450A-A2A7-FD8AA729457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3462" y="1683665"/>
            <a:ext cx="944962" cy="3633531"/>
          </a:xfrm>
          <a:prstGeom prst="rect">
            <a:avLst/>
          </a:prstGeom>
        </p:spPr>
      </p:pic>
      <p:sp>
        <p:nvSpPr>
          <p:cNvPr id="460" name="Freeform: Shape 459">
            <a:extLst>
              <a:ext uri="{FF2B5EF4-FFF2-40B4-BE49-F238E27FC236}">
                <a16:creationId xmlns:a16="http://schemas.microsoft.com/office/drawing/2014/main" id="{C6DC7141-F749-4687-A420-64F281F474AF}"/>
              </a:ext>
            </a:extLst>
          </p:cNvPr>
          <p:cNvSpPr/>
          <p:nvPr/>
        </p:nvSpPr>
        <p:spPr>
          <a:xfrm>
            <a:off x="11705385" y="4602922"/>
            <a:ext cx="276365" cy="468687"/>
          </a:xfrm>
          <a:custGeom>
            <a:avLst/>
            <a:gdLst>
              <a:gd name="connsiteX0" fmla="*/ 317054 w 317054"/>
              <a:gd name="connsiteY0" fmla="*/ 468687 h 468687"/>
              <a:gd name="connsiteX1" fmla="*/ 211369 w 317054"/>
              <a:gd name="connsiteY1" fmla="*/ 468687 h 468687"/>
              <a:gd name="connsiteX2" fmla="*/ 0 w 317054"/>
              <a:gd name="connsiteY2" fmla="*/ 0 h 468687"/>
              <a:gd name="connsiteX3" fmla="*/ 78115 w 317054"/>
              <a:gd name="connsiteY3" fmla="*/ 4595 h 468687"/>
              <a:gd name="connsiteX4" fmla="*/ 317054 w 317054"/>
              <a:gd name="connsiteY4" fmla="*/ 468687 h 46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054" h="468687">
                <a:moveTo>
                  <a:pt x="317054" y="468687"/>
                </a:moveTo>
                <a:lnTo>
                  <a:pt x="211369" y="468687"/>
                </a:lnTo>
                <a:lnTo>
                  <a:pt x="0" y="0"/>
                </a:lnTo>
                <a:lnTo>
                  <a:pt x="78115" y="4595"/>
                </a:lnTo>
                <a:lnTo>
                  <a:pt x="317054" y="468687"/>
                </a:lnTo>
                <a:close/>
              </a:path>
            </a:pathLst>
          </a:custGeom>
          <a:solidFill>
            <a:srgbClr val="44692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Cube 460">
            <a:extLst>
              <a:ext uri="{FF2B5EF4-FFF2-40B4-BE49-F238E27FC236}">
                <a16:creationId xmlns:a16="http://schemas.microsoft.com/office/drawing/2014/main" id="{036262D1-B8B0-4F5C-87C5-EC931813D247}"/>
              </a:ext>
            </a:extLst>
          </p:cNvPr>
          <p:cNvSpPr/>
          <p:nvPr/>
        </p:nvSpPr>
        <p:spPr>
          <a:xfrm rot="10800000" flipH="1" flipV="1">
            <a:off x="11589436" y="1516485"/>
            <a:ext cx="306524" cy="3727222"/>
          </a:xfrm>
          <a:prstGeom prst="cube">
            <a:avLst>
              <a:gd name="adj" fmla="val 25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Parallelogram 461">
            <a:extLst>
              <a:ext uri="{FF2B5EF4-FFF2-40B4-BE49-F238E27FC236}">
                <a16:creationId xmlns:a16="http://schemas.microsoft.com/office/drawing/2014/main" id="{2F9A5C9A-7EFB-4299-8D08-0FB781DCAFE4}"/>
              </a:ext>
            </a:extLst>
          </p:cNvPr>
          <p:cNvSpPr/>
          <p:nvPr/>
        </p:nvSpPr>
        <p:spPr>
          <a:xfrm rot="156069">
            <a:off x="8202204" y="1241239"/>
            <a:ext cx="3893092" cy="589310"/>
          </a:xfrm>
          <a:prstGeom prst="parallelogram">
            <a:avLst/>
          </a:pr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Cylinder 462">
            <a:extLst>
              <a:ext uri="{FF2B5EF4-FFF2-40B4-BE49-F238E27FC236}">
                <a16:creationId xmlns:a16="http://schemas.microsoft.com/office/drawing/2014/main" id="{2B90B7A2-44B7-4CBF-BC14-E770B034F6C0}"/>
              </a:ext>
            </a:extLst>
          </p:cNvPr>
          <p:cNvSpPr/>
          <p:nvPr/>
        </p:nvSpPr>
        <p:spPr>
          <a:xfrm rot="16382677" flipV="1">
            <a:off x="10138159" y="-720766"/>
            <a:ext cx="132610" cy="3860885"/>
          </a:xfrm>
          <a:prstGeom prst="can">
            <a:avLst>
              <a:gd name="adj" fmla="val 46356"/>
            </a:avLst>
          </a:pr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12700">
            <a:solidFill>
              <a:schemeClr val="bg2">
                <a:lumMod val="1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B8FBA718-77EA-403D-87B9-E3B766CD1DB0}"/>
              </a:ext>
            </a:extLst>
          </p:cNvPr>
          <p:cNvGrpSpPr/>
          <p:nvPr/>
        </p:nvGrpSpPr>
        <p:grpSpPr>
          <a:xfrm>
            <a:off x="8013851" y="4280199"/>
            <a:ext cx="466197" cy="1015145"/>
            <a:chOff x="10093249" y="4775840"/>
            <a:chExt cx="466197" cy="990090"/>
          </a:xfrm>
        </p:grpSpPr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6717B2EF-591D-4CA0-8EF7-4C4BD6AC792E}"/>
                </a:ext>
              </a:extLst>
            </p:cNvPr>
            <p:cNvSpPr/>
            <p:nvPr/>
          </p:nvSpPr>
          <p:spPr>
            <a:xfrm>
              <a:off x="10098204" y="4788669"/>
              <a:ext cx="461242" cy="977261"/>
            </a:xfrm>
            <a:custGeom>
              <a:avLst/>
              <a:gdLst>
                <a:gd name="connsiteX0" fmla="*/ 210312 w 438912"/>
                <a:gd name="connsiteY0" fmla="*/ 0 h 987552"/>
                <a:gd name="connsiteX1" fmla="*/ 438912 w 438912"/>
                <a:gd name="connsiteY1" fmla="*/ 9144 h 987552"/>
                <a:gd name="connsiteX2" fmla="*/ 429768 w 438912"/>
                <a:gd name="connsiteY2" fmla="*/ 246888 h 987552"/>
                <a:gd name="connsiteX3" fmla="*/ 274320 w 438912"/>
                <a:gd name="connsiteY3" fmla="*/ 978408 h 987552"/>
                <a:gd name="connsiteX4" fmla="*/ 0 w 438912"/>
                <a:gd name="connsiteY4" fmla="*/ 987552 h 987552"/>
                <a:gd name="connsiteX5" fmla="*/ 210312 w 438912"/>
                <a:gd name="connsiteY5" fmla="*/ 0 h 98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" h="987552">
                  <a:moveTo>
                    <a:pt x="210312" y="0"/>
                  </a:moveTo>
                  <a:lnTo>
                    <a:pt x="438912" y="9144"/>
                  </a:lnTo>
                  <a:lnTo>
                    <a:pt x="429768" y="246888"/>
                  </a:lnTo>
                  <a:lnTo>
                    <a:pt x="274320" y="978408"/>
                  </a:lnTo>
                  <a:lnTo>
                    <a:pt x="0" y="98755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44692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0" name="Parallelogram 469">
              <a:extLst>
                <a:ext uri="{FF2B5EF4-FFF2-40B4-BE49-F238E27FC236}">
                  <a16:creationId xmlns:a16="http://schemas.microsoft.com/office/drawing/2014/main" id="{65C9E445-B0BF-4553-BB73-E04FC0071A18}"/>
                </a:ext>
              </a:extLst>
            </p:cNvPr>
            <p:cNvSpPr/>
            <p:nvPr/>
          </p:nvSpPr>
          <p:spPr>
            <a:xfrm>
              <a:off x="10093249" y="4775840"/>
              <a:ext cx="466197" cy="980964"/>
            </a:xfrm>
            <a:prstGeom prst="parallelogram">
              <a:avLst>
                <a:gd name="adj" fmla="val 48622"/>
              </a:avLst>
            </a:prstGeom>
            <a:solidFill>
              <a:srgbClr val="548235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BA14BB11-E3A7-4834-B698-F5E666CBFA73}"/>
              </a:ext>
            </a:extLst>
          </p:cNvPr>
          <p:cNvGrpSpPr/>
          <p:nvPr/>
        </p:nvGrpSpPr>
        <p:grpSpPr>
          <a:xfrm>
            <a:off x="11389188" y="4541979"/>
            <a:ext cx="466197" cy="990090"/>
            <a:chOff x="10356139" y="4775840"/>
            <a:chExt cx="466197" cy="990090"/>
          </a:xfrm>
        </p:grpSpPr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5316EA4B-21FB-43BC-BE6B-5E08ED26F3FC}"/>
                </a:ext>
              </a:extLst>
            </p:cNvPr>
            <p:cNvSpPr/>
            <p:nvPr/>
          </p:nvSpPr>
          <p:spPr>
            <a:xfrm>
              <a:off x="10361094" y="4788669"/>
              <a:ext cx="461242" cy="977261"/>
            </a:xfrm>
            <a:custGeom>
              <a:avLst/>
              <a:gdLst>
                <a:gd name="connsiteX0" fmla="*/ 210312 w 438912"/>
                <a:gd name="connsiteY0" fmla="*/ 0 h 987552"/>
                <a:gd name="connsiteX1" fmla="*/ 438912 w 438912"/>
                <a:gd name="connsiteY1" fmla="*/ 9144 h 987552"/>
                <a:gd name="connsiteX2" fmla="*/ 429768 w 438912"/>
                <a:gd name="connsiteY2" fmla="*/ 246888 h 987552"/>
                <a:gd name="connsiteX3" fmla="*/ 274320 w 438912"/>
                <a:gd name="connsiteY3" fmla="*/ 978408 h 987552"/>
                <a:gd name="connsiteX4" fmla="*/ 0 w 438912"/>
                <a:gd name="connsiteY4" fmla="*/ 987552 h 987552"/>
                <a:gd name="connsiteX5" fmla="*/ 210312 w 438912"/>
                <a:gd name="connsiteY5" fmla="*/ 0 h 98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" h="987552">
                  <a:moveTo>
                    <a:pt x="210312" y="0"/>
                  </a:moveTo>
                  <a:lnTo>
                    <a:pt x="438912" y="9144"/>
                  </a:lnTo>
                  <a:lnTo>
                    <a:pt x="429768" y="246888"/>
                  </a:lnTo>
                  <a:lnTo>
                    <a:pt x="274320" y="978408"/>
                  </a:lnTo>
                  <a:lnTo>
                    <a:pt x="0" y="98755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44692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8" name="Parallelogram 467">
              <a:extLst>
                <a:ext uri="{FF2B5EF4-FFF2-40B4-BE49-F238E27FC236}">
                  <a16:creationId xmlns:a16="http://schemas.microsoft.com/office/drawing/2014/main" id="{197EF615-902F-456D-84BF-12E321A44376}"/>
                </a:ext>
              </a:extLst>
            </p:cNvPr>
            <p:cNvSpPr/>
            <p:nvPr/>
          </p:nvSpPr>
          <p:spPr>
            <a:xfrm>
              <a:off x="10356139" y="4775840"/>
              <a:ext cx="466197" cy="980964"/>
            </a:xfrm>
            <a:prstGeom prst="parallelogram">
              <a:avLst>
                <a:gd name="adj" fmla="val 48622"/>
              </a:avLst>
            </a:prstGeom>
            <a:solidFill>
              <a:srgbClr val="548235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466" name="Freeform: Shape 465">
            <a:extLst>
              <a:ext uri="{FF2B5EF4-FFF2-40B4-BE49-F238E27FC236}">
                <a16:creationId xmlns:a16="http://schemas.microsoft.com/office/drawing/2014/main" id="{5874F158-F9BE-41C1-B99C-0A050E637841}"/>
              </a:ext>
            </a:extLst>
          </p:cNvPr>
          <p:cNvSpPr/>
          <p:nvPr/>
        </p:nvSpPr>
        <p:spPr>
          <a:xfrm rot="20752363">
            <a:off x="11835691" y="5224032"/>
            <a:ext cx="289091" cy="283182"/>
          </a:xfrm>
          <a:custGeom>
            <a:avLst/>
            <a:gdLst>
              <a:gd name="connsiteX0" fmla="*/ 526 w 291928"/>
              <a:gd name="connsiteY0" fmla="*/ 152554 h 283182"/>
              <a:gd name="connsiteX1" fmla="*/ 526 w 291928"/>
              <a:gd name="connsiteY1" fmla="*/ 152554 h 283182"/>
              <a:gd name="connsiteX2" fmla="*/ 60816 w 291928"/>
              <a:gd name="connsiteY2" fmla="*/ 82215 h 283182"/>
              <a:gd name="connsiteX3" fmla="*/ 121106 w 291928"/>
              <a:gd name="connsiteY3" fmla="*/ 42022 h 283182"/>
              <a:gd name="connsiteX4" fmla="*/ 141203 w 291928"/>
              <a:gd name="connsiteY4" fmla="*/ 11877 h 283182"/>
              <a:gd name="connsiteX5" fmla="*/ 201493 w 291928"/>
              <a:gd name="connsiteY5" fmla="*/ 31974 h 283182"/>
              <a:gd name="connsiteX6" fmla="*/ 231638 w 291928"/>
              <a:gd name="connsiteY6" fmla="*/ 42022 h 283182"/>
              <a:gd name="connsiteX7" fmla="*/ 261783 w 291928"/>
              <a:gd name="connsiteY7" fmla="*/ 62119 h 283182"/>
              <a:gd name="connsiteX8" fmla="*/ 291928 w 291928"/>
              <a:gd name="connsiteY8" fmla="*/ 122409 h 283182"/>
              <a:gd name="connsiteX9" fmla="*/ 261783 w 291928"/>
              <a:gd name="connsiteY9" fmla="*/ 182699 h 283182"/>
              <a:gd name="connsiteX10" fmla="*/ 221590 w 291928"/>
              <a:gd name="connsiteY10" fmla="*/ 253037 h 283182"/>
              <a:gd name="connsiteX11" fmla="*/ 191445 w 291928"/>
              <a:gd name="connsiteY11" fmla="*/ 283182 h 283182"/>
              <a:gd name="connsiteX12" fmla="*/ 80913 w 291928"/>
              <a:gd name="connsiteY12" fmla="*/ 253037 h 283182"/>
              <a:gd name="connsiteX13" fmla="*/ 10575 w 291928"/>
              <a:gd name="connsiteY13" fmla="*/ 222892 h 283182"/>
              <a:gd name="connsiteX14" fmla="*/ 526 w 291928"/>
              <a:gd name="connsiteY14" fmla="*/ 152554 h 28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928" h="283182">
                <a:moveTo>
                  <a:pt x="526" y="152554"/>
                </a:moveTo>
                <a:lnTo>
                  <a:pt x="526" y="152554"/>
                </a:lnTo>
                <a:cubicBezTo>
                  <a:pt x="20623" y="129108"/>
                  <a:pt x="38052" y="103082"/>
                  <a:pt x="60816" y="82215"/>
                </a:cubicBezTo>
                <a:cubicBezTo>
                  <a:pt x="78621" y="65894"/>
                  <a:pt x="121106" y="42022"/>
                  <a:pt x="121106" y="42022"/>
                </a:cubicBezTo>
                <a:cubicBezTo>
                  <a:pt x="127805" y="31974"/>
                  <a:pt x="131773" y="19421"/>
                  <a:pt x="141203" y="11877"/>
                </a:cubicBezTo>
                <a:cubicBezTo>
                  <a:pt x="177323" y="-17019"/>
                  <a:pt x="173929" y="13598"/>
                  <a:pt x="201493" y="31974"/>
                </a:cubicBezTo>
                <a:cubicBezTo>
                  <a:pt x="210306" y="37849"/>
                  <a:pt x="221590" y="38673"/>
                  <a:pt x="231638" y="42022"/>
                </a:cubicBezTo>
                <a:cubicBezTo>
                  <a:pt x="241686" y="48721"/>
                  <a:pt x="253244" y="53580"/>
                  <a:pt x="261783" y="62119"/>
                </a:cubicBezTo>
                <a:cubicBezTo>
                  <a:pt x="281263" y="81599"/>
                  <a:pt x="283755" y="97890"/>
                  <a:pt x="291928" y="122409"/>
                </a:cubicBezTo>
                <a:cubicBezTo>
                  <a:pt x="273505" y="177680"/>
                  <a:pt x="292950" y="128156"/>
                  <a:pt x="261783" y="182699"/>
                </a:cubicBezTo>
                <a:cubicBezTo>
                  <a:pt x="243911" y="213975"/>
                  <a:pt x="243848" y="226327"/>
                  <a:pt x="221590" y="253037"/>
                </a:cubicBezTo>
                <a:cubicBezTo>
                  <a:pt x="212493" y="263954"/>
                  <a:pt x="201493" y="273134"/>
                  <a:pt x="191445" y="283182"/>
                </a:cubicBezTo>
                <a:cubicBezTo>
                  <a:pt x="164479" y="277789"/>
                  <a:pt x="102771" y="267608"/>
                  <a:pt x="80913" y="253037"/>
                </a:cubicBezTo>
                <a:cubicBezTo>
                  <a:pt x="39277" y="225281"/>
                  <a:pt x="62484" y="235870"/>
                  <a:pt x="10575" y="222892"/>
                </a:cubicBezTo>
                <a:cubicBezTo>
                  <a:pt x="-5830" y="173682"/>
                  <a:pt x="2201" y="164277"/>
                  <a:pt x="526" y="1525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26" name="Freeform: Shape 625">
            <a:extLst>
              <a:ext uri="{FF2B5EF4-FFF2-40B4-BE49-F238E27FC236}">
                <a16:creationId xmlns:a16="http://schemas.microsoft.com/office/drawing/2014/main" id="{E498F820-3C4F-4755-871C-EAB641F098D2}"/>
              </a:ext>
            </a:extLst>
          </p:cNvPr>
          <p:cNvSpPr/>
          <p:nvPr/>
        </p:nvSpPr>
        <p:spPr>
          <a:xfrm rot="21418339">
            <a:off x="11270863" y="5475421"/>
            <a:ext cx="448916" cy="271305"/>
          </a:xfrm>
          <a:custGeom>
            <a:avLst/>
            <a:gdLst>
              <a:gd name="connsiteX0" fmla="*/ 21934 w 448916"/>
              <a:gd name="connsiteY0" fmla="*/ 0 h 271305"/>
              <a:gd name="connsiteX1" fmla="*/ 21934 w 448916"/>
              <a:gd name="connsiteY1" fmla="*/ 0 h 271305"/>
              <a:gd name="connsiteX2" fmla="*/ 172659 w 448916"/>
              <a:gd name="connsiteY2" fmla="*/ 10048 h 271305"/>
              <a:gd name="connsiteX3" fmla="*/ 202804 w 448916"/>
              <a:gd name="connsiteY3" fmla="*/ 20097 h 271305"/>
              <a:gd name="connsiteX4" fmla="*/ 242997 w 448916"/>
              <a:gd name="connsiteY4" fmla="*/ 30145 h 271305"/>
              <a:gd name="connsiteX5" fmla="*/ 273142 w 448916"/>
              <a:gd name="connsiteY5" fmla="*/ 40193 h 271305"/>
              <a:gd name="connsiteX6" fmla="*/ 393723 w 448916"/>
              <a:gd name="connsiteY6" fmla="*/ 60290 h 271305"/>
              <a:gd name="connsiteX7" fmla="*/ 423868 w 448916"/>
              <a:gd name="connsiteY7" fmla="*/ 70338 h 271305"/>
              <a:gd name="connsiteX8" fmla="*/ 433916 w 448916"/>
              <a:gd name="connsiteY8" fmla="*/ 221064 h 271305"/>
              <a:gd name="connsiteX9" fmla="*/ 403771 w 448916"/>
              <a:gd name="connsiteY9" fmla="*/ 241160 h 271305"/>
              <a:gd name="connsiteX10" fmla="*/ 343481 w 448916"/>
              <a:gd name="connsiteY10" fmla="*/ 261257 h 271305"/>
              <a:gd name="connsiteX11" fmla="*/ 192756 w 448916"/>
              <a:gd name="connsiteY11" fmla="*/ 271305 h 271305"/>
              <a:gd name="connsiteX12" fmla="*/ 92272 w 448916"/>
              <a:gd name="connsiteY12" fmla="*/ 261257 h 271305"/>
              <a:gd name="connsiteX13" fmla="*/ 52079 w 448916"/>
              <a:gd name="connsiteY13" fmla="*/ 211015 h 271305"/>
              <a:gd name="connsiteX14" fmla="*/ 21934 w 448916"/>
              <a:gd name="connsiteY14" fmla="*/ 190919 h 271305"/>
              <a:gd name="connsiteX15" fmla="*/ 11885 w 448916"/>
              <a:gd name="connsiteY15" fmla="*/ 50242 h 271305"/>
              <a:gd name="connsiteX16" fmla="*/ 21934 w 448916"/>
              <a:gd name="connsiteY16" fmla="*/ 0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916" h="271305">
                <a:moveTo>
                  <a:pt x="21934" y="0"/>
                </a:moveTo>
                <a:lnTo>
                  <a:pt x="21934" y="0"/>
                </a:lnTo>
                <a:cubicBezTo>
                  <a:pt x="72176" y="3349"/>
                  <a:pt x="122614" y="4487"/>
                  <a:pt x="172659" y="10048"/>
                </a:cubicBezTo>
                <a:cubicBezTo>
                  <a:pt x="183186" y="11218"/>
                  <a:pt x="192620" y="17187"/>
                  <a:pt x="202804" y="20097"/>
                </a:cubicBezTo>
                <a:cubicBezTo>
                  <a:pt x="216083" y="23891"/>
                  <a:pt x="229718" y="26351"/>
                  <a:pt x="242997" y="30145"/>
                </a:cubicBezTo>
                <a:cubicBezTo>
                  <a:pt x="253181" y="33055"/>
                  <a:pt x="262756" y="38116"/>
                  <a:pt x="273142" y="40193"/>
                </a:cubicBezTo>
                <a:cubicBezTo>
                  <a:pt x="313099" y="48184"/>
                  <a:pt x="393723" y="60290"/>
                  <a:pt x="393723" y="60290"/>
                </a:cubicBezTo>
                <a:cubicBezTo>
                  <a:pt x="403771" y="63639"/>
                  <a:pt x="415597" y="63721"/>
                  <a:pt x="423868" y="70338"/>
                </a:cubicBezTo>
                <a:cubicBezTo>
                  <a:pt x="466708" y="104611"/>
                  <a:pt x="443722" y="186744"/>
                  <a:pt x="433916" y="221064"/>
                </a:cubicBezTo>
                <a:cubicBezTo>
                  <a:pt x="430598" y="232676"/>
                  <a:pt x="414807" y="236255"/>
                  <a:pt x="403771" y="241160"/>
                </a:cubicBezTo>
                <a:cubicBezTo>
                  <a:pt x="384413" y="249763"/>
                  <a:pt x="364618" y="259848"/>
                  <a:pt x="343481" y="261257"/>
                </a:cubicBezTo>
                <a:lnTo>
                  <a:pt x="192756" y="271305"/>
                </a:lnTo>
                <a:cubicBezTo>
                  <a:pt x="159261" y="267956"/>
                  <a:pt x="125072" y="268826"/>
                  <a:pt x="92272" y="261257"/>
                </a:cubicBezTo>
                <a:cubicBezTo>
                  <a:pt x="42827" y="249847"/>
                  <a:pt x="75143" y="239845"/>
                  <a:pt x="52079" y="211015"/>
                </a:cubicBezTo>
                <a:cubicBezTo>
                  <a:pt x="44535" y="201585"/>
                  <a:pt x="31982" y="197618"/>
                  <a:pt x="21934" y="190919"/>
                </a:cubicBezTo>
                <a:cubicBezTo>
                  <a:pt x="-239" y="124401"/>
                  <a:pt x="-9030" y="126931"/>
                  <a:pt x="11885" y="50242"/>
                </a:cubicBezTo>
                <a:cubicBezTo>
                  <a:pt x="15063" y="38591"/>
                  <a:pt x="20259" y="8374"/>
                  <a:pt x="2193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Cube 328">
            <a:extLst>
              <a:ext uri="{FF2B5EF4-FFF2-40B4-BE49-F238E27FC236}">
                <a16:creationId xmlns:a16="http://schemas.microsoft.com/office/drawing/2014/main" id="{714E66EA-87E6-48E9-9039-2407E30071A5}"/>
              </a:ext>
            </a:extLst>
          </p:cNvPr>
          <p:cNvSpPr/>
          <p:nvPr/>
        </p:nvSpPr>
        <p:spPr>
          <a:xfrm rot="10800000" flipH="1" flipV="1">
            <a:off x="2931197" y="1021969"/>
            <a:ext cx="306524" cy="3727222"/>
          </a:xfrm>
          <a:prstGeom prst="cube">
            <a:avLst>
              <a:gd name="adj" fmla="val 25000"/>
            </a:avLst>
          </a:prstGeom>
          <a:solidFill>
            <a:srgbClr val="717171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73C930-746A-42AD-ACAC-04E8E428D299}"/>
              </a:ext>
            </a:extLst>
          </p:cNvPr>
          <p:cNvGrpSpPr/>
          <p:nvPr/>
        </p:nvGrpSpPr>
        <p:grpSpPr>
          <a:xfrm flipH="1">
            <a:off x="3146880" y="1229183"/>
            <a:ext cx="901071" cy="3464945"/>
            <a:chOff x="2040319" y="1587389"/>
            <a:chExt cx="1312608" cy="4162460"/>
          </a:xfrm>
          <a:scene3d>
            <a:camera prst="isometricOffAxis2Left">
              <a:rot lat="480000" lon="1560001" rev="0"/>
            </a:camera>
            <a:lightRig rig="threePt" dir="t"/>
          </a:scene3d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567EF55B-B3AA-4B6E-B61A-142D19FFE61A}"/>
                </a:ext>
              </a:extLst>
            </p:cNvPr>
            <p:cNvSpPr/>
            <p:nvPr/>
          </p:nvSpPr>
          <p:spPr>
            <a:xfrm flipH="1">
              <a:off x="3026138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77ADE388-F206-4D5A-9A62-25D54CEF43A8}"/>
                </a:ext>
              </a:extLst>
            </p:cNvPr>
            <p:cNvSpPr/>
            <p:nvPr/>
          </p:nvSpPr>
          <p:spPr>
            <a:xfrm flipH="1">
              <a:off x="2365226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7DB16CA7-6AB8-4351-A3F2-29982301ACFA}"/>
                </a:ext>
              </a:extLst>
            </p:cNvPr>
            <p:cNvSpPr/>
            <p:nvPr/>
          </p:nvSpPr>
          <p:spPr>
            <a:xfrm flipH="1">
              <a:off x="2686351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A181D390-D957-4B48-BC8D-2A2FD57E4216}"/>
                </a:ext>
              </a:extLst>
            </p:cNvPr>
            <p:cNvSpPr/>
            <p:nvPr/>
          </p:nvSpPr>
          <p:spPr>
            <a:xfrm flipH="1">
              <a:off x="2050309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B45AB878-F03A-4508-9A6E-258DEFF0D6CC}"/>
                </a:ext>
              </a:extLst>
            </p:cNvPr>
            <p:cNvSpPr/>
            <p:nvPr/>
          </p:nvSpPr>
          <p:spPr>
            <a:xfrm rot="5400000" flipH="1" flipV="1">
              <a:off x="2558158" y="4955079"/>
              <a:ext cx="283818" cy="1305721"/>
            </a:xfrm>
            <a:prstGeom prst="cube">
              <a:avLst>
                <a:gd name="adj" fmla="val 11480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CD698F05-29AC-4F53-AC32-C27C987C6BF7}"/>
                </a:ext>
              </a:extLst>
            </p:cNvPr>
            <p:cNvSpPr/>
            <p:nvPr/>
          </p:nvSpPr>
          <p:spPr>
            <a:xfrm rot="5400000" flipH="1" flipV="1">
              <a:off x="2551270" y="2990184"/>
              <a:ext cx="283818" cy="1305720"/>
            </a:xfrm>
            <a:prstGeom prst="cube">
              <a:avLst>
                <a:gd name="adj" fmla="val 11478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B44A4D92-D166-423A-ADE4-B1DC8703A9AB}"/>
                </a:ext>
              </a:extLst>
            </p:cNvPr>
            <p:cNvSpPr/>
            <p:nvPr/>
          </p:nvSpPr>
          <p:spPr>
            <a:xfrm rot="10800000" flipV="1">
              <a:off x="2057279" y="1643131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10FD477-0BF7-499F-8B2A-BD61E4ECBCB1}"/>
                </a:ext>
              </a:extLst>
            </p:cNvPr>
            <p:cNvSpPr/>
            <p:nvPr/>
          </p:nvSpPr>
          <p:spPr>
            <a:xfrm rot="10800000" flipV="1">
              <a:off x="2642240" y="1641182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70DFDCC9-F3A9-4AFF-AA4E-FE37C1F13236}"/>
                </a:ext>
              </a:extLst>
            </p:cNvPr>
            <p:cNvSpPr/>
            <p:nvPr/>
          </p:nvSpPr>
          <p:spPr>
            <a:xfrm rot="10800000" flipV="1">
              <a:off x="3219764" y="1678148"/>
              <a:ext cx="122551" cy="186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65509671-0734-428F-9287-23F084872A11}"/>
                </a:ext>
              </a:extLst>
            </p:cNvPr>
            <p:cNvSpPr/>
            <p:nvPr/>
          </p:nvSpPr>
          <p:spPr>
            <a:xfrm rot="16200000">
              <a:off x="2618367" y="1018672"/>
              <a:ext cx="152063" cy="128949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2B790D5B-9B9E-410A-B73A-7F6E071D87EF}"/>
                </a:ext>
              </a:extLst>
            </p:cNvPr>
            <p:cNvSpPr/>
            <p:nvPr/>
          </p:nvSpPr>
          <p:spPr>
            <a:xfrm rot="5400000" flipH="1" flipV="1">
              <a:off x="2974713" y="2328464"/>
              <a:ext cx="71276" cy="451086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34A467C7-A580-4DDA-955D-A210266EA079}"/>
                </a:ext>
              </a:extLst>
            </p:cNvPr>
            <p:cNvSpPr/>
            <p:nvPr/>
          </p:nvSpPr>
          <p:spPr>
            <a:xfrm rot="5400000" flipH="1" flipV="1">
              <a:off x="2386397" y="2312377"/>
              <a:ext cx="71276" cy="490792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5EE8B8-CA46-4B5B-951F-D4817B9C5088}"/>
              </a:ext>
            </a:extLst>
          </p:cNvPr>
          <p:cNvGrpSpPr/>
          <p:nvPr/>
        </p:nvGrpSpPr>
        <p:grpSpPr>
          <a:xfrm flipH="1">
            <a:off x="3938661" y="1297571"/>
            <a:ext cx="901071" cy="3464945"/>
            <a:chOff x="2040319" y="1587389"/>
            <a:chExt cx="1312608" cy="4162460"/>
          </a:xfrm>
          <a:scene3d>
            <a:camera prst="isometricOffAxis2Left">
              <a:rot lat="480000" lon="1560001" rev="0"/>
            </a:camera>
            <a:lightRig rig="threePt" dir="t"/>
          </a:scene3d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9555AB25-E4F7-4B39-B35C-D06DC3015C29}"/>
                </a:ext>
              </a:extLst>
            </p:cNvPr>
            <p:cNvSpPr/>
            <p:nvPr/>
          </p:nvSpPr>
          <p:spPr>
            <a:xfrm flipH="1">
              <a:off x="3026138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E18E939F-77DE-4E8E-BC94-37722CC7129A}"/>
                </a:ext>
              </a:extLst>
            </p:cNvPr>
            <p:cNvSpPr/>
            <p:nvPr/>
          </p:nvSpPr>
          <p:spPr>
            <a:xfrm flipH="1">
              <a:off x="2365226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7E98CF6-E08C-421A-A278-466905671EFB}"/>
                </a:ext>
              </a:extLst>
            </p:cNvPr>
            <p:cNvSpPr/>
            <p:nvPr/>
          </p:nvSpPr>
          <p:spPr>
            <a:xfrm flipH="1">
              <a:off x="2686351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E58F235-25A5-4362-B1FC-83874BE0E585}"/>
                </a:ext>
              </a:extLst>
            </p:cNvPr>
            <p:cNvSpPr/>
            <p:nvPr/>
          </p:nvSpPr>
          <p:spPr>
            <a:xfrm flipH="1">
              <a:off x="2050309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C4D07B8B-1530-47E2-8C42-435D034FFB17}"/>
                </a:ext>
              </a:extLst>
            </p:cNvPr>
            <p:cNvSpPr/>
            <p:nvPr/>
          </p:nvSpPr>
          <p:spPr>
            <a:xfrm rot="5400000" flipH="1" flipV="1">
              <a:off x="2558158" y="4955079"/>
              <a:ext cx="283818" cy="1305721"/>
            </a:xfrm>
            <a:prstGeom prst="cube">
              <a:avLst>
                <a:gd name="adj" fmla="val 11480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826089FF-337B-429E-BF13-0D36FDB23AB4}"/>
                </a:ext>
              </a:extLst>
            </p:cNvPr>
            <p:cNvSpPr/>
            <p:nvPr/>
          </p:nvSpPr>
          <p:spPr>
            <a:xfrm rot="5400000" flipH="1" flipV="1">
              <a:off x="2551270" y="2990184"/>
              <a:ext cx="283818" cy="1305720"/>
            </a:xfrm>
            <a:prstGeom prst="cube">
              <a:avLst>
                <a:gd name="adj" fmla="val 11478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8A45A3BE-518E-4EA1-BD0B-A022D9AB3E28}"/>
                </a:ext>
              </a:extLst>
            </p:cNvPr>
            <p:cNvSpPr/>
            <p:nvPr/>
          </p:nvSpPr>
          <p:spPr>
            <a:xfrm rot="10800000" flipV="1">
              <a:off x="2057279" y="1643131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5F1CA84A-B75E-49A7-9C15-35BFD5DFF386}"/>
                </a:ext>
              </a:extLst>
            </p:cNvPr>
            <p:cNvSpPr/>
            <p:nvPr/>
          </p:nvSpPr>
          <p:spPr>
            <a:xfrm rot="10800000" flipV="1">
              <a:off x="2642240" y="1641182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63E441FE-8E6F-4D23-A38C-CF6119B4AB72}"/>
                </a:ext>
              </a:extLst>
            </p:cNvPr>
            <p:cNvSpPr/>
            <p:nvPr/>
          </p:nvSpPr>
          <p:spPr>
            <a:xfrm rot="10800000" flipV="1">
              <a:off x="3219764" y="1678148"/>
              <a:ext cx="122551" cy="186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EA4FE53-FAFB-4CD3-A443-CA275E44FB74}"/>
                </a:ext>
              </a:extLst>
            </p:cNvPr>
            <p:cNvSpPr/>
            <p:nvPr/>
          </p:nvSpPr>
          <p:spPr>
            <a:xfrm rot="16200000">
              <a:off x="2618367" y="1018672"/>
              <a:ext cx="152063" cy="128949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227B6B68-0FFD-49B5-A7D2-4F88E26FFDB8}"/>
                </a:ext>
              </a:extLst>
            </p:cNvPr>
            <p:cNvSpPr/>
            <p:nvPr/>
          </p:nvSpPr>
          <p:spPr>
            <a:xfrm rot="5400000" flipH="1" flipV="1">
              <a:off x="2974713" y="2328464"/>
              <a:ext cx="71276" cy="451086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A7B13390-827D-43E3-8ECF-24784DD8E274}"/>
                </a:ext>
              </a:extLst>
            </p:cNvPr>
            <p:cNvSpPr/>
            <p:nvPr/>
          </p:nvSpPr>
          <p:spPr>
            <a:xfrm rot="5400000" flipH="1" flipV="1">
              <a:off x="2386397" y="2312377"/>
              <a:ext cx="71276" cy="490792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D73F2F-1D4A-4282-B4B9-9D41086E94AF}"/>
              </a:ext>
            </a:extLst>
          </p:cNvPr>
          <p:cNvGrpSpPr/>
          <p:nvPr/>
        </p:nvGrpSpPr>
        <p:grpSpPr>
          <a:xfrm flipH="1">
            <a:off x="4732424" y="1345292"/>
            <a:ext cx="901071" cy="3464945"/>
            <a:chOff x="2040319" y="1587389"/>
            <a:chExt cx="1312608" cy="4162460"/>
          </a:xfrm>
          <a:scene3d>
            <a:camera prst="isometricOffAxis2Left">
              <a:rot lat="480000" lon="1560001" rev="0"/>
            </a:camera>
            <a:lightRig rig="threePt" dir="t"/>
          </a:scene3d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15813261-521B-4798-A218-84F4CB0F561F}"/>
                </a:ext>
              </a:extLst>
            </p:cNvPr>
            <p:cNvSpPr/>
            <p:nvPr/>
          </p:nvSpPr>
          <p:spPr>
            <a:xfrm flipH="1">
              <a:off x="3026138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4F724873-7647-4ED2-82DC-B2B52329CA1A}"/>
                </a:ext>
              </a:extLst>
            </p:cNvPr>
            <p:cNvSpPr/>
            <p:nvPr/>
          </p:nvSpPr>
          <p:spPr>
            <a:xfrm flipH="1">
              <a:off x="2365226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20B828FB-4C75-48F9-B7F8-A3C4B212A04B}"/>
                </a:ext>
              </a:extLst>
            </p:cNvPr>
            <p:cNvSpPr/>
            <p:nvPr/>
          </p:nvSpPr>
          <p:spPr>
            <a:xfrm flipH="1">
              <a:off x="2686351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D4AE7FAD-0F6B-4092-BAFE-D094EA18851A}"/>
                </a:ext>
              </a:extLst>
            </p:cNvPr>
            <p:cNvSpPr/>
            <p:nvPr/>
          </p:nvSpPr>
          <p:spPr>
            <a:xfrm flipH="1">
              <a:off x="2050309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48E4BBB5-C56B-4CC9-B3B4-3D843EFF6325}"/>
                </a:ext>
              </a:extLst>
            </p:cNvPr>
            <p:cNvSpPr/>
            <p:nvPr/>
          </p:nvSpPr>
          <p:spPr>
            <a:xfrm rot="5400000" flipH="1" flipV="1">
              <a:off x="2558158" y="4955079"/>
              <a:ext cx="283818" cy="1305721"/>
            </a:xfrm>
            <a:prstGeom prst="cube">
              <a:avLst>
                <a:gd name="adj" fmla="val 11480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95FF89F9-FA5A-49EA-8D08-341CDE4FAA87}"/>
                </a:ext>
              </a:extLst>
            </p:cNvPr>
            <p:cNvSpPr/>
            <p:nvPr/>
          </p:nvSpPr>
          <p:spPr>
            <a:xfrm rot="5400000" flipH="1" flipV="1">
              <a:off x="2551270" y="2990184"/>
              <a:ext cx="283818" cy="1305720"/>
            </a:xfrm>
            <a:prstGeom prst="cube">
              <a:avLst>
                <a:gd name="adj" fmla="val 11478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A84592E3-4F62-4F95-AA9C-B6DA6B6F3CDD}"/>
                </a:ext>
              </a:extLst>
            </p:cNvPr>
            <p:cNvSpPr/>
            <p:nvPr/>
          </p:nvSpPr>
          <p:spPr>
            <a:xfrm rot="10800000" flipV="1">
              <a:off x="2057279" y="1643131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8A9E7458-DA2D-4984-8E23-7E7E2BDDED0B}"/>
                </a:ext>
              </a:extLst>
            </p:cNvPr>
            <p:cNvSpPr/>
            <p:nvPr/>
          </p:nvSpPr>
          <p:spPr>
            <a:xfrm rot="10800000" flipV="1">
              <a:off x="2642240" y="1641182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2AF0764A-8947-48AF-AD85-B2E5508F3EB1}"/>
                </a:ext>
              </a:extLst>
            </p:cNvPr>
            <p:cNvSpPr/>
            <p:nvPr/>
          </p:nvSpPr>
          <p:spPr>
            <a:xfrm rot="10800000" flipV="1">
              <a:off x="3219764" y="1678148"/>
              <a:ext cx="122551" cy="186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4D637155-2D3E-4998-861A-11237A8ED972}"/>
                </a:ext>
              </a:extLst>
            </p:cNvPr>
            <p:cNvSpPr/>
            <p:nvPr/>
          </p:nvSpPr>
          <p:spPr>
            <a:xfrm rot="16200000">
              <a:off x="2618367" y="1018672"/>
              <a:ext cx="152063" cy="128949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FAF608C0-7465-4940-8661-800B4CDE8484}"/>
                </a:ext>
              </a:extLst>
            </p:cNvPr>
            <p:cNvSpPr/>
            <p:nvPr/>
          </p:nvSpPr>
          <p:spPr>
            <a:xfrm rot="5400000" flipH="1" flipV="1">
              <a:off x="2974713" y="2328464"/>
              <a:ext cx="71276" cy="451086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49C262B6-CB41-406A-8465-55A87EA25FC6}"/>
                </a:ext>
              </a:extLst>
            </p:cNvPr>
            <p:cNvSpPr/>
            <p:nvPr/>
          </p:nvSpPr>
          <p:spPr>
            <a:xfrm rot="5400000" flipH="1" flipV="1">
              <a:off x="2386397" y="2312377"/>
              <a:ext cx="71276" cy="490792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5531B0-CEAA-4EED-B1B8-0CA45E057324}"/>
              </a:ext>
            </a:extLst>
          </p:cNvPr>
          <p:cNvGrpSpPr/>
          <p:nvPr/>
        </p:nvGrpSpPr>
        <p:grpSpPr>
          <a:xfrm flipH="1">
            <a:off x="5510624" y="1384555"/>
            <a:ext cx="901071" cy="3464945"/>
            <a:chOff x="2040319" y="1587389"/>
            <a:chExt cx="1312608" cy="4162460"/>
          </a:xfrm>
          <a:scene3d>
            <a:camera prst="isometricOffAxis2Left">
              <a:rot lat="480000" lon="1560001" rev="0"/>
            </a:camera>
            <a:lightRig rig="threePt" dir="t"/>
          </a:scene3d>
        </p:grpSpPr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64CC3A81-4A0C-489A-8BC5-A1CBBF2AC4F5}"/>
                </a:ext>
              </a:extLst>
            </p:cNvPr>
            <p:cNvSpPr/>
            <p:nvPr/>
          </p:nvSpPr>
          <p:spPr>
            <a:xfrm flipH="1">
              <a:off x="3026138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2227E084-7085-4C54-BBB5-1CC4E5786FB2}"/>
                </a:ext>
              </a:extLst>
            </p:cNvPr>
            <p:cNvSpPr/>
            <p:nvPr/>
          </p:nvSpPr>
          <p:spPr>
            <a:xfrm flipH="1">
              <a:off x="2365226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ED4E03F6-1E2A-411A-8667-F8151F4AD317}"/>
                </a:ext>
              </a:extLst>
            </p:cNvPr>
            <p:cNvSpPr/>
            <p:nvPr/>
          </p:nvSpPr>
          <p:spPr>
            <a:xfrm flipH="1">
              <a:off x="2686351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9742126F-0F5F-4D87-8286-F55588757EC3}"/>
                </a:ext>
              </a:extLst>
            </p:cNvPr>
            <p:cNvSpPr/>
            <p:nvPr/>
          </p:nvSpPr>
          <p:spPr>
            <a:xfrm flipH="1">
              <a:off x="2050309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1B0DC7F8-FF4C-49E8-803B-10928027E5BC}"/>
                </a:ext>
              </a:extLst>
            </p:cNvPr>
            <p:cNvSpPr/>
            <p:nvPr/>
          </p:nvSpPr>
          <p:spPr>
            <a:xfrm rot="5400000" flipH="1" flipV="1">
              <a:off x="2558158" y="4955079"/>
              <a:ext cx="283818" cy="1305721"/>
            </a:xfrm>
            <a:prstGeom prst="cube">
              <a:avLst>
                <a:gd name="adj" fmla="val 11480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751A4C22-C454-4AD5-95D1-75C9C20493E3}"/>
                </a:ext>
              </a:extLst>
            </p:cNvPr>
            <p:cNvSpPr/>
            <p:nvPr/>
          </p:nvSpPr>
          <p:spPr>
            <a:xfrm rot="5400000" flipH="1" flipV="1">
              <a:off x="2551270" y="2990184"/>
              <a:ext cx="283818" cy="1305720"/>
            </a:xfrm>
            <a:prstGeom prst="cube">
              <a:avLst>
                <a:gd name="adj" fmla="val 11478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5732456F-8512-4219-8653-1D34A266E701}"/>
                </a:ext>
              </a:extLst>
            </p:cNvPr>
            <p:cNvSpPr/>
            <p:nvPr/>
          </p:nvSpPr>
          <p:spPr>
            <a:xfrm rot="10800000" flipV="1">
              <a:off x="2057279" y="1643131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18F96071-7DBA-4723-ADB8-22F4803F4E9E}"/>
                </a:ext>
              </a:extLst>
            </p:cNvPr>
            <p:cNvSpPr/>
            <p:nvPr/>
          </p:nvSpPr>
          <p:spPr>
            <a:xfrm rot="10800000" flipV="1">
              <a:off x="2642240" y="1641182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6EBAD534-5176-4DAC-9DAD-C831D3885E11}"/>
                </a:ext>
              </a:extLst>
            </p:cNvPr>
            <p:cNvSpPr/>
            <p:nvPr/>
          </p:nvSpPr>
          <p:spPr>
            <a:xfrm rot="10800000" flipV="1">
              <a:off x="3219764" y="1678148"/>
              <a:ext cx="122551" cy="1861385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4616AF8B-72A9-46D8-80D9-4751CC3F0F38}"/>
                </a:ext>
              </a:extLst>
            </p:cNvPr>
            <p:cNvSpPr/>
            <p:nvPr/>
          </p:nvSpPr>
          <p:spPr>
            <a:xfrm rot="16200000">
              <a:off x="2618367" y="1018672"/>
              <a:ext cx="152063" cy="1289498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C40EBEBE-CC54-4A5F-8BC2-B86936238F5F}"/>
                </a:ext>
              </a:extLst>
            </p:cNvPr>
            <p:cNvSpPr/>
            <p:nvPr/>
          </p:nvSpPr>
          <p:spPr>
            <a:xfrm rot="5400000" flipH="1" flipV="1">
              <a:off x="2974713" y="2328464"/>
              <a:ext cx="71276" cy="451086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47E7DDB1-4C58-4C71-9CBB-CEF1BA994C71}"/>
                </a:ext>
              </a:extLst>
            </p:cNvPr>
            <p:cNvSpPr/>
            <p:nvPr/>
          </p:nvSpPr>
          <p:spPr>
            <a:xfrm rot="5400000" flipH="1" flipV="1">
              <a:off x="2386397" y="2312377"/>
              <a:ext cx="71276" cy="490792"/>
            </a:xfrm>
            <a:prstGeom prst="cube">
              <a:avLst>
                <a:gd name="adj" fmla="val 14767"/>
              </a:avLst>
            </a:prstGeom>
            <a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31" name="Cube 330">
            <a:extLst>
              <a:ext uri="{FF2B5EF4-FFF2-40B4-BE49-F238E27FC236}">
                <a16:creationId xmlns:a16="http://schemas.microsoft.com/office/drawing/2014/main" id="{0F31B968-BB7F-44C0-AF43-528656718D80}"/>
              </a:ext>
            </a:extLst>
          </p:cNvPr>
          <p:cNvSpPr/>
          <p:nvPr/>
        </p:nvSpPr>
        <p:spPr>
          <a:xfrm rot="10800000" flipH="1" flipV="1">
            <a:off x="6342972" y="1215479"/>
            <a:ext cx="306524" cy="3727222"/>
          </a:xfrm>
          <a:prstGeom prst="cube">
            <a:avLst>
              <a:gd name="adj" fmla="val 25000"/>
            </a:avLst>
          </a:prstGeom>
          <a:solidFill>
            <a:srgbClr val="71717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52D0647D-2433-4D2C-A9BB-F560E24499A2}"/>
              </a:ext>
            </a:extLst>
          </p:cNvPr>
          <p:cNvGrpSpPr/>
          <p:nvPr/>
        </p:nvGrpSpPr>
        <p:grpSpPr>
          <a:xfrm rot="21445806">
            <a:off x="6166642" y="4262176"/>
            <a:ext cx="438099" cy="990090"/>
            <a:chOff x="10093249" y="4775840"/>
            <a:chExt cx="466197" cy="990090"/>
          </a:xfrm>
          <a:solidFill>
            <a:srgbClr val="717171"/>
          </a:solidFill>
        </p:grpSpPr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6FD6801E-5E67-44C2-8DBC-3DB35A033C6B}"/>
                </a:ext>
              </a:extLst>
            </p:cNvPr>
            <p:cNvSpPr/>
            <p:nvPr/>
          </p:nvSpPr>
          <p:spPr>
            <a:xfrm>
              <a:off x="10098204" y="4788669"/>
              <a:ext cx="461242" cy="977261"/>
            </a:xfrm>
            <a:custGeom>
              <a:avLst/>
              <a:gdLst>
                <a:gd name="connsiteX0" fmla="*/ 210312 w 438912"/>
                <a:gd name="connsiteY0" fmla="*/ 0 h 987552"/>
                <a:gd name="connsiteX1" fmla="*/ 438912 w 438912"/>
                <a:gd name="connsiteY1" fmla="*/ 9144 h 987552"/>
                <a:gd name="connsiteX2" fmla="*/ 429768 w 438912"/>
                <a:gd name="connsiteY2" fmla="*/ 246888 h 987552"/>
                <a:gd name="connsiteX3" fmla="*/ 274320 w 438912"/>
                <a:gd name="connsiteY3" fmla="*/ 978408 h 987552"/>
                <a:gd name="connsiteX4" fmla="*/ 0 w 438912"/>
                <a:gd name="connsiteY4" fmla="*/ 987552 h 987552"/>
                <a:gd name="connsiteX5" fmla="*/ 210312 w 438912"/>
                <a:gd name="connsiteY5" fmla="*/ 0 h 98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" h="987552">
                  <a:moveTo>
                    <a:pt x="210312" y="0"/>
                  </a:moveTo>
                  <a:lnTo>
                    <a:pt x="438912" y="9144"/>
                  </a:lnTo>
                  <a:lnTo>
                    <a:pt x="429768" y="246888"/>
                  </a:lnTo>
                  <a:lnTo>
                    <a:pt x="274320" y="978408"/>
                  </a:lnTo>
                  <a:lnTo>
                    <a:pt x="0" y="98755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5B5B5B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8" name="Parallelogram 337">
              <a:extLst>
                <a:ext uri="{FF2B5EF4-FFF2-40B4-BE49-F238E27FC236}">
                  <a16:creationId xmlns:a16="http://schemas.microsoft.com/office/drawing/2014/main" id="{AA3F794C-C68D-4211-B91D-56918B53C42E}"/>
                </a:ext>
              </a:extLst>
            </p:cNvPr>
            <p:cNvSpPr/>
            <p:nvPr/>
          </p:nvSpPr>
          <p:spPr>
            <a:xfrm>
              <a:off x="10093249" y="4775840"/>
              <a:ext cx="466197" cy="980964"/>
            </a:xfrm>
            <a:prstGeom prst="parallelogram">
              <a:avLst>
                <a:gd name="adj" fmla="val 48622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2" name="Parallelogram 321">
            <a:extLst>
              <a:ext uri="{FF2B5EF4-FFF2-40B4-BE49-F238E27FC236}">
                <a16:creationId xmlns:a16="http://schemas.microsoft.com/office/drawing/2014/main" id="{96E38DBA-5552-4EA4-BC4F-5245AF869D2B}"/>
              </a:ext>
            </a:extLst>
          </p:cNvPr>
          <p:cNvSpPr/>
          <p:nvPr/>
        </p:nvSpPr>
        <p:spPr>
          <a:xfrm rot="174284">
            <a:off x="2837466" y="990242"/>
            <a:ext cx="3884926" cy="589310"/>
          </a:xfrm>
          <a:prstGeom prst="parallelogram">
            <a:avLst/>
          </a:pr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4754115A-3E13-4EE9-8486-BCEF743A76D2}"/>
              </a:ext>
            </a:extLst>
          </p:cNvPr>
          <p:cNvGrpSpPr/>
          <p:nvPr/>
        </p:nvGrpSpPr>
        <p:grpSpPr>
          <a:xfrm>
            <a:off x="7022784" y="3643573"/>
            <a:ext cx="2856028" cy="2864085"/>
            <a:chOff x="6395719" y="3913968"/>
            <a:chExt cx="2856028" cy="2864085"/>
          </a:xfrm>
        </p:grpSpPr>
        <p:sp useBgFill="1"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0E536A80-1F1B-4454-B373-133AF1EC4DE8}"/>
                </a:ext>
              </a:extLst>
            </p:cNvPr>
            <p:cNvSpPr/>
            <p:nvPr/>
          </p:nvSpPr>
          <p:spPr>
            <a:xfrm rot="21418339">
              <a:off x="6712255" y="5227900"/>
              <a:ext cx="448916" cy="271305"/>
            </a:xfrm>
            <a:custGeom>
              <a:avLst/>
              <a:gdLst>
                <a:gd name="connsiteX0" fmla="*/ 21934 w 448916"/>
                <a:gd name="connsiteY0" fmla="*/ 0 h 271305"/>
                <a:gd name="connsiteX1" fmla="*/ 21934 w 448916"/>
                <a:gd name="connsiteY1" fmla="*/ 0 h 271305"/>
                <a:gd name="connsiteX2" fmla="*/ 172659 w 448916"/>
                <a:gd name="connsiteY2" fmla="*/ 10048 h 271305"/>
                <a:gd name="connsiteX3" fmla="*/ 202804 w 448916"/>
                <a:gd name="connsiteY3" fmla="*/ 20097 h 271305"/>
                <a:gd name="connsiteX4" fmla="*/ 242997 w 448916"/>
                <a:gd name="connsiteY4" fmla="*/ 30145 h 271305"/>
                <a:gd name="connsiteX5" fmla="*/ 273142 w 448916"/>
                <a:gd name="connsiteY5" fmla="*/ 40193 h 271305"/>
                <a:gd name="connsiteX6" fmla="*/ 393723 w 448916"/>
                <a:gd name="connsiteY6" fmla="*/ 60290 h 271305"/>
                <a:gd name="connsiteX7" fmla="*/ 423868 w 448916"/>
                <a:gd name="connsiteY7" fmla="*/ 70338 h 271305"/>
                <a:gd name="connsiteX8" fmla="*/ 433916 w 448916"/>
                <a:gd name="connsiteY8" fmla="*/ 221064 h 271305"/>
                <a:gd name="connsiteX9" fmla="*/ 403771 w 448916"/>
                <a:gd name="connsiteY9" fmla="*/ 241160 h 271305"/>
                <a:gd name="connsiteX10" fmla="*/ 343481 w 448916"/>
                <a:gd name="connsiteY10" fmla="*/ 261257 h 271305"/>
                <a:gd name="connsiteX11" fmla="*/ 192756 w 448916"/>
                <a:gd name="connsiteY11" fmla="*/ 271305 h 271305"/>
                <a:gd name="connsiteX12" fmla="*/ 92272 w 448916"/>
                <a:gd name="connsiteY12" fmla="*/ 261257 h 271305"/>
                <a:gd name="connsiteX13" fmla="*/ 52079 w 448916"/>
                <a:gd name="connsiteY13" fmla="*/ 211015 h 271305"/>
                <a:gd name="connsiteX14" fmla="*/ 21934 w 448916"/>
                <a:gd name="connsiteY14" fmla="*/ 190919 h 271305"/>
                <a:gd name="connsiteX15" fmla="*/ 11885 w 448916"/>
                <a:gd name="connsiteY15" fmla="*/ 50242 h 271305"/>
                <a:gd name="connsiteX16" fmla="*/ 21934 w 448916"/>
                <a:gd name="connsiteY16" fmla="*/ 0 h 27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8916" h="271305">
                  <a:moveTo>
                    <a:pt x="21934" y="0"/>
                  </a:moveTo>
                  <a:lnTo>
                    <a:pt x="21934" y="0"/>
                  </a:lnTo>
                  <a:cubicBezTo>
                    <a:pt x="72176" y="3349"/>
                    <a:pt x="122614" y="4487"/>
                    <a:pt x="172659" y="10048"/>
                  </a:cubicBezTo>
                  <a:cubicBezTo>
                    <a:pt x="183186" y="11218"/>
                    <a:pt x="192620" y="17187"/>
                    <a:pt x="202804" y="20097"/>
                  </a:cubicBezTo>
                  <a:cubicBezTo>
                    <a:pt x="216083" y="23891"/>
                    <a:pt x="229718" y="26351"/>
                    <a:pt x="242997" y="30145"/>
                  </a:cubicBezTo>
                  <a:cubicBezTo>
                    <a:pt x="253181" y="33055"/>
                    <a:pt x="262756" y="38116"/>
                    <a:pt x="273142" y="40193"/>
                  </a:cubicBezTo>
                  <a:cubicBezTo>
                    <a:pt x="313099" y="48184"/>
                    <a:pt x="393723" y="60290"/>
                    <a:pt x="393723" y="60290"/>
                  </a:cubicBezTo>
                  <a:cubicBezTo>
                    <a:pt x="403771" y="63639"/>
                    <a:pt x="415597" y="63721"/>
                    <a:pt x="423868" y="70338"/>
                  </a:cubicBezTo>
                  <a:cubicBezTo>
                    <a:pt x="466708" y="104611"/>
                    <a:pt x="443722" y="186744"/>
                    <a:pt x="433916" y="221064"/>
                  </a:cubicBezTo>
                  <a:cubicBezTo>
                    <a:pt x="430598" y="232676"/>
                    <a:pt x="414807" y="236255"/>
                    <a:pt x="403771" y="241160"/>
                  </a:cubicBezTo>
                  <a:cubicBezTo>
                    <a:pt x="384413" y="249763"/>
                    <a:pt x="364618" y="259848"/>
                    <a:pt x="343481" y="261257"/>
                  </a:cubicBezTo>
                  <a:lnTo>
                    <a:pt x="192756" y="271305"/>
                  </a:lnTo>
                  <a:cubicBezTo>
                    <a:pt x="159261" y="267956"/>
                    <a:pt x="125072" y="268826"/>
                    <a:pt x="92272" y="261257"/>
                  </a:cubicBezTo>
                  <a:cubicBezTo>
                    <a:pt x="42827" y="249847"/>
                    <a:pt x="75143" y="239845"/>
                    <a:pt x="52079" y="211015"/>
                  </a:cubicBezTo>
                  <a:cubicBezTo>
                    <a:pt x="44535" y="201585"/>
                    <a:pt x="31982" y="197618"/>
                    <a:pt x="21934" y="190919"/>
                  </a:cubicBezTo>
                  <a:cubicBezTo>
                    <a:pt x="-239" y="124401"/>
                    <a:pt x="-9030" y="126931"/>
                    <a:pt x="11885" y="50242"/>
                  </a:cubicBezTo>
                  <a:cubicBezTo>
                    <a:pt x="15063" y="38591"/>
                    <a:pt x="20259" y="8374"/>
                    <a:pt x="2193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 useBgFill="1"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9F7BFCFD-1BB1-4343-BE73-FC4118D2E2BA}"/>
                </a:ext>
              </a:extLst>
            </p:cNvPr>
            <p:cNvSpPr/>
            <p:nvPr/>
          </p:nvSpPr>
          <p:spPr>
            <a:xfrm rot="20952570">
              <a:off x="7705801" y="5491367"/>
              <a:ext cx="448916" cy="271305"/>
            </a:xfrm>
            <a:custGeom>
              <a:avLst/>
              <a:gdLst>
                <a:gd name="connsiteX0" fmla="*/ 21934 w 448916"/>
                <a:gd name="connsiteY0" fmla="*/ 0 h 271305"/>
                <a:gd name="connsiteX1" fmla="*/ 21934 w 448916"/>
                <a:gd name="connsiteY1" fmla="*/ 0 h 271305"/>
                <a:gd name="connsiteX2" fmla="*/ 172659 w 448916"/>
                <a:gd name="connsiteY2" fmla="*/ 10048 h 271305"/>
                <a:gd name="connsiteX3" fmla="*/ 202804 w 448916"/>
                <a:gd name="connsiteY3" fmla="*/ 20097 h 271305"/>
                <a:gd name="connsiteX4" fmla="*/ 242997 w 448916"/>
                <a:gd name="connsiteY4" fmla="*/ 30145 h 271305"/>
                <a:gd name="connsiteX5" fmla="*/ 273142 w 448916"/>
                <a:gd name="connsiteY5" fmla="*/ 40193 h 271305"/>
                <a:gd name="connsiteX6" fmla="*/ 393723 w 448916"/>
                <a:gd name="connsiteY6" fmla="*/ 60290 h 271305"/>
                <a:gd name="connsiteX7" fmla="*/ 423868 w 448916"/>
                <a:gd name="connsiteY7" fmla="*/ 70338 h 271305"/>
                <a:gd name="connsiteX8" fmla="*/ 433916 w 448916"/>
                <a:gd name="connsiteY8" fmla="*/ 221064 h 271305"/>
                <a:gd name="connsiteX9" fmla="*/ 403771 w 448916"/>
                <a:gd name="connsiteY9" fmla="*/ 241160 h 271305"/>
                <a:gd name="connsiteX10" fmla="*/ 343481 w 448916"/>
                <a:gd name="connsiteY10" fmla="*/ 261257 h 271305"/>
                <a:gd name="connsiteX11" fmla="*/ 192756 w 448916"/>
                <a:gd name="connsiteY11" fmla="*/ 271305 h 271305"/>
                <a:gd name="connsiteX12" fmla="*/ 92272 w 448916"/>
                <a:gd name="connsiteY12" fmla="*/ 261257 h 271305"/>
                <a:gd name="connsiteX13" fmla="*/ 52079 w 448916"/>
                <a:gd name="connsiteY13" fmla="*/ 211015 h 271305"/>
                <a:gd name="connsiteX14" fmla="*/ 21934 w 448916"/>
                <a:gd name="connsiteY14" fmla="*/ 190919 h 271305"/>
                <a:gd name="connsiteX15" fmla="*/ 11885 w 448916"/>
                <a:gd name="connsiteY15" fmla="*/ 50242 h 271305"/>
                <a:gd name="connsiteX16" fmla="*/ 21934 w 448916"/>
                <a:gd name="connsiteY16" fmla="*/ 0 h 27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8916" h="271305">
                  <a:moveTo>
                    <a:pt x="21934" y="0"/>
                  </a:moveTo>
                  <a:lnTo>
                    <a:pt x="21934" y="0"/>
                  </a:lnTo>
                  <a:cubicBezTo>
                    <a:pt x="72176" y="3349"/>
                    <a:pt x="122614" y="4487"/>
                    <a:pt x="172659" y="10048"/>
                  </a:cubicBezTo>
                  <a:cubicBezTo>
                    <a:pt x="183186" y="11218"/>
                    <a:pt x="192620" y="17187"/>
                    <a:pt x="202804" y="20097"/>
                  </a:cubicBezTo>
                  <a:cubicBezTo>
                    <a:pt x="216083" y="23891"/>
                    <a:pt x="229718" y="26351"/>
                    <a:pt x="242997" y="30145"/>
                  </a:cubicBezTo>
                  <a:cubicBezTo>
                    <a:pt x="253181" y="33055"/>
                    <a:pt x="262756" y="38116"/>
                    <a:pt x="273142" y="40193"/>
                  </a:cubicBezTo>
                  <a:cubicBezTo>
                    <a:pt x="313099" y="48184"/>
                    <a:pt x="393723" y="60290"/>
                    <a:pt x="393723" y="60290"/>
                  </a:cubicBezTo>
                  <a:cubicBezTo>
                    <a:pt x="403771" y="63639"/>
                    <a:pt x="415597" y="63721"/>
                    <a:pt x="423868" y="70338"/>
                  </a:cubicBezTo>
                  <a:cubicBezTo>
                    <a:pt x="466708" y="104611"/>
                    <a:pt x="443722" y="186744"/>
                    <a:pt x="433916" y="221064"/>
                  </a:cubicBezTo>
                  <a:cubicBezTo>
                    <a:pt x="430598" y="232676"/>
                    <a:pt x="414807" y="236255"/>
                    <a:pt x="403771" y="241160"/>
                  </a:cubicBezTo>
                  <a:cubicBezTo>
                    <a:pt x="384413" y="249763"/>
                    <a:pt x="364618" y="259848"/>
                    <a:pt x="343481" y="261257"/>
                  </a:cubicBezTo>
                  <a:lnTo>
                    <a:pt x="192756" y="271305"/>
                  </a:lnTo>
                  <a:cubicBezTo>
                    <a:pt x="159261" y="267956"/>
                    <a:pt x="125072" y="268826"/>
                    <a:pt x="92272" y="261257"/>
                  </a:cubicBezTo>
                  <a:cubicBezTo>
                    <a:pt x="42827" y="249847"/>
                    <a:pt x="75143" y="239845"/>
                    <a:pt x="52079" y="211015"/>
                  </a:cubicBezTo>
                  <a:cubicBezTo>
                    <a:pt x="44535" y="201585"/>
                    <a:pt x="31982" y="197618"/>
                    <a:pt x="21934" y="190919"/>
                  </a:cubicBezTo>
                  <a:cubicBezTo>
                    <a:pt x="-239" y="124401"/>
                    <a:pt x="-9030" y="126931"/>
                    <a:pt x="11885" y="50242"/>
                  </a:cubicBezTo>
                  <a:cubicBezTo>
                    <a:pt x="15063" y="38591"/>
                    <a:pt x="20259" y="8374"/>
                    <a:pt x="2193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79" name="green right Group 205">
              <a:extLst>
                <a:ext uri="{FF2B5EF4-FFF2-40B4-BE49-F238E27FC236}">
                  <a16:creationId xmlns:a16="http://schemas.microsoft.com/office/drawing/2014/main" id="{DE54AD8E-CBB9-4E28-A86B-A485714F2211}"/>
                </a:ext>
              </a:extLst>
            </p:cNvPr>
            <p:cNvGrpSpPr/>
            <p:nvPr/>
          </p:nvGrpSpPr>
          <p:grpSpPr>
            <a:xfrm rot="3321572">
              <a:off x="7234111" y="4799063"/>
              <a:ext cx="882064" cy="204268"/>
              <a:chOff x="5833690" y="2643642"/>
              <a:chExt cx="1442310" cy="336477"/>
            </a:xfrm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142CE322-554E-485F-9DE9-4E50B67BC1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ACAFA7C8-B363-435E-8C65-8EA05CBAF15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622" name="Rectangle: Rounded Corners 621">
                  <a:extLst>
                    <a:ext uri="{FF2B5EF4-FFF2-40B4-BE49-F238E27FC236}">
                      <a16:creationId xmlns:a16="http://schemas.microsoft.com/office/drawing/2014/main" id="{7B027962-38B3-45F1-B54A-9CC2380E41A5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Partial Circle 622">
                  <a:extLst>
                    <a:ext uri="{FF2B5EF4-FFF2-40B4-BE49-F238E27FC236}">
                      <a16:creationId xmlns:a16="http://schemas.microsoft.com/office/drawing/2014/main" id="{F76D1DAA-0A67-41EF-BF69-2CA1A45647BB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43951EB9-38B8-4C30-A984-D454BBDED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30F91CB5-8DFF-410C-A1CA-571DD87423C0}"/>
                </a:ext>
              </a:extLst>
            </p:cNvPr>
            <p:cNvGrpSpPr/>
            <p:nvPr/>
          </p:nvGrpSpPr>
          <p:grpSpPr>
            <a:xfrm flipH="1">
              <a:off x="7055237" y="3913968"/>
              <a:ext cx="588564" cy="2280926"/>
              <a:chOff x="5807549" y="2435713"/>
              <a:chExt cx="794007" cy="3180074"/>
            </a:xfrm>
          </p:grpSpPr>
          <p:sp>
            <p:nvSpPr>
              <p:cNvPr id="604" name="Isosceles Triangle 603">
                <a:extLst>
                  <a:ext uri="{FF2B5EF4-FFF2-40B4-BE49-F238E27FC236}">
                    <a16:creationId xmlns:a16="http://schemas.microsoft.com/office/drawing/2014/main" id="{BB76DDEC-209E-45DC-963A-6A280EBAE631}"/>
                  </a:ext>
                </a:extLst>
              </p:cNvPr>
              <p:cNvSpPr/>
              <p:nvPr/>
            </p:nvSpPr>
            <p:spPr>
              <a:xfrm rot="21563577">
                <a:off x="5808362" y="2712518"/>
                <a:ext cx="203231" cy="201880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05" name="Group 604">
                <a:extLst>
                  <a:ext uri="{FF2B5EF4-FFF2-40B4-BE49-F238E27FC236}">
                    <a16:creationId xmlns:a16="http://schemas.microsoft.com/office/drawing/2014/main" id="{77252F62-A739-4195-AE4F-8D38ED7B9286}"/>
                  </a:ext>
                </a:extLst>
              </p:cNvPr>
              <p:cNvGrpSpPr/>
              <p:nvPr/>
            </p:nvGrpSpPr>
            <p:grpSpPr>
              <a:xfrm rot="21563577">
                <a:off x="5807549" y="2435713"/>
                <a:ext cx="794007" cy="3180074"/>
                <a:chOff x="9557446" y="3436145"/>
                <a:chExt cx="794007" cy="3180074"/>
              </a:xfrm>
            </p:grpSpPr>
            <p:grpSp>
              <p:nvGrpSpPr>
                <p:cNvPr id="606" name="Group 605">
                  <a:extLst>
                    <a:ext uri="{FF2B5EF4-FFF2-40B4-BE49-F238E27FC236}">
                      <a16:creationId xmlns:a16="http://schemas.microsoft.com/office/drawing/2014/main" id="{09A97E65-F684-439B-B0A9-0A84CFA6A3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21044798">
                  <a:off x="9557446" y="5169571"/>
                  <a:ext cx="794007" cy="1446648"/>
                  <a:chOff x="10729275" y="4560732"/>
                  <a:chExt cx="755451" cy="1376408"/>
                </a:xfrm>
              </p:grpSpPr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882B2A48-FE53-434B-890B-E18AA10C99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9144839" flipH="1">
                    <a:off x="10729275" y="4560732"/>
                    <a:ext cx="755451" cy="701059"/>
                  </a:xfrm>
                  <a:custGeom>
                    <a:avLst/>
                    <a:gdLst>
                      <a:gd name="connsiteX0" fmla="*/ 170379 w 698077"/>
                      <a:gd name="connsiteY0" fmla="*/ 0 h 653906"/>
                      <a:gd name="connsiteX1" fmla="*/ 236699 w 698077"/>
                      <a:gd name="connsiteY1" fmla="*/ 10749 h 653906"/>
                      <a:gd name="connsiteX2" fmla="*/ 247696 w 698077"/>
                      <a:gd name="connsiteY2" fmla="*/ 16702 h 653906"/>
                      <a:gd name="connsiteX3" fmla="*/ 253137 w 698077"/>
                      <a:gd name="connsiteY3" fmla="*/ 10964 h 653906"/>
                      <a:gd name="connsiteX4" fmla="*/ 269887 w 698077"/>
                      <a:gd name="connsiteY4" fmla="*/ 28713 h 653906"/>
                      <a:gd name="connsiteX5" fmla="*/ 290856 w 698077"/>
                      <a:gd name="connsiteY5" fmla="*/ 40062 h 653906"/>
                      <a:gd name="connsiteX6" fmla="*/ 327369 w 698077"/>
                      <a:gd name="connsiteY6" fmla="*/ 83540 h 653906"/>
                      <a:gd name="connsiteX7" fmla="*/ 329454 w 698077"/>
                      <a:gd name="connsiteY7" fmla="*/ 91832 h 653906"/>
                      <a:gd name="connsiteX8" fmla="*/ 698077 w 698077"/>
                      <a:gd name="connsiteY8" fmla="*/ 482432 h 653906"/>
                      <a:gd name="connsiteX9" fmla="*/ 535477 w 698077"/>
                      <a:gd name="connsiteY9" fmla="*/ 653906 h 653906"/>
                      <a:gd name="connsiteX10" fmla="*/ 41053 w 698077"/>
                      <a:gd name="connsiteY10" fmla="*/ 234622 h 653906"/>
                      <a:gd name="connsiteX11" fmla="*/ 46246 w 698077"/>
                      <a:gd name="connsiteY11" fmla="*/ 229146 h 653906"/>
                      <a:gd name="connsiteX12" fmla="*/ 13389 w 698077"/>
                      <a:gd name="connsiteY12" fmla="*/ 190022 h 653906"/>
                      <a:gd name="connsiteX13" fmla="*/ 0 w 698077"/>
                      <a:gd name="connsiteY13" fmla="*/ 136781 h 653906"/>
                      <a:gd name="connsiteX14" fmla="*/ 170379 w 698077"/>
                      <a:gd name="connsiteY14" fmla="*/ 0 h 653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98077" h="653906">
                        <a:moveTo>
                          <a:pt x="170379" y="0"/>
                        </a:moveTo>
                        <a:cubicBezTo>
                          <a:pt x="193904" y="0"/>
                          <a:pt x="216315" y="3828"/>
                          <a:pt x="236699" y="10749"/>
                        </a:cubicBezTo>
                        <a:lnTo>
                          <a:pt x="247696" y="16702"/>
                        </a:lnTo>
                        <a:lnTo>
                          <a:pt x="253137" y="10964"/>
                        </a:lnTo>
                        <a:lnTo>
                          <a:pt x="269887" y="28713"/>
                        </a:lnTo>
                        <a:lnTo>
                          <a:pt x="290856" y="40062"/>
                        </a:lnTo>
                        <a:cubicBezTo>
                          <a:pt x="306272" y="52439"/>
                          <a:pt x="318747" y="67176"/>
                          <a:pt x="327369" y="83540"/>
                        </a:cubicBezTo>
                        <a:lnTo>
                          <a:pt x="329454" y="91832"/>
                        </a:lnTo>
                        <a:lnTo>
                          <a:pt x="698077" y="482432"/>
                        </a:lnTo>
                        <a:lnTo>
                          <a:pt x="535477" y="653906"/>
                        </a:lnTo>
                        <a:lnTo>
                          <a:pt x="41053" y="234622"/>
                        </a:lnTo>
                        <a:lnTo>
                          <a:pt x="46246" y="229146"/>
                        </a:lnTo>
                        <a:lnTo>
                          <a:pt x="13389" y="190022"/>
                        </a:lnTo>
                        <a:cubicBezTo>
                          <a:pt x="4768" y="173658"/>
                          <a:pt x="0" y="155667"/>
                          <a:pt x="0" y="136781"/>
                        </a:cubicBezTo>
                        <a:cubicBezTo>
                          <a:pt x="0" y="61239"/>
                          <a:pt x="76281" y="0"/>
                          <a:pt x="170379" y="0"/>
                        </a:cubicBezTo>
                        <a:close/>
                      </a:path>
                    </a:pathLst>
                  </a:cu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Trapezoid 613">
                    <a:extLst>
                      <a:ext uri="{FF2B5EF4-FFF2-40B4-BE49-F238E27FC236}">
                        <a16:creationId xmlns:a16="http://schemas.microsoft.com/office/drawing/2014/main" id="{045B30F5-703C-4AEB-A4CB-0466FB320B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212073" flipH="1" flipV="1">
                    <a:off x="11017356" y="5214797"/>
                    <a:ext cx="289284" cy="693944"/>
                  </a:xfrm>
                  <a:prstGeom prst="trapezoid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Oval 614">
                    <a:extLst>
                      <a:ext uri="{FF2B5EF4-FFF2-40B4-BE49-F238E27FC236}">
                        <a16:creationId xmlns:a16="http://schemas.microsoft.com/office/drawing/2014/main" id="{FB0C396E-2B0D-429A-889B-38FEA9F897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10887612" y="5154186"/>
                    <a:ext cx="320805" cy="255146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6" name="Group 615">
                    <a:extLst>
                      <a:ext uri="{FF2B5EF4-FFF2-40B4-BE49-F238E27FC236}">
                        <a16:creationId xmlns:a16="http://schemas.microsoft.com/office/drawing/2014/main" id="{C566C581-308B-437B-8096-C23D8F3EE01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312439" flipH="1">
                    <a:off x="10949660" y="5765280"/>
                    <a:ext cx="430823" cy="171860"/>
                    <a:chOff x="3929941" y="4493533"/>
                    <a:chExt cx="300394" cy="103274"/>
                  </a:xfrm>
                </p:grpSpPr>
                <p:sp>
                  <p:nvSpPr>
                    <p:cNvPr id="617" name="Rectangle: Rounded Corners 616">
                      <a:extLst>
                        <a:ext uri="{FF2B5EF4-FFF2-40B4-BE49-F238E27FC236}">
                          <a16:creationId xmlns:a16="http://schemas.microsoft.com/office/drawing/2014/main" id="{5159ACC7-7B71-4703-8715-5E34F404184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58492">
                      <a:off x="4007900" y="4520525"/>
                      <a:ext cx="222435" cy="76282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8" name="Oval 617">
                      <a:extLst>
                        <a:ext uri="{FF2B5EF4-FFF2-40B4-BE49-F238E27FC236}">
                          <a16:creationId xmlns:a16="http://schemas.microsoft.com/office/drawing/2014/main" id="{2545A874-791B-4279-97D0-5071BED1B36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929941" y="4493533"/>
                      <a:ext cx="95326" cy="95326"/>
                    </a:xfrm>
                    <a:prstGeom prst="ellipse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07" name="Rectangle: Rounded Corners 606">
                  <a:extLst>
                    <a:ext uri="{FF2B5EF4-FFF2-40B4-BE49-F238E27FC236}">
                      <a16:creationId xmlns:a16="http://schemas.microsoft.com/office/drawing/2014/main" id="{137B8469-434D-435A-A567-08268DF892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1479342" flipH="1">
                  <a:off x="9779534" y="4072578"/>
                  <a:ext cx="221840" cy="276399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Oval 607">
                  <a:extLst>
                    <a:ext uri="{FF2B5EF4-FFF2-40B4-BE49-F238E27FC236}">
                      <a16:creationId xmlns:a16="http://schemas.microsoft.com/office/drawing/2014/main" id="{EFFF8629-198C-4998-964D-DFDECD4678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9605188" y="4972086"/>
                  <a:ext cx="621304" cy="511808"/>
                </a:xfrm>
                <a:prstGeom prst="ellipse">
                  <a:avLst/>
                </a:pr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Rectangle: Rounded Corners 608">
                  <a:extLst>
                    <a:ext uri="{FF2B5EF4-FFF2-40B4-BE49-F238E27FC236}">
                      <a16:creationId xmlns:a16="http://schemas.microsoft.com/office/drawing/2014/main" id="{7A5CF491-AAB3-47A1-B421-FF4337FD8D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9581046" y="4232549"/>
                  <a:ext cx="654412" cy="891438"/>
                </a:xfrm>
                <a:prstGeom prst="roundRect">
                  <a:avLst>
                    <a:gd name="adj" fmla="val 33590"/>
                  </a:avLst>
                </a:prstGeom>
                <a:solidFill>
                  <a:srgbClr val="0AC86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10" name="Group 609">
                  <a:extLst>
                    <a:ext uri="{FF2B5EF4-FFF2-40B4-BE49-F238E27FC236}">
                      <a16:creationId xmlns:a16="http://schemas.microsoft.com/office/drawing/2014/main" id="{5C707BC2-4F4F-4EE1-9968-8CBA25F4CE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570417" y="3436145"/>
                  <a:ext cx="729201" cy="711555"/>
                  <a:chOff x="9123075" y="3255726"/>
                  <a:chExt cx="693794" cy="677008"/>
                </a:xfrm>
              </p:grpSpPr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id="{57E6E1D0-1DD3-43F9-BE59-86CA8F1FB24D}"/>
                      </a:ext>
                    </a:extLst>
                  </p:cNvPr>
                  <p:cNvSpPr/>
                  <p:nvPr/>
                </p:nvSpPr>
                <p:spPr>
                  <a:xfrm rot="21479342">
                    <a:off x="9167370" y="3272106"/>
                    <a:ext cx="570911" cy="660628"/>
                  </a:xfrm>
                  <a:custGeom>
                    <a:avLst/>
                    <a:gdLst>
                      <a:gd name="connsiteX0" fmla="*/ 241099 w 546244"/>
                      <a:gd name="connsiteY0" fmla="*/ 0 h 480666"/>
                      <a:gd name="connsiteX1" fmla="*/ 463251 w 546244"/>
                      <a:gd name="connsiteY1" fmla="*/ 146785 h 480666"/>
                      <a:gd name="connsiteX2" fmla="*/ 476819 w 546244"/>
                      <a:gd name="connsiteY2" fmla="*/ 190354 h 480666"/>
                      <a:gd name="connsiteX3" fmla="*/ 546244 w 546244"/>
                      <a:gd name="connsiteY3" fmla="*/ 311904 h 480666"/>
                      <a:gd name="connsiteX4" fmla="*/ 470095 w 546244"/>
                      <a:gd name="connsiteY4" fmla="*/ 311904 h 480666"/>
                      <a:gd name="connsiteX5" fmla="*/ 463251 w 546244"/>
                      <a:gd name="connsiteY5" fmla="*/ 333881 h 480666"/>
                      <a:gd name="connsiteX6" fmla="*/ 241099 w 546244"/>
                      <a:gd name="connsiteY6" fmla="*/ 480666 h 480666"/>
                      <a:gd name="connsiteX7" fmla="*/ 0 w 546244"/>
                      <a:gd name="connsiteY7" fmla="*/ 240333 h 480666"/>
                      <a:gd name="connsiteX8" fmla="*/ 241099 w 546244"/>
                      <a:gd name="connsiteY8" fmla="*/ 0 h 48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6244" h="480666">
                        <a:moveTo>
                          <a:pt x="241099" y="0"/>
                        </a:moveTo>
                        <a:cubicBezTo>
                          <a:pt x="340965" y="0"/>
                          <a:pt x="426651" y="60526"/>
                          <a:pt x="463251" y="146785"/>
                        </a:cubicBezTo>
                        <a:lnTo>
                          <a:pt x="476819" y="190354"/>
                        </a:lnTo>
                        <a:lnTo>
                          <a:pt x="546244" y="311904"/>
                        </a:lnTo>
                        <a:lnTo>
                          <a:pt x="470095" y="311904"/>
                        </a:lnTo>
                        <a:lnTo>
                          <a:pt x="463251" y="333881"/>
                        </a:lnTo>
                        <a:cubicBezTo>
                          <a:pt x="426651" y="420141"/>
                          <a:pt x="340965" y="480666"/>
                          <a:pt x="241099" y="480666"/>
                        </a:cubicBezTo>
                        <a:cubicBezTo>
                          <a:pt x="107944" y="480666"/>
                          <a:pt x="0" y="373065"/>
                          <a:pt x="0" y="240333"/>
                        </a:cubicBezTo>
                        <a:cubicBezTo>
                          <a:pt x="0" y="107601"/>
                          <a:pt x="107944" y="0"/>
                          <a:pt x="241099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2419762C-31AC-467B-B2BC-5E451E497506}"/>
                      </a:ext>
                    </a:extLst>
                  </p:cNvPr>
                  <p:cNvSpPr/>
                  <p:nvPr/>
                </p:nvSpPr>
                <p:spPr>
                  <a:xfrm>
                    <a:off x="9123075" y="3255726"/>
                    <a:ext cx="693794" cy="582211"/>
                  </a:xfrm>
                  <a:custGeom>
                    <a:avLst/>
                    <a:gdLst>
                      <a:gd name="connsiteX0" fmla="*/ 24647 w 475751"/>
                      <a:gd name="connsiteY0" fmla="*/ 60960 h 548640"/>
                      <a:gd name="connsiteX1" fmla="*/ 12455 w 475751"/>
                      <a:gd name="connsiteY1" fmla="*/ 121920 h 548640"/>
                      <a:gd name="connsiteX2" fmla="*/ 263 w 475751"/>
                      <a:gd name="connsiteY2" fmla="*/ 158496 h 548640"/>
                      <a:gd name="connsiteX3" fmla="*/ 24647 w 475751"/>
                      <a:gd name="connsiteY3" fmla="*/ 195072 h 548640"/>
                      <a:gd name="connsiteX4" fmla="*/ 97799 w 475751"/>
                      <a:gd name="connsiteY4" fmla="*/ 231648 h 548640"/>
                      <a:gd name="connsiteX5" fmla="*/ 134375 w 475751"/>
                      <a:gd name="connsiteY5" fmla="*/ 304800 h 548640"/>
                      <a:gd name="connsiteX6" fmla="*/ 158759 w 475751"/>
                      <a:gd name="connsiteY6" fmla="*/ 341376 h 548640"/>
                      <a:gd name="connsiteX7" fmla="*/ 146567 w 475751"/>
                      <a:gd name="connsiteY7" fmla="*/ 463296 h 548640"/>
                      <a:gd name="connsiteX8" fmla="*/ 134375 w 475751"/>
                      <a:gd name="connsiteY8" fmla="*/ 499872 h 548640"/>
                      <a:gd name="connsiteX9" fmla="*/ 207527 w 475751"/>
                      <a:gd name="connsiteY9" fmla="*/ 536448 h 548640"/>
                      <a:gd name="connsiteX10" fmla="*/ 366023 w 475751"/>
                      <a:gd name="connsiteY10" fmla="*/ 548640 h 548640"/>
                      <a:gd name="connsiteX11" fmla="*/ 426983 w 475751"/>
                      <a:gd name="connsiteY11" fmla="*/ 536448 h 548640"/>
                      <a:gd name="connsiteX12" fmla="*/ 439175 w 475751"/>
                      <a:gd name="connsiteY12" fmla="*/ 487680 h 548640"/>
                      <a:gd name="connsiteX13" fmla="*/ 451367 w 475751"/>
                      <a:gd name="connsiteY13" fmla="*/ 451104 h 548640"/>
                      <a:gd name="connsiteX14" fmla="*/ 475751 w 475751"/>
                      <a:gd name="connsiteY14" fmla="*/ 341376 h 548640"/>
                      <a:gd name="connsiteX15" fmla="*/ 463559 w 475751"/>
                      <a:gd name="connsiteY15" fmla="*/ 231648 h 548640"/>
                      <a:gd name="connsiteX16" fmla="*/ 402599 w 475751"/>
                      <a:gd name="connsiteY16" fmla="*/ 121920 h 548640"/>
                      <a:gd name="connsiteX17" fmla="*/ 378215 w 475751"/>
                      <a:gd name="connsiteY17" fmla="*/ 85344 h 548640"/>
                      <a:gd name="connsiteX18" fmla="*/ 256295 w 475751"/>
                      <a:gd name="connsiteY18" fmla="*/ 12192 h 548640"/>
                      <a:gd name="connsiteX19" fmla="*/ 219719 w 475751"/>
                      <a:gd name="connsiteY19" fmla="*/ 0 h 548640"/>
                      <a:gd name="connsiteX20" fmla="*/ 24647 w 475751"/>
                      <a:gd name="connsiteY20" fmla="*/ 60960 h 54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5751" h="548640">
                        <a:moveTo>
                          <a:pt x="24647" y="60960"/>
                        </a:moveTo>
                        <a:cubicBezTo>
                          <a:pt x="-9897" y="81280"/>
                          <a:pt x="17481" y="101816"/>
                          <a:pt x="12455" y="121920"/>
                        </a:cubicBezTo>
                        <a:cubicBezTo>
                          <a:pt x="9338" y="134388"/>
                          <a:pt x="-1850" y="145819"/>
                          <a:pt x="263" y="158496"/>
                        </a:cubicBezTo>
                        <a:cubicBezTo>
                          <a:pt x="2672" y="172950"/>
                          <a:pt x="14286" y="184711"/>
                          <a:pt x="24647" y="195072"/>
                        </a:cubicBezTo>
                        <a:cubicBezTo>
                          <a:pt x="48282" y="218707"/>
                          <a:pt x="68051" y="221732"/>
                          <a:pt x="97799" y="231648"/>
                        </a:cubicBezTo>
                        <a:cubicBezTo>
                          <a:pt x="167680" y="336470"/>
                          <a:pt x="83898" y="203846"/>
                          <a:pt x="134375" y="304800"/>
                        </a:cubicBezTo>
                        <a:cubicBezTo>
                          <a:pt x="140928" y="317906"/>
                          <a:pt x="150631" y="329184"/>
                          <a:pt x="158759" y="341376"/>
                        </a:cubicBezTo>
                        <a:cubicBezTo>
                          <a:pt x="154695" y="382016"/>
                          <a:pt x="152777" y="422928"/>
                          <a:pt x="146567" y="463296"/>
                        </a:cubicBezTo>
                        <a:cubicBezTo>
                          <a:pt x="144613" y="475998"/>
                          <a:pt x="129602" y="487940"/>
                          <a:pt x="134375" y="499872"/>
                        </a:cubicBezTo>
                        <a:cubicBezTo>
                          <a:pt x="140107" y="514202"/>
                          <a:pt x="193480" y="534692"/>
                          <a:pt x="207527" y="536448"/>
                        </a:cubicBezTo>
                        <a:cubicBezTo>
                          <a:pt x="260106" y="543020"/>
                          <a:pt x="313191" y="544576"/>
                          <a:pt x="366023" y="548640"/>
                        </a:cubicBezTo>
                        <a:cubicBezTo>
                          <a:pt x="386343" y="544576"/>
                          <a:pt x="411064" y="549714"/>
                          <a:pt x="426983" y="536448"/>
                        </a:cubicBezTo>
                        <a:cubicBezTo>
                          <a:pt x="439856" y="525721"/>
                          <a:pt x="434572" y="503792"/>
                          <a:pt x="439175" y="487680"/>
                        </a:cubicBezTo>
                        <a:cubicBezTo>
                          <a:pt x="442706" y="475323"/>
                          <a:pt x="447836" y="463461"/>
                          <a:pt x="451367" y="451104"/>
                        </a:cubicBezTo>
                        <a:cubicBezTo>
                          <a:pt x="462846" y="410929"/>
                          <a:pt x="467371" y="383278"/>
                          <a:pt x="475751" y="341376"/>
                        </a:cubicBezTo>
                        <a:cubicBezTo>
                          <a:pt x="471687" y="304800"/>
                          <a:pt x="469609" y="267948"/>
                          <a:pt x="463559" y="231648"/>
                        </a:cubicBezTo>
                        <a:cubicBezTo>
                          <a:pt x="456406" y="188729"/>
                          <a:pt x="425873" y="156830"/>
                          <a:pt x="402599" y="121920"/>
                        </a:cubicBezTo>
                        <a:cubicBezTo>
                          <a:pt x="394471" y="109728"/>
                          <a:pt x="390407" y="93472"/>
                          <a:pt x="378215" y="85344"/>
                        </a:cubicBezTo>
                        <a:cubicBezTo>
                          <a:pt x="326211" y="50675"/>
                          <a:pt x="308781" y="34686"/>
                          <a:pt x="256295" y="12192"/>
                        </a:cubicBezTo>
                        <a:cubicBezTo>
                          <a:pt x="244483" y="7130"/>
                          <a:pt x="231911" y="4064"/>
                          <a:pt x="219719" y="0"/>
                        </a:cubicBezTo>
                        <a:cubicBezTo>
                          <a:pt x="52162" y="12889"/>
                          <a:pt x="59191" y="40640"/>
                          <a:pt x="24647" y="60960"/>
                        </a:cubicBezTo>
                        <a:close/>
                      </a:path>
                    </a:pathLst>
                  </a:custGeom>
                  <a:solidFill>
                    <a:srgbClr val="FFDF0D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E8241FBC-3F3A-4E73-A226-9777D3D71111}"/>
                </a:ext>
              </a:extLst>
            </p:cNvPr>
            <p:cNvGrpSpPr>
              <a:grpSpLocks noChangeAspect="1"/>
            </p:cNvGrpSpPr>
            <p:nvPr/>
          </p:nvGrpSpPr>
          <p:grpSpPr>
            <a:xfrm rot="21032209" flipH="1">
              <a:off x="7295680" y="5181401"/>
              <a:ext cx="588564" cy="1096279"/>
              <a:chOff x="10678518" y="4546041"/>
              <a:chExt cx="755451" cy="1454226"/>
            </a:xfrm>
          </p:grpSpPr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89614B1-05A6-4A5B-9FF9-1DB9ED22BD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Trapezoid 598">
                <a:extLst>
                  <a:ext uri="{FF2B5EF4-FFF2-40B4-BE49-F238E27FC236}">
                    <a16:creationId xmlns:a16="http://schemas.microsoft.com/office/drawing/2014/main" id="{761E9D2C-67E6-4C74-9F73-43FC62AD77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DE6CB369-E514-465F-B02C-E333E21DFC9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1" name="Group 600">
                <a:extLst>
                  <a:ext uri="{FF2B5EF4-FFF2-40B4-BE49-F238E27FC236}">
                    <a16:creationId xmlns:a16="http://schemas.microsoft.com/office/drawing/2014/main" id="{23F6C53D-B755-4612-AA2D-0F84B8CB075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602" name="Rectangle: Rounded Corners 601">
                  <a:extLst>
                    <a:ext uri="{FF2B5EF4-FFF2-40B4-BE49-F238E27FC236}">
                      <a16:creationId xmlns:a16="http://schemas.microsoft.com/office/drawing/2014/main" id="{312174BD-2802-4B31-98CC-3FA69D0E1C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Oval 602">
                  <a:extLst>
                    <a:ext uri="{FF2B5EF4-FFF2-40B4-BE49-F238E27FC236}">
                      <a16:creationId xmlns:a16="http://schemas.microsoft.com/office/drawing/2014/main" id="{DEDC8F51-A308-4F68-B581-81E673E254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2" name="green right Group 205">
              <a:extLst>
                <a:ext uri="{FF2B5EF4-FFF2-40B4-BE49-F238E27FC236}">
                  <a16:creationId xmlns:a16="http://schemas.microsoft.com/office/drawing/2014/main" id="{2DA171F1-A009-41C9-B18A-0B3AC962244C}"/>
                </a:ext>
              </a:extLst>
            </p:cNvPr>
            <p:cNvGrpSpPr/>
            <p:nvPr/>
          </p:nvGrpSpPr>
          <p:grpSpPr>
            <a:xfrm rot="3321572">
              <a:off x="6973269" y="4840805"/>
              <a:ext cx="882064" cy="204268"/>
              <a:chOff x="5833690" y="2643642"/>
              <a:chExt cx="1442310" cy="336477"/>
            </a:xfrm>
          </p:grpSpPr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0FC2E3C1-7B1B-4D0F-A821-DB25B436F6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4" name="Group 593">
                <a:extLst>
                  <a:ext uri="{FF2B5EF4-FFF2-40B4-BE49-F238E27FC236}">
                    <a16:creationId xmlns:a16="http://schemas.microsoft.com/office/drawing/2014/main" id="{F09AD4AC-E9EF-4CE6-A4A4-22D5B92D7C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596" name="Rectangle: Rounded Corners 595">
                  <a:extLst>
                    <a:ext uri="{FF2B5EF4-FFF2-40B4-BE49-F238E27FC236}">
                      <a16:creationId xmlns:a16="http://schemas.microsoft.com/office/drawing/2014/main" id="{C83E7B91-1868-4475-B128-D7EF1950832D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Partial Circle 596">
                  <a:extLst>
                    <a:ext uri="{FF2B5EF4-FFF2-40B4-BE49-F238E27FC236}">
                      <a16:creationId xmlns:a16="http://schemas.microsoft.com/office/drawing/2014/main" id="{0503999A-8352-4A81-AC73-948E40CA1ADC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527D24C4-6209-4C56-B4F9-40BDCC1659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3" name="green right Group 205">
              <a:extLst>
                <a:ext uri="{FF2B5EF4-FFF2-40B4-BE49-F238E27FC236}">
                  <a16:creationId xmlns:a16="http://schemas.microsoft.com/office/drawing/2014/main" id="{C20E27A6-C2E9-461C-BE3B-8BC578D03052}"/>
                </a:ext>
              </a:extLst>
            </p:cNvPr>
            <p:cNvGrpSpPr/>
            <p:nvPr/>
          </p:nvGrpSpPr>
          <p:grpSpPr>
            <a:xfrm rot="18278428" flipH="1">
              <a:off x="7624937" y="5077792"/>
              <a:ext cx="882064" cy="204268"/>
              <a:chOff x="5833690" y="2643642"/>
              <a:chExt cx="1442310" cy="336477"/>
            </a:xfrm>
          </p:grpSpPr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A67EC142-1B42-46B7-9EE0-7F8F9E12BA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89" name="Group 588">
                <a:extLst>
                  <a:ext uri="{FF2B5EF4-FFF2-40B4-BE49-F238E27FC236}">
                    <a16:creationId xmlns:a16="http://schemas.microsoft.com/office/drawing/2014/main" id="{CE763517-045B-4886-9DD5-81F46ED5B8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591" name="Rectangle: Rounded Corners 590">
                  <a:extLst>
                    <a:ext uri="{FF2B5EF4-FFF2-40B4-BE49-F238E27FC236}">
                      <a16:creationId xmlns:a16="http://schemas.microsoft.com/office/drawing/2014/main" id="{03A8757A-3A01-4846-895F-6437D7DD7C93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Partial Circle 591">
                  <a:extLst>
                    <a:ext uri="{FF2B5EF4-FFF2-40B4-BE49-F238E27FC236}">
                      <a16:creationId xmlns:a16="http://schemas.microsoft.com/office/drawing/2014/main" id="{E7CF7DC9-AD63-417B-8214-5F6788E98289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8D8AF07-E333-46E5-87CF-E4BCE7A433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4" name="green right Group 205">
              <a:extLst>
                <a:ext uri="{FF2B5EF4-FFF2-40B4-BE49-F238E27FC236}">
                  <a16:creationId xmlns:a16="http://schemas.microsoft.com/office/drawing/2014/main" id="{5044EE35-AA89-4F83-9DFD-F11F38593513}"/>
                </a:ext>
              </a:extLst>
            </p:cNvPr>
            <p:cNvGrpSpPr/>
            <p:nvPr/>
          </p:nvGrpSpPr>
          <p:grpSpPr>
            <a:xfrm rot="3480527">
              <a:off x="6542482" y="4982463"/>
              <a:ext cx="882064" cy="204268"/>
              <a:chOff x="5833690" y="2643642"/>
              <a:chExt cx="1442310" cy="336477"/>
            </a:xfrm>
          </p:grpSpPr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BAE0380F-94EA-425C-8319-4B720AA14C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52E23018-B1A4-4615-9184-0754659FD6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586" name="Rectangle: Rounded Corners 585">
                  <a:extLst>
                    <a:ext uri="{FF2B5EF4-FFF2-40B4-BE49-F238E27FC236}">
                      <a16:creationId xmlns:a16="http://schemas.microsoft.com/office/drawing/2014/main" id="{9D4ABCC0-A665-43F7-9E48-7DD1F36D4DD3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Partial Circle 586">
                  <a:extLst>
                    <a:ext uri="{FF2B5EF4-FFF2-40B4-BE49-F238E27FC236}">
                      <a16:creationId xmlns:a16="http://schemas.microsoft.com/office/drawing/2014/main" id="{29943EFF-5E71-4C97-B25C-915B5DB72CB5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A99FBFA9-8B60-4015-AC2C-B89F18D5E4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38903544-E653-44D2-A95E-3D3DC215A285}"/>
                </a:ext>
              </a:extLst>
            </p:cNvPr>
            <p:cNvGrpSpPr/>
            <p:nvPr/>
          </p:nvGrpSpPr>
          <p:grpSpPr>
            <a:xfrm rot="158955" flipH="1">
              <a:off x="6395719" y="4075233"/>
              <a:ext cx="829007" cy="2363712"/>
              <a:chOff x="5483177" y="2435713"/>
              <a:chExt cx="1118379" cy="3295494"/>
            </a:xfrm>
          </p:grpSpPr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B7B70020-135E-4CD3-AEFE-64B8C17195C5}"/>
                  </a:ext>
                </a:extLst>
              </p:cNvPr>
              <p:cNvGrpSpPr/>
              <p:nvPr/>
            </p:nvGrpSpPr>
            <p:grpSpPr>
              <a:xfrm>
                <a:off x="5807549" y="2435713"/>
                <a:ext cx="794007" cy="3180074"/>
                <a:chOff x="5807549" y="2435713"/>
                <a:chExt cx="794007" cy="3180074"/>
              </a:xfrm>
            </p:grpSpPr>
            <p:sp>
              <p:nvSpPr>
                <p:cNvPr id="568" name="Isosceles Triangle 567">
                  <a:extLst>
                    <a:ext uri="{FF2B5EF4-FFF2-40B4-BE49-F238E27FC236}">
                      <a16:creationId xmlns:a16="http://schemas.microsoft.com/office/drawing/2014/main" id="{C37181A4-50EF-43A7-870B-F24D46E00B66}"/>
                    </a:ext>
                  </a:extLst>
                </p:cNvPr>
                <p:cNvSpPr/>
                <p:nvPr/>
              </p:nvSpPr>
              <p:spPr>
                <a:xfrm rot="21563577">
                  <a:off x="5808362" y="2712518"/>
                  <a:ext cx="203231" cy="201880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3CC33CFE-A545-4670-AE49-E14EE5C5212E}"/>
                    </a:ext>
                  </a:extLst>
                </p:cNvPr>
                <p:cNvGrpSpPr/>
                <p:nvPr/>
              </p:nvGrpSpPr>
              <p:grpSpPr>
                <a:xfrm rot="21563577">
                  <a:off x="5807549" y="2435713"/>
                  <a:ext cx="794007" cy="3180074"/>
                  <a:chOff x="9557446" y="3436145"/>
                  <a:chExt cx="794007" cy="3180074"/>
                </a:xfrm>
              </p:grpSpPr>
              <p:grpSp>
                <p:nvGrpSpPr>
                  <p:cNvPr id="570" name="Group 569">
                    <a:extLst>
                      <a:ext uri="{FF2B5EF4-FFF2-40B4-BE49-F238E27FC236}">
                        <a16:creationId xmlns:a16="http://schemas.microsoft.com/office/drawing/2014/main" id="{F2C9C4F4-E528-46E7-B906-C2B2E6C3D74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21044798">
                    <a:off x="9557446" y="5169571"/>
                    <a:ext cx="794007" cy="1446648"/>
                    <a:chOff x="10729275" y="4560732"/>
                    <a:chExt cx="755451" cy="1376408"/>
                  </a:xfrm>
                </p:grpSpPr>
                <p:sp>
                  <p:nvSpPr>
                    <p:cNvPr id="577" name="Freeform: Shape 576">
                      <a:extLst>
                        <a:ext uri="{FF2B5EF4-FFF2-40B4-BE49-F238E27FC236}">
                          <a16:creationId xmlns:a16="http://schemas.microsoft.com/office/drawing/2014/main" id="{B59A9980-7AA5-4E90-AF34-EEE7673B46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144839" flipH="1">
                      <a:off x="10729275" y="4560732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10367C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8" name="Trapezoid 577">
                      <a:extLst>
                        <a:ext uri="{FF2B5EF4-FFF2-40B4-BE49-F238E27FC236}">
                          <a16:creationId xmlns:a16="http://schemas.microsoft.com/office/drawing/2014/main" id="{FE9E42D8-6694-49FE-BA2B-B185C3A561C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17356" y="5214797"/>
                      <a:ext cx="289284" cy="693944"/>
                    </a:xfrm>
                    <a:prstGeom prst="trapezoid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9" name="Oval 578">
                      <a:extLst>
                        <a:ext uri="{FF2B5EF4-FFF2-40B4-BE49-F238E27FC236}">
                          <a16:creationId xmlns:a16="http://schemas.microsoft.com/office/drawing/2014/main" id="{D3E9C8D3-09A7-4DC5-B724-27AA458A878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887612" y="5154186"/>
                      <a:ext cx="320805" cy="255146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80" name="Group 579">
                      <a:extLst>
                        <a:ext uri="{FF2B5EF4-FFF2-40B4-BE49-F238E27FC236}">
                          <a16:creationId xmlns:a16="http://schemas.microsoft.com/office/drawing/2014/main" id="{218E06C2-FB48-4F5B-A13A-8D3D3D5B467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1312439" flipH="1">
                      <a:off x="10949660" y="5765280"/>
                      <a:ext cx="430823" cy="171860"/>
                      <a:chOff x="3929941" y="4493533"/>
                      <a:chExt cx="300394" cy="103274"/>
                    </a:xfrm>
                  </p:grpSpPr>
                  <p:sp>
                    <p:nvSpPr>
                      <p:cNvPr id="581" name="Rectangle: Rounded Corners 580">
                        <a:extLst>
                          <a:ext uri="{FF2B5EF4-FFF2-40B4-BE49-F238E27FC236}">
                            <a16:creationId xmlns:a16="http://schemas.microsoft.com/office/drawing/2014/main" id="{696CCB2D-268D-4F6A-9606-86498DCC67A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58492">
                        <a:off x="4007900" y="4520525"/>
                        <a:ext cx="222435" cy="7628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82" name="Oval 581">
                        <a:extLst>
                          <a:ext uri="{FF2B5EF4-FFF2-40B4-BE49-F238E27FC236}">
                            <a16:creationId xmlns:a16="http://schemas.microsoft.com/office/drawing/2014/main" id="{66BA421F-CAD6-4DF0-9F31-285A4282A0E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929941" y="4493533"/>
                        <a:ext cx="95326" cy="95326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571" name="Rectangle: Rounded Corners 570">
                    <a:extLst>
                      <a:ext uri="{FF2B5EF4-FFF2-40B4-BE49-F238E27FC236}">
                        <a16:creationId xmlns:a16="http://schemas.microsoft.com/office/drawing/2014/main" id="{EA508273-C253-46B7-B2D9-93D3749CCF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9779534" y="4072578"/>
                    <a:ext cx="221840" cy="276399"/>
                  </a:xfrm>
                  <a:prstGeom prst="round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Oval 571">
                    <a:extLst>
                      <a:ext uri="{FF2B5EF4-FFF2-40B4-BE49-F238E27FC236}">
                        <a16:creationId xmlns:a16="http://schemas.microsoft.com/office/drawing/2014/main" id="{FB447FD7-027C-4D11-98F3-C6D8EC546C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605188" y="4972086"/>
                    <a:ext cx="621304" cy="511808"/>
                  </a:xfrm>
                  <a:prstGeom prst="ellipse">
                    <a:avLst/>
                  </a:pr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Rectangle: Rounded Corners 572">
                    <a:extLst>
                      <a:ext uri="{FF2B5EF4-FFF2-40B4-BE49-F238E27FC236}">
                        <a16:creationId xmlns:a16="http://schemas.microsoft.com/office/drawing/2014/main" id="{0458A70A-10DD-40F1-9382-68602965A7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581046" y="4232549"/>
                    <a:ext cx="654412" cy="891438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0AC86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060F2B50-7C14-4C36-8224-A87633C6C1A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570417" y="3436145"/>
                    <a:ext cx="729201" cy="711555"/>
                    <a:chOff x="9123075" y="3255726"/>
                    <a:chExt cx="693794" cy="677008"/>
                  </a:xfrm>
                </p:grpSpPr>
                <p:sp>
                  <p:nvSpPr>
                    <p:cNvPr id="575" name="Freeform: Shape 574">
                      <a:extLst>
                        <a:ext uri="{FF2B5EF4-FFF2-40B4-BE49-F238E27FC236}">
                          <a16:creationId xmlns:a16="http://schemas.microsoft.com/office/drawing/2014/main" id="{6B276C7F-EA0A-4C3E-9E75-F347C6E5E59B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67370" y="3272106"/>
                      <a:ext cx="570911" cy="660628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6" name="Freeform: Shape 575">
                      <a:extLst>
                        <a:ext uri="{FF2B5EF4-FFF2-40B4-BE49-F238E27FC236}">
                          <a16:creationId xmlns:a16="http://schemas.microsoft.com/office/drawing/2014/main" id="{8E4D5491-8E05-43A6-A8A5-805D14101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3075" y="3255726"/>
                      <a:ext cx="693794" cy="582211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FFDF0D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0E3CE366-B684-4963-8F73-255BADAE354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67791">
                <a:off x="5483177" y="4202771"/>
                <a:ext cx="794007" cy="1528436"/>
                <a:chOff x="10678518" y="4546041"/>
                <a:chExt cx="755451" cy="1454226"/>
              </a:xfrm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id="{A4A63894-318C-4A61-A555-72B9738BFA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565940" flipH="1">
                  <a:off x="10678518" y="4546041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Trapezoid 562">
                  <a:extLst>
                    <a:ext uri="{FF2B5EF4-FFF2-40B4-BE49-F238E27FC236}">
                      <a16:creationId xmlns:a16="http://schemas.microsoft.com/office/drawing/2014/main" id="{A683EC9C-7EC6-4D75-8CF9-C38A9F8120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0922612" y="5242923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Oval 563">
                  <a:extLst>
                    <a:ext uri="{FF2B5EF4-FFF2-40B4-BE49-F238E27FC236}">
                      <a16:creationId xmlns:a16="http://schemas.microsoft.com/office/drawing/2014/main" id="{6965E86E-FB7F-4C6C-9E7E-37FC96F194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797324" y="5150827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5" name="Group 564">
                  <a:extLst>
                    <a:ext uri="{FF2B5EF4-FFF2-40B4-BE49-F238E27FC236}">
                      <a16:creationId xmlns:a16="http://schemas.microsoft.com/office/drawing/2014/main" id="{DA465DA2-116A-4226-BF7B-A06BF48519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878978" y="5784257"/>
                  <a:ext cx="408169" cy="216010"/>
                  <a:chOff x="3980234" y="4521535"/>
                  <a:chExt cx="284598" cy="129805"/>
                </a:xfrm>
              </p:grpSpPr>
              <p:sp>
                <p:nvSpPr>
                  <p:cNvPr id="566" name="Rectangle: Rounded Corners 565">
                    <a:extLst>
                      <a:ext uri="{FF2B5EF4-FFF2-40B4-BE49-F238E27FC236}">
                        <a16:creationId xmlns:a16="http://schemas.microsoft.com/office/drawing/2014/main" id="{39CE0B86-66B4-46D1-8F79-A52FFB7EA7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13580">
                    <a:off x="4042397" y="4575058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Oval 566">
                    <a:extLst>
                      <a:ext uri="{FF2B5EF4-FFF2-40B4-BE49-F238E27FC236}">
                        <a16:creationId xmlns:a16="http://schemas.microsoft.com/office/drawing/2014/main" id="{ADFBF8C1-A5C5-4B85-A852-63575CA663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34" y="4521535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86" name="green right Group 205">
              <a:extLst>
                <a:ext uri="{FF2B5EF4-FFF2-40B4-BE49-F238E27FC236}">
                  <a16:creationId xmlns:a16="http://schemas.microsoft.com/office/drawing/2014/main" id="{E9252F46-1A0B-45C2-B301-6898D7DC2C6C}"/>
                </a:ext>
              </a:extLst>
            </p:cNvPr>
            <p:cNvGrpSpPr/>
            <p:nvPr/>
          </p:nvGrpSpPr>
          <p:grpSpPr>
            <a:xfrm rot="3480527">
              <a:off x="6334300" y="5006029"/>
              <a:ext cx="882064" cy="204268"/>
              <a:chOff x="5833690" y="2643642"/>
              <a:chExt cx="1442310" cy="336477"/>
            </a:xfrm>
          </p:grpSpPr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29A3C899-F981-4F10-955E-20D67A5A81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FC2C7876-9844-4EF5-97EE-B2C4AA791F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558" name="Rectangle: Rounded Corners 557">
                  <a:extLst>
                    <a:ext uri="{FF2B5EF4-FFF2-40B4-BE49-F238E27FC236}">
                      <a16:creationId xmlns:a16="http://schemas.microsoft.com/office/drawing/2014/main" id="{8CC12C0F-0D65-475E-BB67-F4512B5D44A5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Partial Circle 558">
                  <a:extLst>
                    <a:ext uri="{FF2B5EF4-FFF2-40B4-BE49-F238E27FC236}">
                      <a16:creationId xmlns:a16="http://schemas.microsoft.com/office/drawing/2014/main" id="{ADF7FDB7-F770-4564-8944-41E03EA5A6B0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7BC83D4C-716E-4899-AAEF-7F63997965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07BEA2E7-2277-4418-9FF1-104D22E8F189}"/>
                </a:ext>
              </a:extLst>
            </p:cNvPr>
            <p:cNvGrpSpPr/>
            <p:nvPr/>
          </p:nvGrpSpPr>
          <p:grpSpPr>
            <a:xfrm rot="21349515">
              <a:off x="6581245" y="4273565"/>
              <a:ext cx="2670502" cy="1565089"/>
              <a:chOff x="5688714" y="5072169"/>
              <a:chExt cx="2670502" cy="1565089"/>
            </a:xfrm>
          </p:grpSpPr>
          <p:grpSp>
            <p:nvGrpSpPr>
              <p:cNvPr id="548" name="Group 547">
                <a:extLst>
                  <a:ext uri="{FF2B5EF4-FFF2-40B4-BE49-F238E27FC236}">
                    <a16:creationId xmlns:a16="http://schemas.microsoft.com/office/drawing/2014/main" id="{5111EC7F-1ABE-4529-96B5-ED747C4BD8BC}"/>
                  </a:ext>
                </a:extLst>
              </p:cNvPr>
              <p:cNvGrpSpPr/>
              <p:nvPr/>
            </p:nvGrpSpPr>
            <p:grpSpPr>
              <a:xfrm>
                <a:off x="5688714" y="5072169"/>
                <a:ext cx="2670502" cy="1565089"/>
                <a:chOff x="6758627" y="4956862"/>
                <a:chExt cx="2670502" cy="1565089"/>
              </a:xfrm>
            </p:grpSpPr>
            <p:pic>
              <p:nvPicPr>
                <p:cNvPr id="550" name="Picture 549">
                  <a:extLst>
                    <a:ext uri="{FF2B5EF4-FFF2-40B4-BE49-F238E27FC236}">
                      <a16:creationId xmlns:a16="http://schemas.microsoft.com/office/drawing/2014/main" id="{883E508C-2EE8-4F50-8767-89D02823C1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6758627" y="4956862"/>
                  <a:ext cx="2670502" cy="1565089"/>
                </a:xfrm>
                <a:prstGeom prst="rect">
                  <a:avLst/>
                </a:prstGeom>
              </p:spPr>
            </p:pic>
            <p:sp>
              <p:nvSpPr>
                <p:cNvPr id="551" name="Moon 550">
                  <a:extLst>
                    <a:ext uri="{FF2B5EF4-FFF2-40B4-BE49-F238E27FC236}">
                      <a16:creationId xmlns:a16="http://schemas.microsoft.com/office/drawing/2014/main" id="{60B4B80D-BE5B-4D84-95F7-CC742F8E19D0}"/>
                    </a:ext>
                  </a:extLst>
                </p:cNvPr>
                <p:cNvSpPr/>
                <p:nvPr/>
              </p:nvSpPr>
              <p:spPr>
                <a:xfrm rot="8991799">
                  <a:off x="7241439" y="5919758"/>
                  <a:ext cx="220254" cy="394946"/>
                </a:xfrm>
                <a:prstGeom prst="moon">
                  <a:avLst>
                    <a:gd name="adj" fmla="val 63553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rgbClr val="3B4E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2" name="Moon 551">
                  <a:extLst>
                    <a:ext uri="{FF2B5EF4-FFF2-40B4-BE49-F238E27FC236}">
                      <a16:creationId xmlns:a16="http://schemas.microsoft.com/office/drawing/2014/main" id="{FBD73D59-F427-454B-A6BC-45D086A203C7}"/>
                    </a:ext>
                  </a:extLst>
                </p:cNvPr>
                <p:cNvSpPr/>
                <p:nvPr/>
              </p:nvSpPr>
              <p:spPr>
                <a:xfrm rot="8991799">
                  <a:off x="8042808" y="5493410"/>
                  <a:ext cx="220254" cy="394946"/>
                </a:xfrm>
                <a:prstGeom prst="moon">
                  <a:avLst>
                    <a:gd name="adj" fmla="val 63553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rgbClr val="3B4E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3" name="Moon 552">
                  <a:extLst>
                    <a:ext uri="{FF2B5EF4-FFF2-40B4-BE49-F238E27FC236}">
                      <a16:creationId xmlns:a16="http://schemas.microsoft.com/office/drawing/2014/main" id="{0E5C60A0-223A-4BAE-A612-D15DEC1A5D7A}"/>
                    </a:ext>
                  </a:extLst>
                </p:cNvPr>
                <p:cNvSpPr/>
                <p:nvPr/>
              </p:nvSpPr>
              <p:spPr>
                <a:xfrm rot="8991799">
                  <a:off x="8811502" y="5109524"/>
                  <a:ext cx="220254" cy="394946"/>
                </a:xfrm>
                <a:prstGeom prst="moon">
                  <a:avLst>
                    <a:gd name="adj" fmla="val 63553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rgbClr val="3B4E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4" name="Moon 553">
                  <a:extLst>
                    <a:ext uri="{FF2B5EF4-FFF2-40B4-BE49-F238E27FC236}">
                      <a16:creationId xmlns:a16="http://schemas.microsoft.com/office/drawing/2014/main" id="{25528D36-E6D4-48DE-BA70-E3CB8E18B2F9}"/>
                    </a:ext>
                  </a:extLst>
                </p:cNvPr>
                <p:cNvSpPr/>
                <p:nvPr/>
              </p:nvSpPr>
              <p:spPr>
                <a:xfrm rot="8991799">
                  <a:off x="9040740" y="4986093"/>
                  <a:ext cx="135235" cy="394946"/>
                </a:xfrm>
                <a:prstGeom prst="moon">
                  <a:avLst>
                    <a:gd name="adj" fmla="val 63553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rgbClr val="3B4E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49" name="Flowchart: Connector 548">
                <a:extLst>
                  <a:ext uri="{FF2B5EF4-FFF2-40B4-BE49-F238E27FC236}">
                    <a16:creationId xmlns:a16="http://schemas.microsoft.com/office/drawing/2014/main" id="{A92E0F0D-5F91-4B16-B2D3-D07545260AD8}"/>
                  </a:ext>
                </a:extLst>
              </p:cNvPr>
              <p:cNvSpPr/>
              <p:nvPr/>
            </p:nvSpPr>
            <p:spPr>
              <a:xfrm>
                <a:off x="5798904" y="6335087"/>
                <a:ext cx="180000" cy="200171"/>
              </a:xfrm>
              <a:prstGeom prst="flowChartConnector">
                <a:avLst/>
              </a:prstGeom>
              <a:solidFill>
                <a:srgbClr val="44692B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351D669F-9350-49BB-BDB5-F8BF293077C4}"/>
                </a:ext>
              </a:extLst>
            </p:cNvPr>
            <p:cNvGrpSpPr/>
            <p:nvPr/>
          </p:nvGrpSpPr>
          <p:grpSpPr>
            <a:xfrm>
              <a:off x="7730589" y="4174558"/>
              <a:ext cx="829007" cy="2363712"/>
              <a:chOff x="5483177" y="2435713"/>
              <a:chExt cx="1118379" cy="3295494"/>
            </a:xfrm>
          </p:grpSpPr>
          <p:grpSp>
            <p:nvGrpSpPr>
              <p:cNvPr id="525" name="Group 524">
                <a:extLst>
                  <a:ext uri="{FF2B5EF4-FFF2-40B4-BE49-F238E27FC236}">
                    <a16:creationId xmlns:a16="http://schemas.microsoft.com/office/drawing/2014/main" id="{2F46C5DB-F630-43BE-9D48-8D714162FD26}"/>
                  </a:ext>
                </a:extLst>
              </p:cNvPr>
              <p:cNvGrpSpPr/>
              <p:nvPr/>
            </p:nvGrpSpPr>
            <p:grpSpPr>
              <a:xfrm>
                <a:off x="5807549" y="2435713"/>
                <a:ext cx="794007" cy="3180074"/>
                <a:chOff x="5807549" y="2435713"/>
                <a:chExt cx="794007" cy="3180074"/>
              </a:xfrm>
            </p:grpSpPr>
            <p:sp>
              <p:nvSpPr>
                <p:cNvPr id="533" name="Isosceles Triangle 532">
                  <a:extLst>
                    <a:ext uri="{FF2B5EF4-FFF2-40B4-BE49-F238E27FC236}">
                      <a16:creationId xmlns:a16="http://schemas.microsoft.com/office/drawing/2014/main" id="{B9F694DD-30B2-43C3-8D28-33ED06FAAB1C}"/>
                    </a:ext>
                  </a:extLst>
                </p:cNvPr>
                <p:cNvSpPr/>
                <p:nvPr/>
              </p:nvSpPr>
              <p:spPr>
                <a:xfrm rot="21563577">
                  <a:off x="5808362" y="2712518"/>
                  <a:ext cx="203231" cy="201880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34" name="Group 533">
                  <a:extLst>
                    <a:ext uri="{FF2B5EF4-FFF2-40B4-BE49-F238E27FC236}">
                      <a16:creationId xmlns:a16="http://schemas.microsoft.com/office/drawing/2014/main" id="{DE03049B-CD34-4918-A0E0-B2A329683499}"/>
                    </a:ext>
                  </a:extLst>
                </p:cNvPr>
                <p:cNvGrpSpPr/>
                <p:nvPr/>
              </p:nvGrpSpPr>
              <p:grpSpPr>
                <a:xfrm rot="21563577">
                  <a:off x="5807549" y="2435713"/>
                  <a:ext cx="794007" cy="3180074"/>
                  <a:chOff x="9557446" y="3436145"/>
                  <a:chExt cx="794007" cy="3180074"/>
                </a:xfrm>
              </p:grpSpPr>
              <p:grpSp>
                <p:nvGrpSpPr>
                  <p:cNvPr id="535" name="Group 534">
                    <a:extLst>
                      <a:ext uri="{FF2B5EF4-FFF2-40B4-BE49-F238E27FC236}">
                        <a16:creationId xmlns:a16="http://schemas.microsoft.com/office/drawing/2014/main" id="{E125B33B-5257-41ED-AD10-1C2BB13BD47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21044798">
                    <a:off x="9557446" y="5169571"/>
                    <a:ext cx="794007" cy="1446648"/>
                    <a:chOff x="10729275" y="4560732"/>
                    <a:chExt cx="755451" cy="1376408"/>
                  </a:xfrm>
                </p:grpSpPr>
                <p:sp>
                  <p:nvSpPr>
                    <p:cNvPr id="542" name="Freeform: Shape 541">
                      <a:extLst>
                        <a:ext uri="{FF2B5EF4-FFF2-40B4-BE49-F238E27FC236}">
                          <a16:creationId xmlns:a16="http://schemas.microsoft.com/office/drawing/2014/main" id="{B909A623-3963-4C71-B027-75D9CA9BB2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144839" flipH="1">
                      <a:off x="10729275" y="4560732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10367C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3" name="Trapezoid 542">
                      <a:extLst>
                        <a:ext uri="{FF2B5EF4-FFF2-40B4-BE49-F238E27FC236}">
                          <a16:creationId xmlns:a16="http://schemas.microsoft.com/office/drawing/2014/main" id="{22EC0DB8-8FE0-4C66-BE0E-A69373F64A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17356" y="5214797"/>
                      <a:ext cx="289284" cy="693944"/>
                    </a:xfrm>
                    <a:prstGeom prst="trapezoid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4" name="Oval 543">
                      <a:extLst>
                        <a:ext uri="{FF2B5EF4-FFF2-40B4-BE49-F238E27FC236}">
                          <a16:creationId xmlns:a16="http://schemas.microsoft.com/office/drawing/2014/main" id="{27C8B260-0FFE-4070-8BDA-F9BC955051E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887612" y="5154186"/>
                      <a:ext cx="320805" cy="255146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45" name="Group 544">
                      <a:extLst>
                        <a:ext uri="{FF2B5EF4-FFF2-40B4-BE49-F238E27FC236}">
                          <a16:creationId xmlns:a16="http://schemas.microsoft.com/office/drawing/2014/main" id="{7B56F75B-06D8-4A7F-B372-A62423C4601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1312439" flipH="1">
                      <a:off x="10949660" y="5765280"/>
                      <a:ext cx="430823" cy="171860"/>
                      <a:chOff x="3929941" y="4493533"/>
                      <a:chExt cx="300394" cy="103274"/>
                    </a:xfrm>
                  </p:grpSpPr>
                  <p:sp>
                    <p:nvSpPr>
                      <p:cNvPr id="546" name="Rectangle: Rounded Corners 545">
                        <a:extLst>
                          <a:ext uri="{FF2B5EF4-FFF2-40B4-BE49-F238E27FC236}">
                            <a16:creationId xmlns:a16="http://schemas.microsoft.com/office/drawing/2014/main" id="{C7C72BE8-2105-4133-A774-B18408103A0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58492">
                        <a:off x="4007900" y="4520525"/>
                        <a:ext cx="222435" cy="7628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7" name="Oval 546">
                        <a:extLst>
                          <a:ext uri="{FF2B5EF4-FFF2-40B4-BE49-F238E27FC236}">
                            <a16:creationId xmlns:a16="http://schemas.microsoft.com/office/drawing/2014/main" id="{5E235E97-CC96-496C-A79C-4365BB5F8D4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929941" y="4493533"/>
                        <a:ext cx="95326" cy="95326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536" name="Rectangle: Rounded Corners 535">
                    <a:extLst>
                      <a:ext uri="{FF2B5EF4-FFF2-40B4-BE49-F238E27FC236}">
                        <a16:creationId xmlns:a16="http://schemas.microsoft.com/office/drawing/2014/main" id="{F9CBCE86-D774-4F6D-8EA9-A1F0022594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9779534" y="4072578"/>
                    <a:ext cx="221840" cy="276399"/>
                  </a:xfrm>
                  <a:prstGeom prst="round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Oval 536">
                    <a:extLst>
                      <a:ext uri="{FF2B5EF4-FFF2-40B4-BE49-F238E27FC236}">
                        <a16:creationId xmlns:a16="http://schemas.microsoft.com/office/drawing/2014/main" id="{AF57C5DF-FE61-4AB3-831B-22F03F88D4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605188" y="4972086"/>
                    <a:ext cx="621304" cy="511808"/>
                  </a:xfrm>
                  <a:prstGeom prst="ellipse">
                    <a:avLst/>
                  </a:pr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Rectangle: Rounded Corners 537">
                    <a:extLst>
                      <a:ext uri="{FF2B5EF4-FFF2-40B4-BE49-F238E27FC236}">
                        <a16:creationId xmlns:a16="http://schemas.microsoft.com/office/drawing/2014/main" id="{DD416AD3-AEAF-42D5-89F9-27FEEF9D3A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581046" y="4232549"/>
                    <a:ext cx="654412" cy="891438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0AC86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39" name="Group 538">
                    <a:extLst>
                      <a:ext uri="{FF2B5EF4-FFF2-40B4-BE49-F238E27FC236}">
                        <a16:creationId xmlns:a16="http://schemas.microsoft.com/office/drawing/2014/main" id="{5192037C-555D-4D35-B244-DDECACA360B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570417" y="3436145"/>
                    <a:ext cx="729201" cy="711555"/>
                    <a:chOff x="9123075" y="3255726"/>
                    <a:chExt cx="693794" cy="677008"/>
                  </a:xfrm>
                </p:grpSpPr>
                <p:sp>
                  <p:nvSpPr>
                    <p:cNvPr id="540" name="Freeform: Shape 539">
                      <a:extLst>
                        <a:ext uri="{FF2B5EF4-FFF2-40B4-BE49-F238E27FC236}">
                          <a16:creationId xmlns:a16="http://schemas.microsoft.com/office/drawing/2014/main" id="{8D97367F-4DBD-44BE-9698-8CF7518FEB0C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67370" y="3272106"/>
                      <a:ext cx="570911" cy="660628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1" name="Freeform: Shape 540">
                      <a:extLst>
                        <a:ext uri="{FF2B5EF4-FFF2-40B4-BE49-F238E27FC236}">
                          <a16:creationId xmlns:a16="http://schemas.microsoft.com/office/drawing/2014/main" id="{9E78CD92-8545-40DC-ACF9-1D512E912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3075" y="3255726"/>
                      <a:ext cx="693794" cy="582211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FFDF0D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A888B547-534B-462A-8775-076B89E8E8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67791">
                <a:off x="5483177" y="4202771"/>
                <a:ext cx="794007" cy="1528436"/>
                <a:chOff x="10678518" y="4546041"/>
                <a:chExt cx="755451" cy="1454226"/>
              </a:xfrm>
            </p:grpSpPr>
            <p:sp>
              <p:nvSpPr>
                <p:cNvPr id="527" name="Freeform: Shape 526">
                  <a:extLst>
                    <a:ext uri="{FF2B5EF4-FFF2-40B4-BE49-F238E27FC236}">
                      <a16:creationId xmlns:a16="http://schemas.microsoft.com/office/drawing/2014/main" id="{15A031B2-798E-46D5-89B3-355EA4AF26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565940" flipH="1">
                  <a:off x="10678518" y="4546041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Trapezoid 527">
                  <a:extLst>
                    <a:ext uri="{FF2B5EF4-FFF2-40B4-BE49-F238E27FC236}">
                      <a16:creationId xmlns:a16="http://schemas.microsoft.com/office/drawing/2014/main" id="{43C5A9E5-F3B5-4485-B41E-574C529BE0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0922612" y="5242923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Oval 528">
                  <a:extLst>
                    <a:ext uri="{FF2B5EF4-FFF2-40B4-BE49-F238E27FC236}">
                      <a16:creationId xmlns:a16="http://schemas.microsoft.com/office/drawing/2014/main" id="{A385940C-6F1E-4225-BEB8-1B70AC4BA6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797324" y="5150827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0" name="Group 529">
                  <a:extLst>
                    <a:ext uri="{FF2B5EF4-FFF2-40B4-BE49-F238E27FC236}">
                      <a16:creationId xmlns:a16="http://schemas.microsoft.com/office/drawing/2014/main" id="{5C0A0B72-2C5F-4EA0-9D60-41A1F3A1224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878978" y="5784257"/>
                  <a:ext cx="408169" cy="216010"/>
                  <a:chOff x="3980234" y="4521535"/>
                  <a:chExt cx="284598" cy="129805"/>
                </a:xfrm>
              </p:grpSpPr>
              <p:sp>
                <p:nvSpPr>
                  <p:cNvPr id="531" name="Rectangle: Rounded Corners 530">
                    <a:extLst>
                      <a:ext uri="{FF2B5EF4-FFF2-40B4-BE49-F238E27FC236}">
                        <a16:creationId xmlns:a16="http://schemas.microsoft.com/office/drawing/2014/main" id="{9E1AA9FD-DA6B-45C4-895A-698842B125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13580">
                    <a:off x="4042397" y="4575058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Oval 531">
                    <a:extLst>
                      <a:ext uri="{FF2B5EF4-FFF2-40B4-BE49-F238E27FC236}">
                        <a16:creationId xmlns:a16="http://schemas.microsoft.com/office/drawing/2014/main" id="{9011562D-8B4E-4621-B3C3-AB3989B7BA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34" y="4521535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89" name="green right Group 205">
              <a:extLst>
                <a:ext uri="{FF2B5EF4-FFF2-40B4-BE49-F238E27FC236}">
                  <a16:creationId xmlns:a16="http://schemas.microsoft.com/office/drawing/2014/main" id="{4AF8C4B2-8E55-4F1C-A922-1F396E80F179}"/>
                </a:ext>
              </a:extLst>
            </p:cNvPr>
            <p:cNvGrpSpPr/>
            <p:nvPr/>
          </p:nvGrpSpPr>
          <p:grpSpPr>
            <a:xfrm rot="18278428" flipH="1">
              <a:off x="7498331" y="5068604"/>
              <a:ext cx="882064" cy="204268"/>
              <a:chOff x="5833690" y="2643642"/>
              <a:chExt cx="1442310" cy="336477"/>
            </a:xfrm>
          </p:grpSpPr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219276CA-56A2-40E0-9CCE-F8C15B69E1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21" name="Group 520">
                <a:extLst>
                  <a:ext uri="{FF2B5EF4-FFF2-40B4-BE49-F238E27FC236}">
                    <a16:creationId xmlns:a16="http://schemas.microsoft.com/office/drawing/2014/main" id="{E8E874A7-9421-447E-ADB9-C3647CAE6A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523" name="Rectangle: Rounded Corners 522">
                  <a:extLst>
                    <a:ext uri="{FF2B5EF4-FFF2-40B4-BE49-F238E27FC236}">
                      <a16:creationId xmlns:a16="http://schemas.microsoft.com/office/drawing/2014/main" id="{27232802-328F-47FD-8B02-17848D8F321F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Partial Circle 523">
                  <a:extLst>
                    <a:ext uri="{FF2B5EF4-FFF2-40B4-BE49-F238E27FC236}">
                      <a16:creationId xmlns:a16="http://schemas.microsoft.com/office/drawing/2014/main" id="{12479AD6-AE93-425A-9058-BFE2CF530527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143E13B-E6AD-4C51-949C-55E9ECE613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1804125A-87A6-4A67-AB26-329F5BF5095B}"/>
                </a:ext>
              </a:extLst>
            </p:cNvPr>
            <p:cNvGrpSpPr/>
            <p:nvPr/>
          </p:nvGrpSpPr>
          <p:grpSpPr>
            <a:xfrm>
              <a:off x="7203576" y="4414341"/>
              <a:ext cx="829007" cy="2363712"/>
              <a:chOff x="5483177" y="2435713"/>
              <a:chExt cx="1118379" cy="3295494"/>
            </a:xfrm>
          </p:grpSpPr>
          <p:grpSp>
            <p:nvGrpSpPr>
              <p:cNvPr id="497" name="Group 496">
                <a:extLst>
                  <a:ext uri="{FF2B5EF4-FFF2-40B4-BE49-F238E27FC236}">
                    <a16:creationId xmlns:a16="http://schemas.microsoft.com/office/drawing/2014/main" id="{FCDBD064-75EE-4BAF-A4CB-D171E591EA70}"/>
                  </a:ext>
                </a:extLst>
              </p:cNvPr>
              <p:cNvGrpSpPr/>
              <p:nvPr/>
            </p:nvGrpSpPr>
            <p:grpSpPr>
              <a:xfrm>
                <a:off x="5807549" y="2435713"/>
                <a:ext cx="794007" cy="3180074"/>
                <a:chOff x="5807549" y="2435713"/>
                <a:chExt cx="794007" cy="3180074"/>
              </a:xfrm>
            </p:grpSpPr>
            <p:sp>
              <p:nvSpPr>
                <p:cNvPr id="505" name="Isosceles Triangle 504">
                  <a:extLst>
                    <a:ext uri="{FF2B5EF4-FFF2-40B4-BE49-F238E27FC236}">
                      <a16:creationId xmlns:a16="http://schemas.microsoft.com/office/drawing/2014/main" id="{A613864C-0962-4C49-A7F3-20C739BF3691}"/>
                    </a:ext>
                  </a:extLst>
                </p:cNvPr>
                <p:cNvSpPr/>
                <p:nvPr/>
              </p:nvSpPr>
              <p:spPr>
                <a:xfrm rot="21563577">
                  <a:off x="5808362" y="2712518"/>
                  <a:ext cx="203231" cy="201880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53383B84-B214-4188-85F5-98F81DCC5287}"/>
                    </a:ext>
                  </a:extLst>
                </p:cNvPr>
                <p:cNvGrpSpPr/>
                <p:nvPr/>
              </p:nvGrpSpPr>
              <p:grpSpPr>
                <a:xfrm rot="21563577">
                  <a:off x="5807549" y="2435713"/>
                  <a:ext cx="794007" cy="3180074"/>
                  <a:chOff x="9557446" y="3436145"/>
                  <a:chExt cx="794007" cy="3180074"/>
                </a:xfrm>
              </p:grpSpPr>
              <p:grpSp>
                <p:nvGrpSpPr>
                  <p:cNvPr id="507" name="Group 506">
                    <a:extLst>
                      <a:ext uri="{FF2B5EF4-FFF2-40B4-BE49-F238E27FC236}">
                        <a16:creationId xmlns:a16="http://schemas.microsoft.com/office/drawing/2014/main" id="{73215624-823B-4B15-9D45-19AEB9328DC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21044798">
                    <a:off x="9557446" y="5169571"/>
                    <a:ext cx="794007" cy="1446648"/>
                    <a:chOff x="10729275" y="4560732"/>
                    <a:chExt cx="755451" cy="1376408"/>
                  </a:xfrm>
                </p:grpSpPr>
                <p:sp>
                  <p:nvSpPr>
                    <p:cNvPr id="514" name="Freeform: Shape 513">
                      <a:extLst>
                        <a:ext uri="{FF2B5EF4-FFF2-40B4-BE49-F238E27FC236}">
                          <a16:creationId xmlns:a16="http://schemas.microsoft.com/office/drawing/2014/main" id="{1A21CE83-41B2-4865-B62F-023933CB18E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144839" flipH="1">
                      <a:off x="10729275" y="4560732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10367C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5" name="Trapezoid 514">
                      <a:extLst>
                        <a:ext uri="{FF2B5EF4-FFF2-40B4-BE49-F238E27FC236}">
                          <a16:creationId xmlns:a16="http://schemas.microsoft.com/office/drawing/2014/main" id="{9A097C29-1B39-44DB-97C8-F9E996D9C07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17356" y="5214797"/>
                      <a:ext cx="289284" cy="693944"/>
                    </a:xfrm>
                    <a:prstGeom prst="trapezoid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6" name="Oval 515">
                      <a:extLst>
                        <a:ext uri="{FF2B5EF4-FFF2-40B4-BE49-F238E27FC236}">
                          <a16:creationId xmlns:a16="http://schemas.microsoft.com/office/drawing/2014/main" id="{C2259A01-BC46-419B-9DE3-B3F0CE08905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887612" y="5154186"/>
                      <a:ext cx="320805" cy="255146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17" name="Group 516">
                      <a:extLst>
                        <a:ext uri="{FF2B5EF4-FFF2-40B4-BE49-F238E27FC236}">
                          <a16:creationId xmlns:a16="http://schemas.microsoft.com/office/drawing/2014/main" id="{13284174-C04C-42A5-A018-A943E170635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1312439" flipH="1">
                      <a:off x="10949660" y="5765280"/>
                      <a:ext cx="430823" cy="171860"/>
                      <a:chOff x="3929941" y="4493533"/>
                      <a:chExt cx="300394" cy="103274"/>
                    </a:xfrm>
                  </p:grpSpPr>
                  <p:sp>
                    <p:nvSpPr>
                      <p:cNvPr id="518" name="Rectangle: Rounded Corners 517">
                        <a:extLst>
                          <a:ext uri="{FF2B5EF4-FFF2-40B4-BE49-F238E27FC236}">
                            <a16:creationId xmlns:a16="http://schemas.microsoft.com/office/drawing/2014/main" id="{1700E113-BD7E-4A24-B1A9-F57670DFC7C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58492">
                        <a:off x="4007900" y="4520525"/>
                        <a:ext cx="222435" cy="7628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9" name="Oval 518">
                        <a:extLst>
                          <a:ext uri="{FF2B5EF4-FFF2-40B4-BE49-F238E27FC236}">
                            <a16:creationId xmlns:a16="http://schemas.microsoft.com/office/drawing/2014/main" id="{686F234D-8819-4829-A95F-0B63D348536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929941" y="4493533"/>
                        <a:ext cx="95326" cy="95326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508" name="Rectangle: Rounded Corners 507">
                    <a:extLst>
                      <a:ext uri="{FF2B5EF4-FFF2-40B4-BE49-F238E27FC236}">
                        <a16:creationId xmlns:a16="http://schemas.microsoft.com/office/drawing/2014/main" id="{2BA57B7C-D64A-4ABE-8189-B1E7A8508D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9779534" y="4072578"/>
                    <a:ext cx="221840" cy="276399"/>
                  </a:xfrm>
                  <a:prstGeom prst="round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9" name="Oval 508">
                    <a:extLst>
                      <a:ext uri="{FF2B5EF4-FFF2-40B4-BE49-F238E27FC236}">
                        <a16:creationId xmlns:a16="http://schemas.microsoft.com/office/drawing/2014/main" id="{AE601472-0F50-458F-AD71-8AE063AE92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605188" y="4972086"/>
                    <a:ext cx="621304" cy="511808"/>
                  </a:xfrm>
                  <a:prstGeom prst="ellipse">
                    <a:avLst/>
                  </a:pr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0" name="Rectangle: Rounded Corners 509">
                    <a:extLst>
                      <a:ext uri="{FF2B5EF4-FFF2-40B4-BE49-F238E27FC236}">
                        <a16:creationId xmlns:a16="http://schemas.microsoft.com/office/drawing/2014/main" id="{07BB5AD9-FD11-4CCC-A4BA-7B5ED8198B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581046" y="4232549"/>
                    <a:ext cx="654412" cy="891438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0AC86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11" name="Group 510">
                    <a:extLst>
                      <a:ext uri="{FF2B5EF4-FFF2-40B4-BE49-F238E27FC236}">
                        <a16:creationId xmlns:a16="http://schemas.microsoft.com/office/drawing/2014/main" id="{CF6409CA-0867-4CD1-AACF-712D221ADF4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570417" y="3436145"/>
                    <a:ext cx="729201" cy="711555"/>
                    <a:chOff x="9123075" y="3255726"/>
                    <a:chExt cx="693794" cy="677008"/>
                  </a:xfrm>
                </p:grpSpPr>
                <p:sp>
                  <p:nvSpPr>
                    <p:cNvPr id="512" name="Freeform: Shape 511">
                      <a:extLst>
                        <a:ext uri="{FF2B5EF4-FFF2-40B4-BE49-F238E27FC236}">
                          <a16:creationId xmlns:a16="http://schemas.microsoft.com/office/drawing/2014/main" id="{4F7DEEFB-4DBE-48FA-8D58-069F50CEB21F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67370" y="3272106"/>
                      <a:ext cx="570911" cy="660628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3" name="Freeform: Shape 512">
                      <a:extLst>
                        <a:ext uri="{FF2B5EF4-FFF2-40B4-BE49-F238E27FC236}">
                          <a16:creationId xmlns:a16="http://schemas.microsoft.com/office/drawing/2014/main" id="{2B02FE84-8990-4146-9D45-40337F031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3075" y="3255726"/>
                      <a:ext cx="693794" cy="582211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FFDF0D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498" name="Group 497">
                <a:extLst>
                  <a:ext uri="{FF2B5EF4-FFF2-40B4-BE49-F238E27FC236}">
                    <a16:creationId xmlns:a16="http://schemas.microsoft.com/office/drawing/2014/main" id="{2AD02B9C-B944-4074-8E36-8E9E61C64D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67791">
                <a:off x="5483177" y="4202771"/>
                <a:ext cx="794007" cy="1528436"/>
                <a:chOff x="10678518" y="4546041"/>
                <a:chExt cx="755451" cy="1454226"/>
              </a:xfrm>
            </p:grpSpPr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07670BE6-AC3A-4087-98DF-BC2C9AB054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565940" flipH="1">
                  <a:off x="10678518" y="4546041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Trapezoid 499">
                  <a:extLst>
                    <a:ext uri="{FF2B5EF4-FFF2-40B4-BE49-F238E27FC236}">
                      <a16:creationId xmlns:a16="http://schemas.microsoft.com/office/drawing/2014/main" id="{42D32E0D-9DA5-426E-91FC-E5AA389B05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0922612" y="5242923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Oval 500">
                  <a:extLst>
                    <a:ext uri="{FF2B5EF4-FFF2-40B4-BE49-F238E27FC236}">
                      <a16:creationId xmlns:a16="http://schemas.microsoft.com/office/drawing/2014/main" id="{E130B416-87BD-4043-8BD8-B669B9030E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797324" y="5150827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02" name="Group 501">
                  <a:extLst>
                    <a:ext uri="{FF2B5EF4-FFF2-40B4-BE49-F238E27FC236}">
                      <a16:creationId xmlns:a16="http://schemas.microsoft.com/office/drawing/2014/main" id="{1AEC9F7E-C020-4196-80DF-92D1CE278BB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878978" y="5784257"/>
                  <a:ext cx="408169" cy="216010"/>
                  <a:chOff x="3980234" y="4521535"/>
                  <a:chExt cx="284598" cy="129805"/>
                </a:xfrm>
              </p:grpSpPr>
              <p:sp>
                <p:nvSpPr>
                  <p:cNvPr id="503" name="Rectangle: Rounded Corners 502">
                    <a:extLst>
                      <a:ext uri="{FF2B5EF4-FFF2-40B4-BE49-F238E27FC236}">
                        <a16:creationId xmlns:a16="http://schemas.microsoft.com/office/drawing/2014/main" id="{71E7870F-0A67-4C0F-A7F5-614763B57D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13580">
                    <a:off x="4042397" y="4575058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4" name="Oval 503">
                    <a:extLst>
                      <a:ext uri="{FF2B5EF4-FFF2-40B4-BE49-F238E27FC236}">
                        <a16:creationId xmlns:a16="http://schemas.microsoft.com/office/drawing/2014/main" id="{D9EB4AF3-08E3-4CCB-9726-163D57F055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34" y="4521535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91" name="green right Group 205">
              <a:extLst>
                <a:ext uri="{FF2B5EF4-FFF2-40B4-BE49-F238E27FC236}">
                  <a16:creationId xmlns:a16="http://schemas.microsoft.com/office/drawing/2014/main" id="{680FEEFA-6E8B-440E-AD69-73F89F4D72BA}"/>
                </a:ext>
              </a:extLst>
            </p:cNvPr>
            <p:cNvGrpSpPr/>
            <p:nvPr/>
          </p:nvGrpSpPr>
          <p:grpSpPr>
            <a:xfrm rot="18278428" flipH="1">
              <a:off x="6945986" y="5340018"/>
              <a:ext cx="882064" cy="204268"/>
              <a:chOff x="5833690" y="2643642"/>
              <a:chExt cx="1442310" cy="336477"/>
            </a:xfrm>
          </p:grpSpPr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AE8B57ED-EE0B-4B00-8A82-6657E35602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F09591FD-18E5-4FE9-91B1-9B345125008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495" name="Rectangle: Rounded Corners 494">
                  <a:extLst>
                    <a:ext uri="{FF2B5EF4-FFF2-40B4-BE49-F238E27FC236}">
                      <a16:creationId xmlns:a16="http://schemas.microsoft.com/office/drawing/2014/main" id="{338E20C0-9200-4AF8-AEC6-A38FB7D5874A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Partial Circle 495">
                  <a:extLst>
                    <a:ext uri="{FF2B5EF4-FFF2-40B4-BE49-F238E27FC236}">
                      <a16:creationId xmlns:a16="http://schemas.microsoft.com/office/drawing/2014/main" id="{BB5A4BF8-5CF5-410E-A97A-39C9563B0A22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03DD3C95-D659-43A8-86EE-A163EAB182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B994EDD0-A3A7-4A48-AAC2-5A9D68CC7C87}"/>
              </a:ext>
            </a:extLst>
          </p:cNvPr>
          <p:cNvGrpSpPr/>
          <p:nvPr/>
        </p:nvGrpSpPr>
        <p:grpSpPr>
          <a:xfrm>
            <a:off x="2723168" y="4157248"/>
            <a:ext cx="438099" cy="871844"/>
            <a:chOff x="10093249" y="4775840"/>
            <a:chExt cx="466197" cy="990090"/>
          </a:xfrm>
          <a:solidFill>
            <a:srgbClr val="717171"/>
          </a:solidFill>
        </p:grpSpPr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4DEAE310-2539-4E9E-83C9-E1144EC9F2C8}"/>
                </a:ext>
              </a:extLst>
            </p:cNvPr>
            <p:cNvSpPr/>
            <p:nvPr/>
          </p:nvSpPr>
          <p:spPr>
            <a:xfrm>
              <a:off x="10098204" y="4788669"/>
              <a:ext cx="461242" cy="977261"/>
            </a:xfrm>
            <a:custGeom>
              <a:avLst/>
              <a:gdLst>
                <a:gd name="connsiteX0" fmla="*/ 210312 w 438912"/>
                <a:gd name="connsiteY0" fmla="*/ 0 h 987552"/>
                <a:gd name="connsiteX1" fmla="*/ 438912 w 438912"/>
                <a:gd name="connsiteY1" fmla="*/ 9144 h 987552"/>
                <a:gd name="connsiteX2" fmla="*/ 429768 w 438912"/>
                <a:gd name="connsiteY2" fmla="*/ 246888 h 987552"/>
                <a:gd name="connsiteX3" fmla="*/ 274320 w 438912"/>
                <a:gd name="connsiteY3" fmla="*/ 978408 h 987552"/>
                <a:gd name="connsiteX4" fmla="*/ 0 w 438912"/>
                <a:gd name="connsiteY4" fmla="*/ 987552 h 987552"/>
                <a:gd name="connsiteX5" fmla="*/ 210312 w 438912"/>
                <a:gd name="connsiteY5" fmla="*/ 0 h 98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" h="987552">
                  <a:moveTo>
                    <a:pt x="210312" y="0"/>
                  </a:moveTo>
                  <a:lnTo>
                    <a:pt x="438912" y="9144"/>
                  </a:lnTo>
                  <a:lnTo>
                    <a:pt x="429768" y="246888"/>
                  </a:lnTo>
                  <a:lnTo>
                    <a:pt x="274320" y="978408"/>
                  </a:lnTo>
                  <a:lnTo>
                    <a:pt x="0" y="98755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5B5B5B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6" name="Parallelogram 335">
              <a:extLst>
                <a:ext uri="{FF2B5EF4-FFF2-40B4-BE49-F238E27FC236}">
                  <a16:creationId xmlns:a16="http://schemas.microsoft.com/office/drawing/2014/main" id="{B968FE05-A58E-4466-B073-FC3F79D670D4}"/>
                </a:ext>
              </a:extLst>
            </p:cNvPr>
            <p:cNvSpPr/>
            <p:nvPr/>
          </p:nvSpPr>
          <p:spPr>
            <a:xfrm>
              <a:off x="10093249" y="4775840"/>
              <a:ext cx="466197" cy="980964"/>
            </a:xfrm>
            <a:prstGeom prst="parallelogram">
              <a:avLst>
                <a:gd name="adj" fmla="val 48622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D332E9F-2AFE-4DC4-AF80-1324058CF309}"/>
              </a:ext>
            </a:extLst>
          </p:cNvPr>
          <p:cNvGrpSpPr/>
          <p:nvPr/>
        </p:nvGrpSpPr>
        <p:grpSpPr>
          <a:xfrm>
            <a:off x="1616605" y="3310879"/>
            <a:ext cx="2950227" cy="2766498"/>
            <a:chOff x="789962" y="3890880"/>
            <a:chExt cx="2950227" cy="2766498"/>
          </a:xfrm>
        </p:grpSpPr>
        <p:grpSp>
          <p:nvGrpSpPr>
            <p:cNvPr id="126" name="purple left Group 234">
              <a:extLst>
                <a:ext uri="{FF2B5EF4-FFF2-40B4-BE49-F238E27FC236}">
                  <a16:creationId xmlns:a16="http://schemas.microsoft.com/office/drawing/2014/main" id="{A98D8C07-F2C9-4BBD-9B8F-E6643BD39090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0110" flipH="1">
              <a:off x="2234538" y="4884513"/>
              <a:ext cx="790937" cy="221884"/>
              <a:chOff x="5833690" y="2643596"/>
              <a:chExt cx="1442304" cy="336523"/>
            </a:xfrm>
          </p:grpSpPr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7D3E923-B640-417F-9535-0AEFF47ABF4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E79352D4-4F84-4843-B91C-5D45B01A12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258" name="Rectangle: Rounded Corners 257">
                  <a:extLst>
                    <a:ext uri="{FF2B5EF4-FFF2-40B4-BE49-F238E27FC236}">
                      <a16:creationId xmlns:a16="http://schemas.microsoft.com/office/drawing/2014/main" id="{ED8BF8DD-3A24-4FD1-A971-A06A0DD80A3E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Partial Circle 258">
                  <a:extLst>
                    <a:ext uri="{FF2B5EF4-FFF2-40B4-BE49-F238E27FC236}">
                      <a16:creationId xmlns:a16="http://schemas.microsoft.com/office/drawing/2014/main" id="{6CD07D6D-C28B-43F8-808D-773D4382BCD4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C1D2A233-455A-4CA9-8B3B-B0F8CCF3B7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purple left Group 234">
              <a:extLst>
                <a:ext uri="{FF2B5EF4-FFF2-40B4-BE49-F238E27FC236}">
                  <a16:creationId xmlns:a16="http://schemas.microsoft.com/office/drawing/2014/main" id="{98D8A89B-72BE-421F-B861-44C692632E69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0110" flipH="1">
              <a:off x="1681091" y="5083563"/>
              <a:ext cx="790937" cy="221884"/>
              <a:chOff x="5833690" y="2643596"/>
              <a:chExt cx="1442304" cy="336523"/>
            </a:xfrm>
          </p:grpSpPr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DE3DC02B-D5A3-4026-8E2B-7A0580A421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0B4F799B-B200-4F9B-B4B0-3B56639B068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253" name="Rectangle: Rounded Corners 252">
                  <a:extLst>
                    <a:ext uri="{FF2B5EF4-FFF2-40B4-BE49-F238E27FC236}">
                      <a16:creationId xmlns:a16="http://schemas.microsoft.com/office/drawing/2014/main" id="{B5D83EB7-A361-4FDD-A436-340F6E7E74A6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Partial Circle 253">
                  <a:extLst>
                    <a:ext uri="{FF2B5EF4-FFF2-40B4-BE49-F238E27FC236}">
                      <a16:creationId xmlns:a16="http://schemas.microsoft.com/office/drawing/2014/main" id="{55F86219-2040-472F-A516-84B79F0AD54D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6A3A4C91-1BC1-429D-BEF2-527C510C8D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8503E6F-F7BD-4214-8BCF-8574214058DE}"/>
                </a:ext>
              </a:extLst>
            </p:cNvPr>
            <p:cNvGrpSpPr/>
            <p:nvPr/>
          </p:nvGrpSpPr>
          <p:grpSpPr>
            <a:xfrm>
              <a:off x="1492430" y="3890880"/>
              <a:ext cx="1083704" cy="2295834"/>
              <a:chOff x="6229373" y="2864954"/>
              <a:chExt cx="1083704" cy="2295834"/>
            </a:xfrm>
          </p:grpSpPr>
          <p:sp>
            <p:nvSpPr>
              <p:cNvPr id="221" name="Isosceles Triangle 220">
                <a:extLst>
                  <a:ext uri="{FF2B5EF4-FFF2-40B4-BE49-F238E27FC236}">
                    <a16:creationId xmlns:a16="http://schemas.microsoft.com/office/drawing/2014/main" id="{BC8297B1-1E43-4F6C-97C2-607302D54074}"/>
                  </a:ext>
                </a:extLst>
              </p:cNvPr>
              <p:cNvSpPr/>
              <p:nvPr/>
            </p:nvSpPr>
            <p:spPr>
              <a:xfrm flipH="1">
                <a:off x="6712400" y="3065819"/>
                <a:ext cx="116154" cy="87936"/>
              </a:xfrm>
              <a:prstGeom prst="triangl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2" name="purple left Group 234">
                <a:extLst>
                  <a:ext uri="{FF2B5EF4-FFF2-40B4-BE49-F238E27FC236}">
                    <a16:creationId xmlns:a16="http://schemas.microsoft.com/office/drawing/2014/main" id="{3D452561-20DC-4466-87DC-D8BCAAE205A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592884">
                <a:off x="6430781" y="3650581"/>
                <a:ext cx="882296" cy="207940"/>
                <a:chOff x="5833690" y="2643596"/>
                <a:chExt cx="1442304" cy="336523"/>
              </a:xfrm>
            </p:grpSpPr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44A09C2F-4132-4E67-B525-E79D35B362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6" name="Group 245">
                  <a:extLst>
                    <a:ext uri="{FF2B5EF4-FFF2-40B4-BE49-F238E27FC236}">
                      <a16:creationId xmlns:a16="http://schemas.microsoft.com/office/drawing/2014/main" id="{6986EE0E-11CD-4FF7-9D52-7064299A825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248" name="Rectangle: Rounded Corners 247">
                    <a:extLst>
                      <a:ext uri="{FF2B5EF4-FFF2-40B4-BE49-F238E27FC236}">
                        <a16:creationId xmlns:a16="http://schemas.microsoft.com/office/drawing/2014/main" id="{EE7CADDC-0C98-4542-B6AE-A96C0D9957EE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Partial Circle 248">
                    <a:extLst>
                      <a:ext uri="{FF2B5EF4-FFF2-40B4-BE49-F238E27FC236}">
                        <a16:creationId xmlns:a16="http://schemas.microsoft.com/office/drawing/2014/main" id="{524D40FC-973A-46AA-BE48-3EE47A5C7C0B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45D06C35-5E66-4058-B3EA-799BFFFEDC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00155E24-30E3-4F0A-AA75-94D1741089D4}"/>
                  </a:ext>
                </a:extLst>
              </p:cNvPr>
              <p:cNvGrpSpPr/>
              <p:nvPr/>
            </p:nvGrpSpPr>
            <p:grpSpPr>
              <a:xfrm rot="20995786" flipH="1">
                <a:off x="6229373" y="3990011"/>
                <a:ext cx="617306" cy="1010513"/>
                <a:chOff x="10813736" y="4508061"/>
                <a:chExt cx="701059" cy="1379698"/>
              </a:xfrm>
            </p:grpSpPr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32E0AE2B-CF9B-4572-9DB8-CFB487D1A5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930377" flipH="1">
                  <a:off x="10786540" y="4535257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Rectangle: Rounded Corners 241">
                  <a:extLst>
                    <a:ext uri="{FF2B5EF4-FFF2-40B4-BE49-F238E27FC236}">
                      <a16:creationId xmlns:a16="http://schemas.microsoft.com/office/drawing/2014/main" id="{35808B2B-8FD2-4F8E-B1C0-3A31ED7548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53947" flipH="1">
                  <a:off x="11175119" y="5750784"/>
                  <a:ext cx="319015" cy="12694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Trapezoid 242">
                  <a:extLst>
                    <a:ext uri="{FF2B5EF4-FFF2-40B4-BE49-F238E27FC236}">
                      <a16:creationId xmlns:a16="http://schemas.microsoft.com/office/drawing/2014/main" id="{AAB45E2A-F21B-41EE-B112-8DDEB525DE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213549" y="5193815"/>
                  <a:ext cx="289284" cy="693944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A95C03CB-D780-43FE-8547-2A5C6FEF8B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1080364" y="5124964"/>
                  <a:ext cx="320805" cy="255146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F32B8761-4A7B-48F9-8E42-578618CAAE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658">
                <a:off x="6512845" y="3305688"/>
                <a:ext cx="185853" cy="192611"/>
              </a:xfrm>
              <a:prstGeom prst="roundRect">
                <a:avLst/>
              </a:prstGeom>
              <a:solidFill>
                <a:srgbClr val="FFDF0D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6100534B-0146-4E59-A3AF-C5D860F335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34497" y="3930020"/>
                <a:ext cx="475252" cy="3566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136DDB88-E413-4BE0-9328-BABC4CAAEC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93575" y="3388369"/>
                <a:ext cx="537432" cy="608939"/>
              </a:xfrm>
              <a:prstGeom prst="roundRect">
                <a:avLst>
                  <a:gd name="adj" fmla="val 33590"/>
                </a:avLst>
              </a:pr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F517C03-2CC4-436D-9076-9F3561FEC9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42572" flipH="1">
                <a:off x="6318264" y="4111612"/>
                <a:ext cx="665200" cy="5134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556BE3BB-AF3A-46E5-B936-9BD0FC6109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62604">
                <a:off x="6612446" y="5030420"/>
                <a:ext cx="280902" cy="92974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Trapezoid 228">
                <a:extLst>
                  <a:ext uri="{FF2B5EF4-FFF2-40B4-BE49-F238E27FC236}">
                    <a16:creationId xmlns:a16="http://schemas.microsoft.com/office/drawing/2014/main" id="{0C304628-67A5-4B82-8C9D-FA39A5536B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83713" flipV="1">
                <a:off x="6536760" y="4633363"/>
                <a:ext cx="237431" cy="50825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3D413CDC-3D8A-4109-A053-E0DAD48E17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95786">
                <a:off x="6551568" y="4550695"/>
                <a:ext cx="282479" cy="186873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D6511D2-F337-41BB-A6B6-CA87EDB56DC3}"/>
                  </a:ext>
                </a:extLst>
              </p:cNvPr>
              <p:cNvSpPr/>
              <p:nvPr/>
            </p:nvSpPr>
            <p:spPr>
              <a:xfrm rot="120658" flipH="1">
                <a:off x="6418527" y="2895800"/>
                <a:ext cx="353565" cy="443661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86797B1A-E31F-4227-A98D-554BDA259A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83347">
                <a:off x="6538423" y="5032011"/>
                <a:ext cx="133430" cy="128777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E0ACAE63-4821-4F06-B84D-B839DFFC05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83347">
                <a:off x="6289469" y="4959738"/>
                <a:ext cx="120383" cy="11618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881EFBE-048D-4A55-AD84-4D26A54B6149}"/>
                  </a:ext>
                </a:extLst>
              </p:cNvPr>
              <p:cNvSpPr/>
              <p:nvPr/>
            </p:nvSpPr>
            <p:spPr>
              <a:xfrm flipH="1">
                <a:off x="6381179" y="2864954"/>
                <a:ext cx="398589" cy="412942"/>
              </a:xfrm>
              <a:custGeom>
                <a:avLst/>
                <a:gdLst>
                  <a:gd name="connsiteX0" fmla="*/ 24647 w 475751"/>
                  <a:gd name="connsiteY0" fmla="*/ 60960 h 548640"/>
                  <a:gd name="connsiteX1" fmla="*/ 12455 w 475751"/>
                  <a:gd name="connsiteY1" fmla="*/ 121920 h 548640"/>
                  <a:gd name="connsiteX2" fmla="*/ 263 w 475751"/>
                  <a:gd name="connsiteY2" fmla="*/ 158496 h 548640"/>
                  <a:gd name="connsiteX3" fmla="*/ 24647 w 475751"/>
                  <a:gd name="connsiteY3" fmla="*/ 195072 h 548640"/>
                  <a:gd name="connsiteX4" fmla="*/ 97799 w 475751"/>
                  <a:gd name="connsiteY4" fmla="*/ 231648 h 548640"/>
                  <a:gd name="connsiteX5" fmla="*/ 134375 w 475751"/>
                  <a:gd name="connsiteY5" fmla="*/ 304800 h 548640"/>
                  <a:gd name="connsiteX6" fmla="*/ 158759 w 475751"/>
                  <a:gd name="connsiteY6" fmla="*/ 341376 h 548640"/>
                  <a:gd name="connsiteX7" fmla="*/ 146567 w 475751"/>
                  <a:gd name="connsiteY7" fmla="*/ 463296 h 548640"/>
                  <a:gd name="connsiteX8" fmla="*/ 134375 w 475751"/>
                  <a:gd name="connsiteY8" fmla="*/ 499872 h 548640"/>
                  <a:gd name="connsiteX9" fmla="*/ 207527 w 475751"/>
                  <a:gd name="connsiteY9" fmla="*/ 536448 h 548640"/>
                  <a:gd name="connsiteX10" fmla="*/ 366023 w 475751"/>
                  <a:gd name="connsiteY10" fmla="*/ 548640 h 548640"/>
                  <a:gd name="connsiteX11" fmla="*/ 426983 w 475751"/>
                  <a:gd name="connsiteY11" fmla="*/ 536448 h 548640"/>
                  <a:gd name="connsiteX12" fmla="*/ 439175 w 475751"/>
                  <a:gd name="connsiteY12" fmla="*/ 487680 h 548640"/>
                  <a:gd name="connsiteX13" fmla="*/ 451367 w 475751"/>
                  <a:gd name="connsiteY13" fmla="*/ 451104 h 548640"/>
                  <a:gd name="connsiteX14" fmla="*/ 475751 w 475751"/>
                  <a:gd name="connsiteY14" fmla="*/ 341376 h 548640"/>
                  <a:gd name="connsiteX15" fmla="*/ 463559 w 475751"/>
                  <a:gd name="connsiteY15" fmla="*/ 231648 h 548640"/>
                  <a:gd name="connsiteX16" fmla="*/ 402599 w 475751"/>
                  <a:gd name="connsiteY16" fmla="*/ 121920 h 548640"/>
                  <a:gd name="connsiteX17" fmla="*/ 378215 w 475751"/>
                  <a:gd name="connsiteY17" fmla="*/ 85344 h 548640"/>
                  <a:gd name="connsiteX18" fmla="*/ 256295 w 475751"/>
                  <a:gd name="connsiteY18" fmla="*/ 12192 h 548640"/>
                  <a:gd name="connsiteX19" fmla="*/ 219719 w 475751"/>
                  <a:gd name="connsiteY19" fmla="*/ 0 h 548640"/>
                  <a:gd name="connsiteX20" fmla="*/ 24647 w 475751"/>
                  <a:gd name="connsiteY20" fmla="*/ 6096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5751" h="548640">
                    <a:moveTo>
                      <a:pt x="24647" y="60960"/>
                    </a:moveTo>
                    <a:cubicBezTo>
                      <a:pt x="-9897" y="81280"/>
                      <a:pt x="17481" y="101816"/>
                      <a:pt x="12455" y="121920"/>
                    </a:cubicBezTo>
                    <a:cubicBezTo>
                      <a:pt x="9338" y="134388"/>
                      <a:pt x="-1850" y="145819"/>
                      <a:pt x="263" y="158496"/>
                    </a:cubicBezTo>
                    <a:cubicBezTo>
                      <a:pt x="2672" y="172950"/>
                      <a:pt x="14286" y="184711"/>
                      <a:pt x="24647" y="195072"/>
                    </a:cubicBezTo>
                    <a:cubicBezTo>
                      <a:pt x="48282" y="218707"/>
                      <a:pt x="68051" y="221732"/>
                      <a:pt x="97799" y="231648"/>
                    </a:cubicBezTo>
                    <a:cubicBezTo>
                      <a:pt x="167680" y="336470"/>
                      <a:pt x="83898" y="203846"/>
                      <a:pt x="134375" y="304800"/>
                    </a:cubicBezTo>
                    <a:cubicBezTo>
                      <a:pt x="140928" y="317906"/>
                      <a:pt x="150631" y="329184"/>
                      <a:pt x="158759" y="341376"/>
                    </a:cubicBezTo>
                    <a:cubicBezTo>
                      <a:pt x="154695" y="382016"/>
                      <a:pt x="152777" y="422928"/>
                      <a:pt x="146567" y="463296"/>
                    </a:cubicBezTo>
                    <a:cubicBezTo>
                      <a:pt x="144613" y="475998"/>
                      <a:pt x="129602" y="487940"/>
                      <a:pt x="134375" y="499872"/>
                    </a:cubicBezTo>
                    <a:cubicBezTo>
                      <a:pt x="140107" y="514202"/>
                      <a:pt x="193480" y="534692"/>
                      <a:pt x="207527" y="536448"/>
                    </a:cubicBezTo>
                    <a:cubicBezTo>
                      <a:pt x="260106" y="543020"/>
                      <a:pt x="313191" y="544576"/>
                      <a:pt x="366023" y="548640"/>
                    </a:cubicBezTo>
                    <a:cubicBezTo>
                      <a:pt x="386343" y="544576"/>
                      <a:pt x="411064" y="549714"/>
                      <a:pt x="426983" y="536448"/>
                    </a:cubicBezTo>
                    <a:cubicBezTo>
                      <a:pt x="439856" y="525721"/>
                      <a:pt x="434572" y="503792"/>
                      <a:pt x="439175" y="487680"/>
                    </a:cubicBezTo>
                    <a:cubicBezTo>
                      <a:pt x="442706" y="475323"/>
                      <a:pt x="447836" y="463461"/>
                      <a:pt x="451367" y="451104"/>
                    </a:cubicBezTo>
                    <a:cubicBezTo>
                      <a:pt x="462846" y="410929"/>
                      <a:pt x="467371" y="383278"/>
                      <a:pt x="475751" y="341376"/>
                    </a:cubicBezTo>
                    <a:cubicBezTo>
                      <a:pt x="471687" y="304800"/>
                      <a:pt x="469609" y="267948"/>
                      <a:pt x="463559" y="231648"/>
                    </a:cubicBezTo>
                    <a:cubicBezTo>
                      <a:pt x="456406" y="188729"/>
                      <a:pt x="425873" y="156830"/>
                      <a:pt x="402599" y="121920"/>
                    </a:cubicBezTo>
                    <a:cubicBezTo>
                      <a:pt x="394471" y="109728"/>
                      <a:pt x="390407" y="93472"/>
                      <a:pt x="378215" y="85344"/>
                    </a:cubicBezTo>
                    <a:cubicBezTo>
                      <a:pt x="326211" y="50675"/>
                      <a:pt x="308781" y="34686"/>
                      <a:pt x="256295" y="12192"/>
                    </a:cubicBezTo>
                    <a:cubicBezTo>
                      <a:pt x="244483" y="7130"/>
                      <a:pt x="231911" y="4064"/>
                      <a:pt x="219719" y="0"/>
                    </a:cubicBezTo>
                    <a:cubicBezTo>
                      <a:pt x="52162" y="12889"/>
                      <a:pt x="59191" y="40640"/>
                      <a:pt x="24647" y="60960"/>
                    </a:cubicBezTo>
                    <a:close/>
                  </a:path>
                </a:pathLst>
              </a:custGeom>
              <a:solidFill>
                <a:srgbClr val="8969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35" name="purple left Group 234">
                <a:extLst>
                  <a:ext uri="{FF2B5EF4-FFF2-40B4-BE49-F238E27FC236}">
                    <a16:creationId xmlns:a16="http://schemas.microsoft.com/office/drawing/2014/main" id="{3640F17F-1E9C-48E3-8CF4-5FBE9602B77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39890">
                <a:off x="6247079" y="3625679"/>
                <a:ext cx="790937" cy="221884"/>
                <a:chOff x="5833690" y="2643596"/>
                <a:chExt cx="1442304" cy="336523"/>
              </a:xfrm>
            </p:grpSpPr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0595AC0C-5040-40A4-BE38-095F593130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03405315-4151-451E-9236-0477852F899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239" name="Rectangle: Rounded Corners 238">
                    <a:extLst>
                      <a:ext uri="{FF2B5EF4-FFF2-40B4-BE49-F238E27FC236}">
                        <a16:creationId xmlns:a16="http://schemas.microsoft.com/office/drawing/2014/main" id="{4C7B3DF2-C16C-42DC-9447-5B82698A7D0E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Partial Circle 239">
                    <a:extLst>
                      <a:ext uri="{FF2B5EF4-FFF2-40B4-BE49-F238E27FC236}">
                        <a16:creationId xmlns:a16="http://schemas.microsoft.com/office/drawing/2014/main" id="{F7B132D0-3F4C-4613-A684-AF5FC0BCB984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8BEC8185-37D3-4E0C-940E-1F4F5E9475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CFFDE28-EC84-4BD5-9CFD-3B569DA5CBA8}"/>
                </a:ext>
              </a:extLst>
            </p:cNvPr>
            <p:cNvGrpSpPr/>
            <p:nvPr/>
          </p:nvGrpSpPr>
          <p:grpSpPr>
            <a:xfrm>
              <a:off x="789962" y="4144053"/>
              <a:ext cx="1083704" cy="2295834"/>
              <a:chOff x="6229373" y="2864954"/>
              <a:chExt cx="1083704" cy="2295834"/>
            </a:xfrm>
          </p:grpSpPr>
          <p:sp>
            <p:nvSpPr>
              <p:cNvPr id="192" name="Isosceles Triangle 191">
                <a:extLst>
                  <a:ext uri="{FF2B5EF4-FFF2-40B4-BE49-F238E27FC236}">
                    <a16:creationId xmlns:a16="http://schemas.microsoft.com/office/drawing/2014/main" id="{22E24F12-5ED4-49F6-B266-5C5349CA9197}"/>
                  </a:ext>
                </a:extLst>
              </p:cNvPr>
              <p:cNvSpPr/>
              <p:nvPr/>
            </p:nvSpPr>
            <p:spPr>
              <a:xfrm flipH="1">
                <a:off x="6712400" y="3065819"/>
                <a:ext cx="116154" cy="87936"/>
              </a:xfrm>
              <a:prstGeom prst="triangl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93" name="purple left Group 234">
                <a:extLst>
                  <a:ext uri="{FF2B5EF4-FFF2-40B4-BE49-F238E27FC236}">
                    <a16:creationId xmlns:a16="http://schemas.microsoft.com/office/drawing/2014/main" id="{D0839F54-665E-4009-AD78-8084B4ECA97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592884">
                <a:off x="6430781" y="3650581"/>
                <a:ext cx="882296" cy="207940"/>
                <a:chOff x="5833690" y="2643596"/>
                <a:chExt cx="1442304" cy="336523"/>
              </a:xfrm>
            </p:grpSpPr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F59F8005-4DA2-461D-BA3B-DDDA13621A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5F23A0AB-37CE-42D6-B32B-42A379AF35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219" name="Rectangle: Rounded Corners 218">
                    <a:extLst>
                      <a:ext uri="{FF2B5EF4-FFF2-40B4-BE49-F238E27FC236}">
                        <a16:creationId xmlns:a16="http://schemas.microsoft.com/office/drawing/2014/main" id="{B9092264-8607-4765-86BB-4FCBB9B74FA6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" name="Partial Circle 219">
                    <a:extLst>
                      <a:ext uri="{FF2B5EF4-FFF2-40B4-BE49-F238E27FC236}">
                        <a16:creationId xmlns:a16="http://schemas.microsoft.com/office/drawing/2014/main" id="{ADB75A64-EA0E-46A8-8867-E3D666C1C431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1CB6DFFB-47B3-4134-89E0-83D22B9F95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7D111050-5A44-4D10-863E-9E688A610AB1}"/>
                  </a:ext>
                </a:extLst>
              </p:cNvPr>
              <p:cNvGrpSpPr/>
              <p:nvPr/>
            </p:nvGrpSpPr>
            <p:grpSpPr>
              <a:xfrm rot="20995786" flipH="1">
                <a:off x="6229373" y="3990011"/>
                <a:ext cx="617306" cy="1010513"/>
                <a:chOff x="10813736" y="4508061"/>
                <a:chExt cx="701059" cy="1379698"/>
              </a:xfrm>
            </p:grpSpPr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30F365AA-826D-4E07-AA30-182DAA3C03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930377" flipH="1">
                  <a:off x="10786540" y="4535257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ACE0A632-7A23-4B84-98D9-C084741E5E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53947" flipH="1">
                  <a:off x="11175119" y="5750784"/>
                  <a:ext cx="319015" cy="12694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Trapezoid 213">
                  <a:extLst>
                    <a:ext uri="{FF2B5EF4-FFF2-40B4-BE49-F238E27FC236}">
                      <a16:creationId xmlns:a16="http://schemas.microsoft.com/office/drawing/2014/main" id="{01B85A46-244A-4764-B5F4-34D088427B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213549" y="5193815"/>
                  <a:ext cx="289284" cy="693944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8210B0C7-8735-4356-845F-3BB9DA2860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578896" flipH="1">
                  <a:off x="11108505" y="5118956"/>
                  <a:ext cx="320805" cy="255146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5" name="Rectangle: Rounded Corners 194">
                <a:extLst>
                  <a:ext uri="{FF2B5EF4-FFF2-40B4-BE49-F238E27FC236}">
                    <a16:creationId xmlns:a16="http://schemas.microsoft.com/office/drawing/2014/main" id="{ADA1B6F4-8A6A-4E3E-9545-C263852973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658">
                <a:off x="6512845" y="3305688"/>
                <a:ext cx="185853" cy="192611"/>
              </a:xfrm>
              <a:prstGeom prst="roundRect">
                <a:avLst/>
              </a:prstGeom>
              <a:solidFill>
                <a:srgbClr val="FFDF0D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70F5F54B-0E03-4BBE-9F36-0CB359A77C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34497" y="3930020"/>
                <a:ext cx="475252" cy="3566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Rectangle: Rounded Corners 196">
                <a:extLst>
                  <a:ext uri="{FF2B5EF4-FFF2-40B4-BE49-F238E27FC236}">
                    <a16:creationId xmlns:a16="http://schemas.microsoft.com/office/drawing/2014/main" id="{92703C14-2779-47DF-9FAB-E08474504C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0047" y="3388369"/>
                <a:ext cx="466736" cy="608939"/>
              </a:xfrm>
              <a:prstGeom prst="roundRect">
                <a:avLst>
                  <a:gd name="adj" fmla="val 33590"/>
                </a:avLst>
              </a:pr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B5D1988-B76B-45B2-AEC6-24E2C4E697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42572" flipH="1">
                <a:off x="6318264" y="4111612"/>
                <a:ext cx="665200" cy="5134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Rectangle: Rounded Corners 198">
                <a:extLst>
                  <a:ext uri="{FF2B5EF4-FFF2-40B4-BE49-F238E27FC236}">
                    <a16:creationId xmlns:a16="http://schemas.microsoft.com/office/drawing/2014/main" id="{548274E4-FB8A-4015-9D98-9E11C09DE5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62604">
                <a:off x="6612446" y="5030420"/>
                <a:ext cx="280902" cy="92974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Trapezoid 199">
                <a:extLst>
                  <a:ext uri="{FF2B5EF4-FFF2-40B4-BE49-F238E27FC236}">
                    <a16:creationId xmlns:a16="http://schemas.microsoft.com/office/drawing/2014/main" id="{40F83ABA-9651-4DF9-B870-FC6BD63ADC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83713" flipV="1">
                <a:off x="6536760" y="4633363"/>
                <a:ext cx="237431" cy="50825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E9DFC310-75B2-4DF8-B728-0DB3ED7B22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95786">
                <a:off x="6551568" y="4550695"/>
                <a:ext cx="282479" cy="186873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D4A5F04E-F50F-4786-8F70-42453E2950C6}"/>
                  </a:ext>
                </a:extLst>
              </p:cNvPr>
              <p:cNvSpPr/>
              <p:nvPr/>
            </p:nvSpPr>
            <p:spPr>
              <a:xfrm rot="120658" flipH="1">
                <a:off x="6418527" y="2895800"/>
                <a:ext cx="353565" cy="443661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B9D0E912-3C08-4306-A078-8FB9D44CAA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83347">
                <a:off x="6538423" y="5032011"/>
                <a:ext cx="133430" cy="128777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F13FB868-9548-40B0-BED6-EF1769EB01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83347">
                <a:off x="6289469" y="4959738"/>
                <a:ext cx="120383" cy="11618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B50BA46-AEFB-4004-B784-F59C7622C984}"/>
                  </a:ext>
                </a:extLst>
              </p:cNvPr>
              <p:cNvSpPr/>
              <p:nvPr/>
            </p:nvSpPr>
            <p:spPr>
              <a:xfrm flipH="1">
                <a:off x="6381179" y="2864954"/>
                <a:ext cx="398589" cy="412942"/>
              </a:xfrm>
              <a:custGeom>
                <a:avLst/>
                <a:gdLst>
                  <a:gd name="connsiteX0" fmla="*/ 24647 w 475751"/>
                  <a:gd name="connsiteY0" fmla="*/ 60960 h 548640"/>
                  <a:gd name="connsiteX1" fmla="*/ 12455 w 475751"/>
                  <a:gd name="connsiteY1" fmla="*/ 121920 h 548640"/>
                  <a:gd name="connsiteX2" fmla="*/ 263 w 475751"/>
                  <a:gd name="connsiteY2" fmla="*/ 158496 h 548640"/>
                  <a:gd name="connsiteX3" fmla="*/ 24647 w 475751"/>
                  <a:gd name="connsiteY3" fmla="*/ 195072 h 548640"/>
                  <a:gd name="connsiteX4" fmla="*/ 97799 w 475751"/>
                  <a:gd name="connsiteY4" fmla="*/ 231648 h 548640"/>
                  <a:gd name="connsiteX5" fmla="*/ 134375 w 475751"/>
                  <a:gd name="connsiteY5" fmla="*/ 304800 h 548640"/>
                  <a:gd name="connsiteX6" fmla="*/ 158759 w 475751"/>
                  <a:gd name="connsiteY6" fmla="*/ 341376 h 548640"/>
                  <a:gd name="connsiteX7" fmla="*/ 146567 w 475751"/>
                  <a:gd name="connsiteY7" fmla="*/ 463296 h 548640"/>
                  <a:gd name="connsiteX8" fmla="*/ 134375 w 475751"/>
                  <a:gd name="connsiteY8" fmla="*/ 499872 h 548640"/>
                  <a:gd name="connsiteX9" fmla="*/ 207527 w 475751"/>
                  <a:gd name="connsiteY9" fmla="*/ 536448 h 548640"/>
                  <a:gd name="connsiteX10" fmla="*/ 366023 w 475751"/>
                  <a:gd name="connsiteY10" fmla="*/ 548640 h 548640"/>
                  <a:gd name="connsiteX11" fmla="*/ 426983 w 475751"/>
                  <a:gd name="connsiteY11" fmla="*/ 536448 h 548640"/>
                  <a:gd name="connsiteX12" fmla="*/ 439175 w 475751"/>
                  <a:gd name="connsiteY12" fmla="*/ 487680 h 548640"/>
                  <a:gd name="connsiteX13" fmla="*/ 451367 w 475751"/>
                  <a:gd name="connsiteY13" fmla="*/ 451104 h 548640"/>
                  <a:gd name="connsiteX14" fmla="*/ 475751 w 475751"/>
                  <a:gd name="connsiteY14" fmla="*/ 341376 h 548640"/>
                  <a:gd name="connsiteX15" fmla="*/ 463559 w 475751"/>
                  <a:gd name="connsiteY15" fmla="*/ 231648 h 548640"/>
                  <a:gd name="connsiteX16" fmla="*/ 402599 w 475751"/>
                  <a:gd name="connsiteY16" fmla="*/ 121920 h 548640"/>
                  <a:gd name="connsiteX17" fmla="*/ 378215 w 475751"/>
                  <a:gd name="connsiteY17" fmla="*/ 85344 h 548640"/>
                  <a:gd name="connsiteX18" fmla="*/ 256295 w 475751"/>
                  <a:gd name="connsiteY18" fmla="*/ 12192 h 548640"/>
                  <a:gd name="connsiteX19" fmla="*/ 219719 w 475751"/>
                  <a:gd name="connsiteY19" fmla="*/ 0 h 548640"/>
                  <a:gd name="connsiteX20" fmla="*/ 24647 w 475751"/>
                  <a:gd name="connsiteY20" fmla="*/ 6096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5751" h="548640">
                    <a:moveTo>
                      <a:pt x="24647" y="60960"/>
                    </a:moveTo>
                    <a:cubicBezTo>
                      <a:pt x="-9897" y="81280"/>
                      <a:pt x="17481" y="101816"/>
                      <a:pt x="12455" y="121920"/>
                    </a:cubicBezTo>
                    <a:cubicBezTo>
                      <a:pt x="9338" y="134388"/>
                      <a:pt x="-1850" y="145819"/>
                      <a:pt x="263" y="158496"/>
                    </a:cubicBezTo>
                    <a:cubicBezTo>
                      <a:pt x="2672" y="172950"/>
                      <a:pt x="14286" y="184711"/>
                      <a:pt x="24647" y="195072"/>
                    </a:cubicBezTo>
                    <a:cubicBezTo>
                      <a:pt x="48282" y="218707"/>
                      <a:pt x="68051" y="221732"/>
                      <a:pt x="97799" y="231648"/>
                    </a:cubicBezTo>
                    <a:cubicBezTo>
                      <a:pt x="167680" y="336470"/>
                      <a:pt x="83898" y="203846"/>
                      <a:pt x="134375" y="304800"/>
                    </a:cubicBezTo>
                    <a:cubicBezTo>
                      <a:pt x="140928" y="317906"/>
                      <a:pt x="150631" y="329184"/>
                      <a:pt x="158759" y="341376"/>
                    </a:cubicBezTo>
                    <a:cubicBezTo>
                      <a:pt x="154695" y="382016"/>
                      <a:pt x="152777" y="422928"/>
                      <a:pt x="146567" y="463296"/>
                    </a:cubicBezTo>
                    <a:cubicBezTo>
                      <a:pt x="144613" y="475998"/>
                      <a:pt x="129602" y="487940"/>
                      <a:pt x="134375" y="499872"/>
                    </a:cubicBezTo>
                    <a:cubicBezTo>
                      <a:pt x="140107" y="514202"/>
                      <a:pt x="193480" y="534692"/>
                      <a:pt x="207527" y="536448"/>
                    </a:cubicBezTo>
                    <a:cubicBezTo>
                      <a:pt x="260106" y="543020"/>
                      <a:pt x="313191" y="544576"/>
                      <a:pt x="366023" y="548640"/>
                    </a:cubicBezTo>
                    <a:cubicBezTo>
                      <a:pt x="386343" y="544576"/>
                      <a:pt x="411064" y="549714"/>
                      <a:pt x="426983" y="536448"/>
                    </a:cubicBezTo>
                    <a:cubicBezTo>
                      <a:pt x="439856" y="525721"/>
                      <a:pt x="434572" y="503792"/>
                      <a:pt x="439175" y="487680"/>
                    </a:cubicBezTo>
                    <a:cubicBezTo>
                      <a:pt x="442706" y="475323"/>
                      <a:pt x="447836" y="463461"/>
                      <a:pt x="451367" y="451104"/>
                    </a:cubicBezTo>
                    <a:cubicBezTo>
                      <a:pt x="462846" y="410929"/>
                      <a:pt x="467371" y="383278"/>
                      <a:pt x="475751" y="341376"/>
                    </a:cubicBezTo>
                    <a:cubicBezTo>
                      <a:pt x="471687" y="304800"/>
                      <a:pt x="469609" y="267948"/>
                      <a:pt x="463559" y="231648"/>
                    </a:cubicBezTo>
                    <a:cubicBezTo>
                      <a:pt x="456406" y="188729"/>
                      <a:pt x="425873" y="156830"/>
                      <a:pt x="402599" y="121920"/>
                    </a:cubicBezTo>
                    <a:cubicBezTo>
                      <a:pt x="394471" y="109728"/>
                      <a:pt x="390407" y="93472"/>
                      <a:pt x="378215" y="85344"/>
                    </a:cubicBezTo>
                    <a:cubicBezTo>
                      <a:pt x="326211" y="50675"/>
                      <a:pt x="308781" y="34686"/>
                      <a:pt x="256295" y="12192"/>
                    </a:cubicBezTo>
                    <a:cubicBezTo>
                      <a:pt x="244483" y="7130"/>
                      <a:pt x="231911" y="4064"/>
                      <a:pt x="219719" y="0"/>
                    </a:cubicBezTo>
                    <a:cubicBezTo>
                      <a:pt x="52162" y="12889"/>
                      <a:pt x="59191" y="40640"/>
                      <a:pt x="24647" y="60960"/>
                    </a:cubicBezTo>
                    <a:close/>
                  </a:path>
                </a:pathLst>
              </a:custGeom>
              <a:solidFill>
                <a:srgbClr val="8969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06" name="purple left Group 234">
                <a:extLst>
                  <a:ext uri="{FF2B5EF4-FFF2-40B4-BE49-F238E27FC236}">
                    <a16:creationId xmlns:a16="http://schemas.microsoft.com/office/drawing/2014/main" id="{A682482F-2BB9-43E5-AF15-9157270A0DF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39890">
                <a:off x="6247079" y="3625679"/>
                <a:ext cx="790937" cy="221884"/>
                <a:chOff x="5833690" y="2643596"/>
                <a:chExt cx="1442304" cy="336523"/>
              </a:xfrm>
            </p:grpSpPr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ED577DC4-1FCC-4760-A7FE-6133A9C9EB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9B122CAB-AE2C-4934-AA3B-FB1D02A7722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210" name="Rectangle: Rounded Corners 209">
                    <a:extLst>
                      <a:ext uri="{FF2B5EF4-FFF2-40B4-BE49-F238E27FC236}">
                        <a16:creationId xmlns:a16="http://schemas.microsoft.com/office/drawing/2014/main" id="{FB5CC232-1299-4D5D-93B4-FE41F8B59CB0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Partial Circle 210">
                    <a:extLst>
                      <a:ext uri="{FF2B5EF4-FFF2-40B4-BE49-F238E27FC236}">
                        <a16:creationId xmlns:a16="http://schemas.microsoft.com/office/drawing/2014/main" id="{B29FB3E5-A298-4FE0-BCF7-23FB6589900A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3F38127B-5049-427F-A8D4-2288E7506B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0E5F58AC-9F26-490D-87CB-C71107925E1F}"/>
                </a:ext>
              </a:extLst>
            </p:cNvPr>
            <p:cNvGrpSpPr/>
            <p:nvPr/>
          </p:nvGrpSpPr>
          <p:grpSpPr>
            <a:xfrm>
              <a:off x="1069687" y="4188916"/>
              <a:ext cx="2670502" cy="1565089"/>
              <a:chOff x="1334924" y="5426004"/>
              <a:chExt cx="2670502" cy="1565089"/>
            </a:xfrm>
          </p:grpSpPr>
          <p:pic>
            <p:nvPicPr>
              <p:cNvPr id="187" name="Picture 186">
                <a:extLst>
                  <a:ext uri="{FF2B5EF4-FFF2-40B4-BE49-F238E27FC236}">
                    <a16:creationId xmlns:a16="http://schemas.microsoft.com/office/drawing/2014/main" id="{381A1C4E-61B4-433A-977C-67698D8F7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334924" y="5426004"/>
                <a:ext cx="2670502" cy="1565089"/>
              </a:xfrm>
              <a:prstGeom prst="rect">
                <a:avLst/>
              </a:prstGeom>
            </p:spPr>
          </p:pic>
          <p:sp>
            <p:nvSpPr>
              <p:cNvPr id="188" name="Moon 187">
                <a:extLst>
                  <a:ext uri="{FF2B5EF4-FFF2-40B4-BE49-F238E27FC236}">
                    <a16:creationId xmlns:a16="http://schemas.microsoft.com/office/drawing/2014/main" id="{BFBCD38F-B90B-451F-94DE-C0E93A4C09A8}"/>
                  </a:ext>
                </a:extLst>
              </p:cNvPr>
              <p:cNvSpPr/>
              <p:nvPr/>
            </p:nvSpPr>
            <p:spPr>
              <a:xfrm rot="8991799">
                <a:off x="2512531" y="5963919"/>
                <a:ext cx="220254" cy="414105"/>
              </a:xfrm>
              <a:prstGeom prst="moon">
                <a:avLst>
                  <a:gd name="adj" fmla="val 63553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89" name="Moon 188">
                <a:extLst>
                  <a:ext uri="{FF2B5EF4-FFF2-40B4-BE49-F238E27FC236}">
                    <a16:creationId xmlns:a16="http://schemas.microsoft.com/office/drawing/2014/main" id="{75BDAA6B-E1D6-41F6-A115-B7DB52943F73}"/>
                  </a:ext>
                </a:extLst>
              </p:cNvPr>
              <p:cNvSpPr/>
              <p:nvPr/>
            </p:nvSpPr>
            <p:spPr>
              <a:xfrm rot="8991799">
                <a:off x="1711815" y="6449001"/>
                <a:ext cx="220254" cy="350435"/>
              </a:xfrm>
              <a:prstGeom prst="moon">
                <a:avLst>
                  <a:gd name="adj" fmla="val 63553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90" name="Moon 189">
                <a:extLst>
                  <a:ext uri="{FF2B5EF4-FFF2-40B4-BE49-F238E27FC236}">
                    <a16:creationId xmlns:a16="http://schemas.microsoft.com/office/drawing/2014/main" id="{4ECA3FA6-BD66-4B3C-A186-F9C4703C8143}"/>
                  </a:ext>
                </a:extLst>
              </p:cNvPr>
              <p:cNvSpPr/>
              <p:nvPr/>
            </p:nvSpPr>
            <p:spPr>
              <a:xfrm rot="8991799">
                <a:off x="3300612" y="5560993"/>
                <a:ext cx="220254" cy="414105"/>
              </a:xfrm>
              <a:prstGeom prst="moon">
                <a:avLst>
                  <a:gd name="adj" fmla="val 63553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91" name="Moon 190">
                <a:extLst>
                  <a:ext uri="{FF2B5EF4-FFF2-40B4-BE49-F238E27FC236}">
                    <a16:creationId xmlns:a16="http://schemas.microsoft.com/office/drawing/2014/main" id="{8A21FB9C-6233-4FC6-A707-13BCC77FC0D5}"/>
                  </a:ext>
                </a:extLst>
              </p:cNvPr>
              <p:cNvSpPr/>
              <p:nvPr/>
            </p:nvSpPr>
            <p:spPr>
              <a:xfrm rot="8991799">
                <a:off x="3572574" y="5458611"/>
                <a:ext cx="153752" cy="387258"/>
              </a:xfrm>
              <a:prstGeom prst="moon">
                <a:avLst>
                  <a:gd name="adj" fmla="val 63553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1" name="purple body Group 250">
              <a:extLst>
                <a:ext uri="{FF2B5EF4-FFF2-40B4-BE49-F238E27FC236}">
                  <a16:creationId xmlns:a16="http://schemas.microsoft.com/office/drawing/2014/main" id="{66516BA3-CB00-4558-B279-36F376E096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27453" y="4182838"/>
              <a:ext cx="774907" cy="2276154"/>
              <a:chOff x="11019112" y="1959765"/>
              <a:chExt cx="880043" cy="3107734"/>
            </a:xfrm>
          </p:grpSpPr>
          <p:sp>
            <p:nvSpPr>
              <p:cNvPr id="166" name="Isosceles Triangle 165">
                <a:extLst>
                  <a:ext uri="{FF2B5EF4-FFF2-40B4-BE49-F238E27FC236}">
                    <a16:creationId xmlns:a16="http://schemas.microsoft.com/office/drawing/2014/main" id="{8CAF8321-2026-45B3-A954-5723BED4FCB4}"/>
                  </a:ext>
                </a:extLst>
              </p:cNvPr>
              <p:cNvSpPr/>
              <p:nvPr/>
            </p:nvSpPr>
            <p:spPr>
              <a:xfrm>
                <a:off x="11174888" y="2274334"/>
                <a:ext cx="131913" cy="120063"/>
              </a:xfrm>
              <a:prstGeom prst="triangl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05B086C5-51A1-4E28-BD09-10C56335ADA1}"/>
                  </a:ext>
                </a:extLst>
              </p:cNvPr>
              <p:cNvGrpSpPr/>
              <p:nvPr/>
            </p:nvGrpSpPr>
            <p:grpSpPr>
              <a:xfrm>
                <a:off x="11019112" y="1959765"/>
                <a:ext cx="880043" cy="3107734"/>
                <a:chOff x="4409490" y="2861753"/>
                <a:chExt cx="880043" cy="3107734"/>
              </a:xfrm>
            </p:grpSpPr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820D88A4-021C-4877-9084-904D66F9B593}"/>
                    </a:ext>
                  </a:extLst>
                </p:cNvPr>
                <p:cNvGrpSpPr/>
                <p:nvPr/>
              </p:nvGrpSpPr>
              <p:grpSpPr>
                <a:xfrm>
                  <a:off x="4409490" y="2861753"/>
                  <a:ext cx="880043" cy="3046104"/>
                  <a:chOff x="4409490" y="2861753"/>
                  <a:chExt cx="880043" cy="3046104"/>
                </a:xfrm>
              </p:grpSpPr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694B5556-708C-407E-AAEB-A88B1283D877}"/>
                      </a:ext>
                    </a:extLst>
                  </p:cNvPr>
                  <p:cNvGrpSpPr/>
                  <p:nvPr/>
                </p:nvGrpSpPr>
                <p:grpSpPr>
                  <a:xfrm rot="604214">
                    <a:off x="4588474" y="4403881"/>
                    <a:ext cx="701059" cy="1379698"/>
                    <a:chOff x="10813736" y="4508061"/>
                    <a:chExt cx="701059" cy="1379698"/>
                  </a:xfrm>
                </p:grpSpPr>
                <p:sp>
                  <p:nvSpPr>
                    <p:cNvPr id="183" name="Freeform: Shape 182">
                      <a:extLst>
                        <a:ext uri="{FF2B5EF4-FFF2-40B4-BE49-F238E27FC236}">
                          <a16:creationId xmlns:a16="http://schemas.microsoft.com/office/drawing/2014/main" id="{A54123A0-CC9C-4BA7-9185-2D749327A3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7930377" flipH="1">
                      <a:off x="10786540" y="4535257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" name="Rectangle: Rounded Corners 183">
                      <a:extLst>
                        <a:ext uri="{FF2B5EF4-FFF2-40B4-BE49-F238E27FC236}">
                          <a16:creationId xmlns:a16="http://schemas.microsoft.com/office/drawing/2014/main" id="{3B5D928D-A00A-4A22-B0FA-1684EEC63A1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53947" flipH="1">
                      <a:off x="11175119" y="5750784"/>
                      <a:ext cx="319015" cy="126942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" name="Trapezoid 184">
                      <a:extLst>
                        <a:ext uri="{FF2B5EF4-FFF2-40B4-BE49-F238E27FC236}">
                          <a16:creationId xmlns:a16="http://schemas.microsoft.com/office/drawing/2014/main" id="{D79E64F0-4992-4EC3-9EE6-912C2B0F1E9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213549" y="5193815"/>
                      <a:ext cx="289284" cy="693944"/>
                    </a:xfrm>
                    <a:prstGeom prst="trapezoid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6" name="Oval 185">
                      <a:extLst>
                        <a:ext uri="{FF2B5EF4-FFF2-40B4-BE49-F238E27FC236}">
                          <a16:creationId xmlns:a16="http://schemas.microsoft.com/office/drawing/2014/main" id="{004B2C8C-9143-4E20-B8B5-093749C653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1080364" y="5124964"/>
                      <a:ext cx="320805" cy="255146"/>
                    </a:xfrm>
                    <a:prstGeom prst="ellipse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2" name="Rectangle: Rounded Corners 171">
                    <a:extLst>
                      <a:ext uri="{FF2B5EF4-FFF2-40B4-BE49-F238E27FC236}">
                        <a16:creationId xmlns:a16="http://schemas.microsoft.com/office/drawing/2014/main" id="{060A8F91-AF2A-4CD8-9C6E-1B45BB793E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4756532" y="3469544"/>
                    <a:ext cx="211069" cy="262981"/>
                  </a:xfrm>
                  <a:prstGeom prst="roundRect">
                    <a:avLst/>
                  </a:prstGeom>
                  <a:solidFill>
                    <a:srgbClr val="FFDF0D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DC1F5520-8E70-4A5D-A129-09C24F95C08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630414" y="4321973"/>
                    <a:ext cx="545972" cy="48695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Rectangle: Rounded Corners 173">
                    <a:extLst>
                      <a:ext uri="{FF2B5EF4-FFF2-40B4-BE49-F238E27FC236}">
                        <a16:creationId xmlns:a16="http://schemas.microsoft.com/office/drawing/2014/main" id="{97E1BF3C-8D56-4EF6-B451-2DF88F2029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646308" y="3603280"/>
                    <a:ext cx="528145" cy="831411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7030A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630066B9-8F03-4DD0-AE27-BBE58FD2625A}"/>
                      </a:ext>
                    </a:extLst>
                  </p:cNvPr>
                  <p:cNvGrpSpPr/>
                  <p:nvPr/>
                </p:nvGrpSpPr>
                <p:grpSpPr>
                  <a:xfrm rot="604214">
                    <a:off x="4409490" y="4474713"/>
                    <a:ext cx="583132" cy="1433144"/>
                    <a:chOff x="10829529" y="4487950"/>
                    <a:chExt cx="583132" cy="1433144"/>
                  </a:xfrm>
                </p:grpSpPr>
                <p:sp>
                  <p:nvSpPr>
                    <p:cNvPr id="179" name="Freeform: Shape 178">
                      <a:extLst>
                        <a:ext uri="{FF2B5EF4-FFF2-40B4-BE49-F238E27FC236}">
                          <a16:creationId xmlns:a16="http://schemas.microsoft.com/office/drawing/2014/main" id="{AD3E59DF-A7A9-413C-B4AC-CCF72C10B5A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8653958" flipH="1">
                      <a:off x="10666981" y="4650498"/>
                      <a:ext cx="908227" cy="583132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0" name="Rectangle: Rounded Corners 179">
                      <a:extLst>
                        <a:ext uri="{FF2B5EF4-FFF2-40B4-BE49-F238E27FC236}">
                          <a16:creationId xmlns:a16="http://schemas.microsoft.com/office/drawing/2014/main" id="{1157A73C-51F8-4ED2-B07F-5F945239E23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53947" flipH="1">
                      <a:off x="10997107" y="5771060"/>
                      <a:ext cx="319014" cy="126942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Trapezoid 180">
                      <a:extLst>
                        <a:ext uri="{FF2B5EF4-FFF2-40B4-BE49-F238E27FC236}">
                          <a16:creationId xmlns:a16="http://schemas.microsoft.com/office/drawing/2014/main" id="{4E1500E3-B5E9-414E-BA2D-A7468989307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46138" y="5227149"/>
                      <a:ext cx="269645" cy="693945"/>
                    </a:xfrm>
                    <a:prstGeom prst="trapezoid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" name="Oval 181">
                      <a:extLst>
                        <a:ext uri="{FF2B5EF4-FFF2-40B4-BE49-F238E27FC236}">
                          <a16:creationId xmlns:a16="http://schemas.microsoft.com/office/drawing/2014/main" id="{2A0AC3E1-9815-43E3-9C91-31C3A5BBA94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941394" y="5154084"/>
                      <a:ext cx="320805" cy="255146"/>
                    </a:xfrm>
                    <a:prstGeom prst="ellipse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39D37B04-D31E-4B91-BB61-78C20A3B4338}"/>
                      </a:ext>
                    </a:extLst>
                  </p:cNvPr>
                  <p:cNvGrpSpPr/>
                  <p:nvPr/>
                </p:nvGrpSpPr>
                <p:grpSpPr>
                  <a:xfrm>
                    <a:off x="4532711" y="2861753"/>
                    <a:ext cx="606896" cy="675633"/>
                    <a:chOff x="9066383" y="3271687"/>
                    <a:chExt cx="606896" cy="675633"/>
                  </a:xfrm>
                </p:grpSpPr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id="{09DDD620-92FE-4A09-9944-C9B35520EEFF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32577" y="3275097"/>
                      <a:ext cx="401535" cy="605751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id="{DC0BD9E8-F215-4A13-A4F6-B6B0399DC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66383" y="3271687"/>
                      <a:ext cx="606896" cy="675633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8969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A847D40-CB4E-43EB-BE92-9CC6BFF1CF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6653" flipH="1">
                  <a:off x="4696474" y="5793662"/>
                  <a:ext cx="151533" cy="175825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BCEEC5A1-AD84-4CD5-9274-240F52AA1D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6653" flipH="1">
                  <a:off x="5101362" y="5728923"/>
                  <a:ext cx="136716" cy="158633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2" name="purple left Group 234">
              <a:extLst>
                <a:ext uri="{FF2B5EF4-FFF2-40B4-BE49-F238E27FC236}">
                  <a16:creationId xmlns:a16="http://schemas.microsoft.com/office/drawing/2014/main" id="{B42FDB21-E466-48E3-97F4-887C6758F27C}"/>
                </a:ext>
              </a:extLst>
            </p:cNvPr>
            <p:cNvGrpSpPr>
              <a:grpSpLocks noChangeAspect="1"/>
            </p:cNvGrpSpPr>
            <p:nvPr/>
          </p:nvGrpSpPr>
          <p:grpSpPr>
            <a:xfrm rot="19007116" flipH="1">
              <a:off x="2024547" y="4981870"/>
              <a:ext cx="882296" cy="207940"/>
              <a:chOff x="5833690" y="2643596"/>
              <a:chExt cx="1442304" cy="336523"/>
            </a:xfrm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EA8303A-007C-43A4-AD59-A00401FA38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D6D30874-A343-4873-A3FF-33BCC93196C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id="{A361CF04-3CF8-4F45-8699-0CD45894A1F9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Partial Circle 164">
                  <a:extLst>
                    <a:ext uri="{FF2B5EF4-FFF2-40B4-BE49-F238E27FC236}">
                      <a16:creationId xmlns:a16="http://schemas.microsoft.com/office/drawing/2014/main" id="{B3756117-705D-4635-A31B-6EAA455346A0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6587A7A-03AC-42C7-B57F-51342759EE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purple body Group 250">
              <a:extLst>
                <a:ext uri="{FF2B5EF4-FFF2-40B4-BE49-F238E27FC236}">
                  <a16:creationId xmlns:a16="http://schemas.microsoft.com/office/drawing/2014/main" id="{FB7BF5EF-A015-4CB8-8B81-8BDBD17B06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86726" y="4375678"/>
              <a:ext cx="912683" cy="2281700"/>
              <a:chOff x="10862643" y="1959765"/>
              <a:chExt cx="1036512" cy="3115306"/>
            </a:xfrm>
          </p:grpSpPr>
          <p:sp>
            <p:nvSpPr>
              <p:cNvPr id="140" name="Isosceles Triangle 139">
                <a:extLst>
                  <a:ext uri="{FF2B5EF4-FFF2-40B4-BE49-F238E27FC236}">
                    <a16:creationId xmlns:a16="http://schemas.microsoft.com/office/drawing/2014/main" id="{67418069-602C-4864-910F-D3CAE1061C68}"/>
                  </a:ext>
                </a:extLst>
              </p:cNvPr>
              <p:cNvSpPr/>
              <p:nvPr/>
            </p:nvSpPr>
            <p:spPr>
              <a:xfrm>
                <a:off x="11174888" y="2274334"/>
                <a:ext cx="131913" cy="120063"/>
              </a:xfrm>
              <a:prstGeom prst="triangl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BF0C35BA-C95C-4014-80FD-36C1630B9B54}"/>
                  </a:ext>
                </a:extLst>
              </p:cNvPr>
              <p:cNvGrpSpPr/>
              <p:nvPr/>
            </p:nvGrpSpPr>
            <p:grpSpPr>
              <a:xfrm>
                <a:off x="10862643" y="1959765"/>
                <a:ext cx="1036512" cy="3115306"/>
                <a:chOff x="4253021" y="2861753"/>
                <a:chExt cx="1036512" cy="3115306"/>
              </a:xfrm>
            </p:grpSpPr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03AC9A5A-260A-49F7-98A0-9F57514F50F0}"/>
                    </a:ext>
                  </a:extLst>
                </p:cNvPr>
                <p:cNvGrpSpPr/>
                <p:nvPr/>
              </p:nvGrpSpPr>
              <p:grpSpPr>
                <a:xfrm>
                  <a:off x="4253021" y="2861753"/>
                  <a:ext cx="1036512" cy="3049969"/>
                  <a:chOff x="4253021" y="2861753"/>
                  <a:chExt cx="1036512" cy="3049969"/>
                </a:xfrm>
              </p:grpSpPr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B7CCB92E-71D7-4A98-94DF-898668A2EEED}"/>
                      </a:ext>
                    </a:extLst>
                  </p:cNvPr>
                  <p:cNvGrpSpPr/>
                  <p:nvPr/>
                </p:nvGrpSpPr>
                <p:grpSpPr>
                  <a:xfrm rot="604214">
                    <a:off x="4588474" y="4403881"/>
                    <a:ext cx="701059" cy="1379698"/>
                    <a:chOff x="10813736" y="4508061"/>
                    <a:chExt cx="701059" cy="1379698"/>
                  </a:xfrm>
                </p:grpSpPr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DAF9FAAC-A6B4-4518-8403-C789CF2DD1E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7930377" flipH="1">
                      <a:off x="10786540" y="4535257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" name="Rectangle: Rounded Corners 157">
                      <a:extLst>
                        <a:ext uri="{FF2B5EF4-FFF2-40B4-BE49-F238E27FC236}">
                          <a16:creationId xmlns:a16="http://schemas.microsoft.com/office/drawing/2014/main" id="{C2EAF647-3BC8-4DF5-AFCE-06DD4312354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53947" flipH="1">
                      <a:off x="11175119" y="5750784"/>
                      <a:ext cx="319015" cy="126942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Trapezoid 158">
                      <a:extLst>
                        <a:ext uri="{FF2B5EF4-FFF2-40B4-BE49-F238E27FC236}">
                          <a16:creationId xmlns:a16="http://schemas.microsoft.com/office/drawing/2014/main" id="{96FCE245-6926-4B15-B852-CC275E5B32F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213549" y="5193815"/>
                      <a:ext cx="289284" cy="693944"/>
                    </a:xfrm>
                    <a:prstGeom prst="trapezoid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Oval 159">
                      <a:extLst>
                        <a:ext uri="{FF2B5EF4-FFF2-40B4-BE49-F238E27FC236}">
                          <a16:creationId xmlns:a16="http://schemas.microsoft.com/office/drawing/2014/main" id="{80314D3C-210E-408B-A30E-748923E7604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1080364" y="5124964"/>
                      <a:ext cx="320805" cy="255146"/>
                    </a:xfrm>
                    <a:prstGeom prst="ellipse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6" name="Rectangle: Rounded Corners 145">
                    <a:extLst>
                      <a:ext uri="{FF2B5EF4-FFF2-40B4-BE49-F238E27FC236}">
                        <a16:creationId xmlns:a16="http://schemas.microsoft.com/office/drawing/2014/main" id="{99FD0E9F-1DD6-4F0C-A773-A6BA73D2C8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4756532" y="3469544"/>
                    <a:ext cx="211069" cy="262981"/>
                  </a:xfrm>
                  <a:prstGeom prst="roundRect">
                    <a:avLst/>
                  </a:prstGeom>
                  <a:solidFill>
                    <a:srgbClr val="FFDF0D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A401766E-C2BF-4BA9-AA30-AF410A8F19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601100" y="4309202"/>
                    <a:ext cx="559859" cy="48695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Rectangle: Rounded Corners 147">
                    <a:extLst>
                      <a:ext uri="{FF2B5EF4-FFF2-40B4-BE49-F238E27FC236}">
                        <a16:creationId xmlns:a16="http://schemas.microsoft.com/office/drawing/2014/main" id="{532A625D-D9E2-45D5-8EC4-2F657B62354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606272" y="3582434"/>
                    <a:ext cx="551943" cy="831411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7030A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21E690BF-4613-4896-AAF2-BBBD71386AA2}"/>
                      </a:ext>
                    </a:extLst>
                  </p:cNvPr>
                  <p:cNvGrpSpPr/>
                  <p:nvPr/>
                </p:nvGrpSpPr>
                <p:grpSpPr>
                  <a:xfrm rot="604214">
                    <a:off x="4253021" y="4520896"/>
                    <a:ext cx="755451" cy="1390826"/>
                    <a:chOff x="10678518" y="4546041"/>
                    <a:chExt cx="755451" cy="1390826"/>
                  </a:xfrm>
                </p:grpSpPr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32EA2FDC-B0E4-47B1-877E-095C033018E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565940" flipH="1">
                      <a:off x="10678518" y="4546041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9B885FA9-6250-4E15-A971-59B9F06ADC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53947" flipH="1">
                      <a:off x="10846910" y="5802666"/>
                      <a:ext cx="319014" cy="126941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Trapezoid 154">
                      <a:extLst>
                        <a:ext uri="{FF2B5EF4-FFF2-40B4-BE49-F238E27FC236}">
                          <a16:creationId xmlns:a16="http://schemas.microsoft.com/office/drawing/2014/main" id="{7E37E567-7092-4050-A1F7-EB8EE58AC0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0922612" y="5242923"/>
                      <a:ext cx="289284" cy="693944"/>
                    </a:xfrm>
                    <a:prstGeom prst="trapezoid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6" name="Oval 155">
                      <a:extLst>
                        <a:ext uri="{FF2B5EF4-FFF2-40B4-BE49-F238E27FC236}">
                          <a16:creationId xmlns:a16="http://schemas.microsoft.com/office/drawing/2014/main" id="{568A8A54-DE9B-4F41-9106-F09F1DEC88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797324" y="5150827"/>
                      <a:ext cx="320805" cy="255146"/>
                    </a:xfrm>
                    <a:prstGeom prst="ellipse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D012E83A-A53E-4ED5-AF17-1D712F554ABC}"/>
                      </a:ext>
                    </a:extLst>
                  </p:cNvPr>
                  <p:cNvGrpSpPr/>
                  <p:nvPr/>
                </p:nvGrpSpPr>
                <p:grpSpPr>
                  <a:xfrm>
                    <a:off x="4532711" y="2861753"/>
                    <a:ext cx="606896" cy="675633"/>
                    <a:chOff x="9066383" y="3271687"/>
                    <a:chExt cx="606896" cy="675633"/>
                  </a:xfrm>
                </p:grpSpPr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D3C53B8B-6A25-44AE-8571-53D19FD8618A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32577" y="3275097"/>
                      <a:ext cx="401535" cy="605751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3831A2C3-4B41-4969-9826-50745ACFB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66383" y="3271687"/>
                      <a:ext cx="606896" cy="675633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8969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81273F03-B5FE-40EC-8521-DE2F5F8B1E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6653" flipH="1">
                  <a:off x="4591468" y="5818426"/>
                  <a:ext cx="136716" cy="158633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DDA8E743-C079-4277-B0E2-FBD574DB4A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6653" flipH="1">
                  <a:off x="5101362" y="5728923"/>
                  <a:ext cx="136716" cy="158633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4" name="purple left Group 234">
              <a:extLst>
                <a:ext uri="{FF2B5EF4-FFF2-40B4-BE49-F238E27FC236}">
                  <a16:creationId xmlns:a16="http://schemas.microsoft.com/office/drawing/2014/main" id="{ED47E9ED-864C-472F-8DED-7CFC05B429B8}"/>
                </a:ext>
              </a:extLst>
            </p:cNvPr>
            <p:cNvGrpSpPr>
              <a:grpSpLocks noChangeAspect="1"/>
            </p:cNvGrpSpPr>
            <p:nvPr/>
          </p:nvGrpSpPr>
          <p:grpSpPr>
            <a:xfrm rot="19007116" flipH="1">
              <a:off x="1362506" y="5197570"/>
              <a:ext cx="882296" cy="207940"/>
              <a:chOff x="5833690" y="2643596"/>
              <a:chExt cx="1442304" cy="336523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295A1D1-D8F3-4CED-BAD5-FFAA39A965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1AF5A5E5-5B16-4BE3-AC00-D23714A2CF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138" name="Rectangle: Rounded Corners 137">
                  <a:extLst>
                    <a:ext uri="{FF2B5EF4-FFF2-40B4-BE49-F238E27FC236}">
                      <a16:creationId xmlns:a16="http://schemas.microsoft.com/office/drawing/2014/main" id="{236C6BC9-43BC-407D-ADE8-7C703F16CCB0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Partial Circle 138">
                  <a:extLst>
                    <a:ext uri="{FF2B5EF4-FFF2-40B4-BE49-F238E27FC236}">
                      <a16:creationId xmlns:a16="http://schemas.microsoft.com/office/drawing/2014/main" id="{95D5E921-0085-4177-8510-D220F87409B6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3516C154-DC2A-41E2-A0E8-7DD3D866B8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34" name="Picture 633" descr="A close up of a rock&#10;&#10;Description automatically generated">
            <a:extLst>
              <a:ext uri="{FF2B5EF4-FFF2-40B4-BE49-F238E27FC236}">
                <a16:creationId xmlns:a16="http://schemas.microsoft.com/office/drawing/2014/main" id="{FB56ADD0-6543-4796-910D-B8B2CBF6F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1091430" flipH="1" flipV="1">
            <a:off x="4819393" y="6168184"/>
            <a:ext cx="1049211" cy="3665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5" name="Picture 634" descr="A close up of a rock&#10;&#10;Description automatically generated">
            <a:extLst>
              <a:ext uri="{FF2B5EF4-FFF2-40B4-BE49-F238E27FC236}">
                <a16:creationId xmlns:a16="http://schemas.microsoft.com/office/drawing/2014/main" id="{389D814B-3CF5-463E-BEE8-D65B2DE1D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V="1">
            <a:off x="10690009" y="6239865"/>
            <a:ext cx="1056835" cy="3665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3" name="Picture 642" descr="A close up of a rock&#10;&#10;Description automatically generated">
            <a:extLst>
              <a:ext uri="{FF2B5EF4-FFF2-40B4-BE49-F238E27FC236}">
                <a16:creationId xmlns:a16="http://schemas.microsoft.com/office/drawing/2014/main" id="{0A8DEBDB-932F-4EB4-8E8D-8E2105D91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H="1" flipV="1">
            <a:off x="10547735" y="6487702"/>
            <a:ext cx="474416" cy="194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2" name="Picture 641" descr="A close up of a rock&#10;&#10;Description automatically generated">
            <a:extLst>
              <a:ext uri="{FF2B5EF4-FFF2-40B4-BE49-F238E27FC236}">
                <a16:creationId xmlns:a16="http://schemas.microsoft.com/office/drawing/2014/main" id="{BAA88088-0477-4C46-B08B-B3DACFFEB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V="1">
            <a:off x="4598057" y="6423156"/>
            <a:ext cx="501982" cy="1989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2" name="P5 HIT Oval 311">
            <a:extLst>
              <a:ext uri="{FF2B5EF4-FFF2-40B4-BE49-F238E27FC236}">
                <a16:creationId xmlns:a16="http://schemas.microsoft.com/office/drawing/2014/main" id="{DDD2EDB0-63E6-45AA-AF9F-AC24A607CD1E}"/>
              </a:ext>
            </a:extLst>
          </p:cNvPr>
          <p:cNvSpPr/>
          <p:nvPr/>
        </p:nvSpPr>
        <p:spPr>
          <a:xfrm>
            <a:off x="4566832" y="6139004"/>
            <a:ext cx="573154" cy="54311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P5 MISS Oval 343">
            <a:extLst>
              <a:ext uri="{FF2B5EF4-FFF2-40B4-BE49-F238E27FC236}">
                <a16:creationId xmlns:a16="http://schemas.microsoft.com/office/drawing/2014/main" id="{0547F759-D069-44BC-A2DA-FB01A09E32CD}"/>
              </a:ext>
            </a:extLst>
          </p:cNvPr>
          <p:cNvSpPr/>
          <p:nvPr/>
        </p:nvSpPr>
        <p:spPr>
          <a:xfrm>
            <a:off x="5501400" y="6166301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P4 HIT Oval 300">
            <a:extLst>
              <a:ext uri="{FF2B5EF4-FFF2-40B4-BE49-F238E27FC236}">
                <a16:creationId xmlns:a16="http://schemas.microsoft.com/office/drawing/2014/main" id="{545FAEDB-3EA1-48B1-9E3E-8903B0636F58}"/>
              </a:ext>
            </a:extLst>
          </p:cNvPr>
          <p:cNvSpPr/>
          <p:nvPr/>
        </p:nvSpPr>
        <p:spPr>
          <a:xfrm>
            <a:off x="4566832" y="6139004"/>
            <a:ext cx="573154" cy="54311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P4 MISS Oval 342">
            <a:extLst>
              <a:ext uri="{FF2B5EF4-FFF2-40B4-BE49-F238E27FC236}">
                <a16:creationId xmlns:a16="http://schemas.microsoft.com/office/drawing/2014/main" id="{06BE10E3-898E-4C16-94D8-2202518D1F7E}"/>
              </a:ext>
            </a:extLst>
          </p:cNvPr>
          <p:cNvSpPr/>
          <p:nvPr/>
        </p:nvSpPr>
        <p:spPr>
          <a:xfrm>
            <a:off x="5501400" y="6166301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P3 HIT Oval 287">
            <a:extLst>
              <a:ext uri="{FF2B5EF4-FFF2-40B4-BE49-F238E27FC236}">
                <a16:creationId xmlns:a16="http://schemas.microsoft.com/office/drawing/2014/main" id="{6A66E7B9-38F6-48CA-A768-2EF1771C1F58}"/>
              </a:ext>
            </a:extLst>
          </p:cNvPr>
          <p:cNvSpPr/>
          <p:nvPr/>
        </p:nvSpPr>
        <p:spPr>
          <a:xfrm>
            <a:off x="4566832" y="6139004"/>
            <a:ext cx="573154" cy="54311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P3 MISS Oval 341">
            <a:extLst>
              <a:ext uri="{FF2B5EF4-FFF2-40B4-BE49-F238E27FC236}">
                <a16:creationId xmlns:a16="http://schemas.microsoft.com/office/drawing/2014/main" id="{7053BF7B-7369-442C-8A6B-D0B441E70B71}"/>
              </a:ext>
            </a:extLst>
          </p:cNvPr>
          <p:cNvSpPr/>
          <p:nvPr/>
        </p:nvSpPr>
        <p:spPr>
          <a:xfrm>
            <a:off x="5501400" y="6166301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P2 HIT Oval 259">
            <a:extLst>
              <a:ext uri="{FF2B5EF4-FFF2-40B4-BE49-F238E27FC236}">
                <a16:creationId xmlns:a16="http://schemas.microsoft.com/office/drawing/2014/main" id="{93010A6B-F3EE-4934-93EE-297EDC2A0BD9}"/>
              </a:ext>
            </a:extLst>
          </p:cNvPr>
          <p:cNvSpPr/>
          <p:nvPr/>
        </p:nvSpPr>
        <p:spPr>
          <a:xfrm>
            <a:off x="4566832" y="6139004"/>
            <a:ext cx="573154" cy="54311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P2 MISS Oval 340">
            <a:extLst>
              <a:ext uri="{FF2B5EF4-FFF2-40B4-BE49-F238E27FC236}">
                <a16:creationId xmlns:a16="http://schemas.microsoft.com/office/drawing/2014/main" id="{702D935B-D4D1-4BB1-B7D6-19E2E609D251}"/>
              </a:ext>
            </a:extLst>
          </p:cNvPr>
          <p:cNvSpPr/>
          <p:nvPr/>
        </p:nvSpPr>
        <p:spPr>
          <a:xfrm>
            <a:off x="5501400" y="6166301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P1 HIT Oval 117">
            <a:extLst>
              <a:ext uri="{FF2B5EF4-FFF2-40B4-BE49-F238E27FC236}">
                <a16:creationId xmlns:a16="http://schemas.microsoft.com/office/drawing/2014/main" id="{72F3EB52-B6F9-459A-8EE9-CEED726DAD5C}"/>
              </a:ext>
            </a:extLst>
          </p:cNvPr>
          <p:cNvSpPr/>
          <p:nvPr/>
        </p:nvSpPr>
        <p:spPr>
          <a:xfrm>
            <a:off x="4566832" y="6139004"/>
            <a:ext cx="573154" cy="54311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P1 MISS Oval 339">
            <a:extLst>
              <a:ext uri="{FF2B5EF4-FFF2-40B4-BE49-F238E27FC236}">
                <a16:creationId xmlns:a16="http://schemas.microsoft.com/office/drawing/2014/main" id="{DB594CC1-74A5-4FFA-8E79-957C1C09B670}"/>
              </a:ext>
            </a:extLst>
          </p:cNvPr>
          <p:cNvSpPr/>
          <p:nvPr/>
        </p:nvSpPr>
        <p:spPr>
          <a:xfrm>
            <a:off x="5501400" y="6166301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G hit 5 Oval 256">
            <a:extLst>
              <a:ext uri="{FF2B5EF4-FFF2-40B4-BE49-F238E27FC236}">
                <a16:creationId xmlns:a16="http://schemas.microsoft.com/office/drawing/2014/main" id="{45A764FC-A267-4B70-9727-C0751443FB47}"/>
              </a:ext>
            </a:extLst>
          </p:cNvPr>
          <p:cNvSpPr/>
          <p:nvPr/>
        </p:nvSpPr>
        <p:spPr>
          <a:xfrm>
            <a:off x="10493766" y="6265052"/>
            <a:ext cx="536694" cy="451238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G5 MISSOval 631">
            <a:extLst>
              <a:ext uri="{FF2B5EF4-FFF2-40B4-BE49-F238E27FC236}">
                <a16:creationId xmlns:a16="http://schemas.microsoft.com/office/drawing/2014/main" id="{EE0A6329-B80E-402D-966A-66AD1F9E72D5}"/>
              </a:ext>
            </a:extLst>
          </p:cNvPr>
          <p:cNvSpPr/>
          <p:nvPr/>
        </p:nvSpPr>
        <p:spPr>
          <a:xfrm>
            <a:off x="11409885" y="6278479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G hit 4 Oval 255">
            <a:extLst>
              <a:ext uri="{FF2B5EF4-FFF2-40B4-BE49-F238E27FC236}">
                <a16:creationId xmlns:a16="http://schemas.microsoft.com/office/drawing/2014/main" id="{ECBD1057-FBC2-49F2-AF81-E3C1C42EFE9A}"/>
              </a:ext>
            </a:extLst>
          </p:cNvPr>
          <p:cNvSpPr/>
          <p:nvPr/>
        </p:nvSpPr>
        <p:spPr>
          <a:xfrm>
            <a:off x="10493766" y="6265052"/>
            <a:ext cx="536694" cy="451238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G4 MISS Oval 630">
            <a:extLst>
              <a:ext uri="{FF2B5EF4-FFF2-40B4-BE49-F238E27FC236}">
                <a16:creationId xmlns:a16="http://schemas.microsoft.com/office/drawing/2014/main" id="{0CC3815E-D0EF-4AE4-98F7-931EDD3B7B33}"/>
              </a:ext>
            </a:extLst>
          </p:cNvPr>
          <p:cNvSpPr/>
          <p:nvPr/>
        </p:nvSpPr>
        <p:spPr>
          <a:xfrm>
            <a:off x="11409885" y="6278479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G hit 2 Oval 253">
            <a:extLst>
              <a:ext uri="{FF2B5EF4-FFF2-40B4-BE49-F238E27FC236}">
                <a16:creationId xmlns:a16="http://schemas.microsoft.com/office/drawing/2014/main" id="{A1BFC87D-A20D-43D6-9D69-82374B23878C}"/>
              </a:ext>
            </a:extLst>
          </p:cNvPr>
          <p:cNvSpPr/>
          <p:nvPr/>
        </p:nvSpPr>
        <p:spPr>
          <a:xfrm>
            <a:off x="10493766" y="6265052"/>
            <a:ext cx="536694" cy="451238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G2 MISS Oval 628">
            <a:extLst>
              <a:ext uri="{FF2B5EF4-FFF2-40B4-BE49-F238E27FC236}">
                <a16:creationId xmlns:a16="http://schemas.microsoft.com/office/drawing/2014/main" id="{B98D9B4A-103A-4984-9946-88E3B1F9BC06}"/>
              </a:ext>
            </a:extLst>
          </p:cNvPr>
          <p:cNvSpPr/>
          <p:nvPr/>
        </p:nvSpPr>
        <p:spPr>
          <a:xfrm>
            <a:off x="11409885" y="6278479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G hit 3 Oval 254">
            <a:extLst>
              <a:ext uri="{FF2B5EF4-FFF2-40B4-BE49-F238E27FC236}">
                <a16:creationId xmlns:a16="http://schemas.microsoft.com/office/drawing/2014/main" id="{63B27707-2898-406D-B339-3EF21C3F6D00}"/>
              </a:ext>
            </a:extLst>
          </p:cNvPr>
          <p:cNvSpPr/>
          <p:nvPr/>
        </p:nvSpPr>
        <p:spPr>
          <a:xfrm>
            <a:off x="10493766" y="6265052"/>
            <a:ext cx="536694" cy="451238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G3 MISS Oval 629">
            <a:extLst>
              <a:ext uri="{FF2B5EF4-FFF2-40B4-BE49-F238E27FC236}">
                <a16:creationId xmlns:a16="http://schemas.microsoft.com/office/drawing/2014/main" id="{04E2FDAC-52DA-4EBE-8BD2-337140E68367}"/>
              </a:ext>
            </a:extLst>
          </p:cNvPr>
          <p:cNvSpPr/>
          <p:nvPr/>
        </p:nvSpPr>
        <p:spPr>
          <a:xfrm>
            <a:off x="11409885" y="6278479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G hit 1 Oval 252">
            <a:extLst>
              <a:ext uri="{FF2B5EF4-FFF2-40B4-BE49-F238E27FC236}">
                <a16:creationId xmlns:a16="http://schemas.microsoft.com/office/drawing/2014/main" id="{AE0C2C3E-B0CB-4BA2-8BB2-7E978F9E5867}"/>
              </a:ext>
            </a:extLst>
          </p:cNvPr>
          <p:cNvSpPr/>
          <p:nvPr/>
        </p:nvSpPr>
        <p:spPr>
          <a:xfrm>
            <a:off x="10493766" y="6265052"/>
            <a:ext cx="536694" cy="451238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G1 MISS Oval 632">
            <a:extLst>
              <a:ext uri="{FF2B5EF4-FFF2-40B4-BE49-F238E27FC236}">
                <a16:creationId xmlns:a16="http://schemas.microsoft.com/office/drawing/2014/main" id="{BA0893F1-72CA-403E-BDA6-F2387D958C72}"/>
              </a:ext>
            </a:extLst>
          </p:cNvPr>
          <p:cNvSpPr/>
          <p:nvPr/>
        </p:nvSpPr>
        <p:spPr>
          <a:xfrm>
            <a:off x="11409885" y="6278479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1" name="Picture 640">
            <a:extLst>
              <a:ext uri="{FF2B5EF4-FFF2-40B4-BE49-F238E27FC236}">
                <a16:creationId xmlns:a16="http://schemas.microsoft.com/office/drawing/2014/main" id="{3A1AC40F-27F2-4F4C-9224-63FFF32C285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48" y="487824"/>
            <a:ext cx="10813645" cy="6271517"/>
          </a:xfrm>
          <a:custGeom>
            <a:avLst/>
            <a:gdLst>
              <a:gd name="connsiteX0" fmla="*/ 4350618 w 8701236"/>
              <a:gd name="connsiteY0" fmla="*/ 0 h 5505652"/>
              <a:gd name="connsiteX1" fmla="*/ 8701236 w 8701236"/>
              <a:gd name="connsiteY1" fmla="*/ 2752826 h 5505652"/>
              <a:gd name="connsiteX2" fmla="*/ 4350618 w 8701236"/>
              <a:gd name="connsiteY2" fmla="*/ 5505652 h 5505652"/>
              <a:gd name="connsiteX3" fmla="*/ 0 w 8701236"/>
              <a:gd name="connsiteY3" fmla="*/ 2752826 h 5505652"/>
              <a:gd name="connsiteX4" fmla="*/ 4350618 w 8701236"/>
              <a:gd name="connsiteY4" fmla="*/ 0 h 550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1236" h="5505652">
                <a:moveTo>
                  <a:pt x="4350618" y="0"/>
                </a:moveTo>
                <a:cubicBezTo>
                  <a:pt x="6753398" y="0"/>
                  <a:pt x="8701236" y="1232482"/>
                  <a:pt x="8701236" y="2752826"/>
                </a:cubicBezTo>
                <a:cubicBezTo>
                  <a:pt x="8701236" y="4273170"/>
                  <a:pt x="6753398" y="5505652"/>
                  <a:pt x="4350618" y="5505652"/>
                </a:cubicBezTo>
                <a:cubicBezTo>
                  <a:pt x="1947838" y="5505652"/>
                  <a:pt x="0" y="4273170"/>
                  <a:pt x="0" y="2752826"/>
                </a:cubicBezTo>
                <a:cubicBezTo>
                  <a:pt x="0" y="1232482"/>
                  <a:pt x="1947838" y="0"/>
                  <a:pt x="4350618" y="0"/>
                </a:cubicBezTo>
                <a:close/>
              </a:path>
            </a:pathLst>
          </a:custGeom>
        </p:spPr>
      </p:pic>
      <p:sp>
        <p:nvSpPr>
          <p:cNvPr id="650" name="Rectangle 649">
            <a:extLst>
              <a:ext uri="{FF2B5EF4-FFF2-40B4-BE49-F238E27FC236}">
                <a16:creationId xmlns:a16="http://schemas.microsoft.com/office/drawing/2014/main" id="{8840BD8E-A92D-42EA-AB3B-12DD06860062}"/>
              </a:ext>
            </a:extLst>
          </p:cNvPr>
          <p:cNvSpPr/>
          <p:nvPr/>
        </p:nvSpPr>
        <p:spPr>
          <a:xfrm>
            <a:off x="4050580" y="1477705"/>
            <a:ext cx="3868110" cy="9101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GATECRASH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</a:endParaRPr>
          </a:p>
        </p:txBody>
      </p:sp>
      <p:sp>
        <p:nvSpPr>
          <p:cNvPr id="649" name="Rectangle 648">
            <a:hlinkClick r:id="rId21" action="ppaction://hlinksldjump"/>
            <a:extLst>
              <a:ext uri="{FF2B5EF4-FFF2-40B4-BE49-F238E27FC236}">
                <a16:creationId xmlns:a16="http://schemas.microsoft.com/office/drawing/2014/main" id="{0E4DF9C0-F7F6-46BF-A4CD-62D3B7DFF424}"/>
              </a:ext>
            </a:extLst>
          </p:cNvPr>
          <p:cNvSpPr/>
          <p:nvPr/>
        </p:nvSpPr>
        <p:spPr>
          <a:xfrm>
            <a:off x="5488288" y="5073631"/>
            <a:ext cx="14010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143841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0" fill="hold"/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0" fill="hold"/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0"/>
                                            <p:tgtEl>
                                              <p:spTgt spid="6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rvival soundtrack - tech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100" fill="hold"/>
                                            <p:tgtEl>
                                              <p:spTgt spid="6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100" fill="hold"/>
                                            <p:tgtEl>
                                              <p:spTgt spid="6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100"/>
                                            <p:tgtEl>
                                              <p:spTgt spid="6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2000"/>
                                            <p:tgtEl>
                                              <p:spTgt spid="6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446 -0.01782 L -0.01446 -0.01759 C -0.0181 -0.01643 -0.02188 -0.01574 -0.02539 -0.01366 C -0.02683 -0.01273 -0.02774 -0.01042 -0.02904 -0.00926 C -0.03021 -0.00833 -0.03151 -0.0081 -0.03269 -0.00718 C -0.03399 -0.00602 -0.03503 -0.00393 -0.03633 -0.00278 C -0.03868 -0.00093 -0.04115 -7.40741E-7 -0.04362 0.00139 L -0.04727 0.0037 L -0.05443 0.00787 C -0.05847 0.01019 -0.05678 0.00995 -0.05925 0.00995 L -0.05925 0.01019 " pathEditMode="relative" rAng="0" ptsTypes="AAAAAAAAAAA">
                                          <p:cBhvr>
                                            <p:cTn id="21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0" y="1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24000" fill="hold" nodeType="withEffect" p14:presetBounceEnd="56000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0.05925 0.01019 L -0.05925 0.01065 C -0.05651 0.00718 -0.05326 0.00463 -0.05 0.00185 C -0.04883 0.00116 -0.04753 0.00116 -0.04649 0.00023 C -0.03412 -0.01134 -0.04401 -0.00532 -0.03594 -0.00972 C -0.03451 -0.01088 -0.03347 -0.01273 -0.0323 -0.01366 C -0.02995 -0.01551 -0.02513 -0.01759 -0.02513 -0.01736 C -0.02409 -0.01921 -0.02292 -0.0206 -0.02162 -0.02153 C -0.01967 -0.02315 -0.01524 -0.02454 -0.01342 -0.02546 C -0.01081 -0.02685 -0.0086 -0.02824 -0.00625 -0.0294 C -0.00625 -0.02917 0.00091 -0.03356 0.00091 -0.0331 C 0.00208 -0.03472 0.00312 -0.03634 0.00455 -0.0375 C 0.00559 -0.03843 0.0069 -0.03866 0.00794 -0.03935 C 0.00963 -0.04074 0.01119 -0.04236 0.01276 -0.04329 C 0.0151 -0.04514 0.01992 -0.04745 0.01992 -0.04699 C 0.02096 -0.04861 0.02213 -0.05023 0.02343 -0.05139 C 0.02447 -0.05231 0.02578 -0.05231 0.02708 -0.05324 C 0.03593 -0.06319 0.02552 -0.05625 0.03424 -0.06134 L 0.0414 -0.06875 L 0.0414 -0.06852 " pathEditMode="relative" rAng="0" ptsTypes="AAAAAAAAAAAAAAAAAAAA" p14:bounceEnd="56000">
                                          <p:cBhvr>
                                            <p:cTn id="23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26" y="-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3.54167E-6 -7.40741E-7 L 3.54167E-6 0.00023 C 0.00117 -0.00139 0.00234 -0.00301 0.00377 -0.0044 C 0.00442 -0.00509 0.00547 -0.00532 0.00625 -0.00579 C 0.00716 -0.00625 0.00768 -0.00718 0.00859 -0.00764 C 0.00937 -0.00787 0.01015 -0.00787 0.01093 -0.00833 C 0.01666 -0.01018 0.01145 -0.00903 0.0181 -0.00995 L 0.03164 -0.00949 C 0.0332 -0.00903 0.03333 -0.00741 0.03398 -0.00625 C 0.03919 0.00278 0.0319 -0.00764 0.03802 0.0007 C 0.03841 0.00208 0.03971 0.00602 0.04036 0.00695 L 0.04192 0.0088 C 0.04297 0.01181 0.0427 0.01181 0.0444 0.01528 C 0.04466 0.01574 0.04648 0.01921 0.04674 0.02014 C 0.04739 0.02269 0.04843 0.02778 0.04843 0.02801 C 0.04804 0.03357 0.04791 0.03912 0.04752 0.04491 C 0.04739 0.04745 0.04687 0.05 0.04596 0.05232 C 0.04544 0.0537 0.04466 0.05486 0.0444 0.05625 C 0.0427 0.06273 0.0444 0.05671 0.0427 0.06134 C 0.04244 0.06227 0.04231 0.06296 0.04192 0.06389 C 0.04179 0.06435 0.04114 0.06574 0.04114 0.06597 L 0.04114 0.06574 " pathEditMode="relative" rAng="0" ptsTypes="AAAAAAAAAAAAAAAAAAAAAA">
                                          <p:cBhvr>
                                            <p:cTn id="57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22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9" dur="17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0" presetClass="path" presetSubtype="0" accel="50000" decel="5000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-0.00547 0.0081 L -0.00547 0.00833 C -0.00404 0.00417 -0.00261 -1.11111E-6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8 0.05857 0.04974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63" dur="2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65" dur="17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-0.00547 0.0081 L -0.00547 0.00834 C -0.00403 0.00417 -0.0026 -2.22222E-6 -0.00091 -0.0037 C -0.00013 -0.00509 0.00104 -0.00578 0.00196 -0.00694 C 0.003 -0.00856 0.00365 -0.01065 0.00482 -0.01203 C 0.0056 -0.01296 0.00664 -0.01296 0.00756 -0.01366 C 0.01433 -0.01875 0.00808 -0.01574 0.01602 -0.01852 L 0.0319 -0.0169 C 0.03373 -0.01597 0.03399 -0.01157 0.03477 -0.00856 C 0.04089 0.01528 0.03229 -0.0118 0.03946 0.00972 C 0.03998 0.01343 0.04141 0.02384 0.04232 0.02639 L 0.04414 0.03148 C 0.04532 0.03935 0.04506 0.03912 0.04701 0.04815 C 0.04727 0.04931 0.04948 0.05857 0.04974 0.06134 C 0.05052 0.06806 0.0517 0.08148 0.0517 0.08172 C 0.05131 0.0963 0.05117 0.11134 0.05065 0.12639 C 0.05052 0.1331 0.04987 0.13982 0.04883 0.1463 C 0.04831 0.14977 0.04727 0.15301 0.04701 0.15648 C 0.04506 0.17338 0.04701 0.15764 0.04506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69" dur="2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71" dur="17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ntr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ntr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0" presetClass="path" presetSubtype="0" accel="50000" decel="500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-3.125E-6 2.59259E-6 L -3.125E-6 0.00023 C -0.0013 -0.0044 -0.0026 -0.0088 -0.00377 -0.01343 C -0.00534 -0.01922 -0.00455 -0.02361 -0.00846 -0.02824 L -0.01132 -0.03172 C -0.01198 -0.03334 -0.01224 -0.03565 -0.01315 -0.03658 C -0.01601 -0.04005 -0.02083 -0.03727 -0.02356 -0.03658 C -0.03021 -0.03264 -0.02213 -0.0382 -0.02916 -0.0301 C -0.02994 -0.02894 -0.03099 -0.02894 -0.03203 -0.02824 C -0.03646 -0.01644 -0.03411 -0.02107 -0.03854 -0.01343 C -0.04192 0.00486 -0.03646 -0.02269 -0.0414 -0.00324 C -0.04218 2.59259E-6 -0.04218 0.0037 -0.04323 0.00671 C -0.04388 0.00833 -0.04466 0.00995 -0.04518 0.01157 C -0.04557 0.01319 -0.04583 0.01504 -0.04609 0.01666 C -0.04674 0.02222 -0.04687 0.02801 -0.04791 0.03333 L -0.04882 0.03842 C -0.05065 0.08541 -0.04882 0.04653 -0.05078 0.075 C -0.05143 0.08495 -0.05156 0.09514 -0.0526 0.10509 L -0.05351 0.11342 L -0.05351 0.11365 " pathEditMode="relative" rAng="0" ptsTypes="AAAAAAAAAAAAAAAAAAAA">
                                          <p:cBhvr>
                                            <p:cTn id="85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8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87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0" presetClass="path" presetSubtype="0" accel="50000" decel="500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1.875E-6 1.11111E-6 L 1.875E-6 0.00023 C -0.00078 -0.06343 0.01237 -0.07708 -0.00742 -0.06991 C -0.00847 -0.06968 -0.00938 -0.06875 -0.01029 -0.06829 L -0.01211 -0.05833 C -0.0125 -0.05671 -0.01289 -0.05509 -0.01302 -0.05324 C -0.0138 -0.04491 -0.01459 -0.03658 -0.01589 -0.02824 C -0.01836 -0.0132 -0.01498 -0.03843 -0.01771 -0.0132 C -0.01797 -0.01111 -0.01862 -0.0088 -0.01862 -0.00671 C -0.01901 0.03171 -0.01862 0.07014 -0.01862 0.10856 L -0.01862 0.1088 " pathEditMode="relative" rAng="0" ptsTypes="AAAAAAAAAAA">
                                          <p:cBhvr>
                                            <p:cTn id="89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91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4.16667E-7 3.7037E-7 L 4.16667E-7 0.00023 C 0.00091 -0.00463 0.00156 -0.00926 0.00273 -0.01343 C 0.0043 -0.01875 0.00664 -0.02454 0.00924 -0.02847 C 0.01016 -0.02963 0.0112 -0.03056 0.01211 -0.03171 C 0.01315 -0.03333 0.0138 -0.03542 0.01497 -0.03681 C 0.01575 -0.03773 0.0168 -0.03773 0.01771 -0.03843 C 0.01901 -0.03935 0.02018 -0.04074 0.02148 -0.04167 C 0.0224 -0.04074 0.02357 -0.04005 0.02435 -0.03843 C 0.02487 -0.03704 0.02487 -0.03495 0.02526 -0.03333 C 0.03021 -0.01296 0.02422 -0.03843 0.02904 -0.02176 C 0.02943 -0.02014 0.02956 -0.01829 0.02995 -0.01667 C 0.03047 -0.01458 0.03112 -0.01227 0.03177 -0.01019 C 0.03294 -0.00671 0.0349 -0.00394 0.03555 3.7037E-7 L 0.03737 0.00995 C 0.03776 0.01157 0.03815 0.01319 0.03841 0.01481 C 0.03867 0.01829 0.03893 0.02153 0.03932 0.025 C 0.03945 0.02662 0.03997 0.02824 0.04023 0.02986 C 0.04062 0.03264 0.04089 0.03542 0.04115 0.03819 C 0.04284 0.09606 0.04206 0.06042 0.04206 0.14514 L 0.04206 0.14537 " pathEditMode="relative" rAng="0" ptsTypes="AAAAAAAAAAAAAAAAAAAAA">
                                          <p:cBhvr>
                                            <p:cTn id="93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09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95" dur="17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0" presetClass="path" presetSubtype="0" accel="50000" decel="500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-0.00638 -0.00347 L -0.00638 -0.00324 C -0.00547 -0.00787 -0.00455 -0.01226 -0.00364 -0.01666 C -0.00325 -0.01828 -0.00312 -0.02013 -0.00273 -0.02175 C -0.00221 -0.02338 -0.00169 -0.02546 -0.00078 -0.02662 C -2.70833E-6 -0.02777 0.00104 -0.02777 0.00196 -0.02824 C 0.00482 -0.02777 0.00808 -0.02939 0.01042 -0.02662 C 0.01211 -0.02476 0.01159 -0.02013 0.01224 -0.01666 C 0.01459 -0.00416 0.01146 -0.01967 0.01511 -0.00671 C 0.0155 -0.00509 0.01576 -0.00347 0.01602 -0.00162 C 0.01628 0.00209 0.01654 0.00602 0.01693 0.00996 C 0.01719 0.01227 0.01771 0.01436 0.01784 0.01667 C 0.01836 0.02153 0.01849 0.02662 0.01888 0.03149 C 0.01849 0.04329 0.01836 0.05487 0.01784 0.06667 C 0.01758 0.07385 0.01654 0.08866 0.01602 0.09653 C 0.01576 0.10047 0.0155 0.1044 0.01511 0.10811 C 0.01485 0.11042 0.01446 0.1125 0.0142 0.11482 C 0.01315 0.12362 0.01315 0.12176 0.01315 0.12662 L 0.01315 0.12686 " pathEditMode="relative" rAng="0" ptsTypes="AAAAAAAAAAAAAAAAAAA">
                                          <p:cBhvr>
                                            <p:cTn id="97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99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0" presetClass="path" presetSubtype="0" accel="50000" decel="500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-0.00547 0.0081 L -0.00547 0.00833 C -0.00404 0.00417 -0.00261 1.11111E-6 -0.00092 -0.0037 C -0.00013 -0.00509 0.00104 -0.00579 0.00195 -0.00695 C 0.00299 -0.00857 0.00364 -0.01065 0.00481 -0.01204 C 0.0056 -0.01296 0.00664 -0.01296 0.00755 -0.01366 C 0.01432 -0.01875 0.00807 -0.01574 0.01601 -0.01852 L 0.0319 -0.0169 C 0.03372 -0.01597 0.03398 -0.01158 0.03476 -0.00857 C 0.04088 0.01528 0.03229 -0.01181 0.03945 0.00972 C 0.03997 0.01342 0.0414 0.02384 0.04231 0.02639 L 0.04414 0.03148 C 0.04531 0.03935 0.04505 0.03912 0.047 0.04815 C 0.04726 0.0493 0.04948 0.05856 0.04974 0.06134 C 0.05052 0.06805 0.05169 0.08148 0.05169 0.08171 C 0.0513 0.0963 0.05117 0.11134 0.05065 0.12639 C 0.05052 0.1331 0.04987 0.13981 0.04882 0.1463 C 0.0483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101" dur="2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03" dur="17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0" presetClass="path" presetSubtype="0" accel="50000" decel="50000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Motion origin="layout" path="M 0.04961 -0.10162 L 0.04961 -0.10139 C 0.04635 -0.09954 0.04296 -0.09792 0.03984 -0.09537 C 0.03854 -0.09421 0.0375 -0.09213 0.03619 -0.09097 C 0.02591 -0.08194 0.04283 -0.10393 0.02291 -0.08032 C 0.02174 -0.07893 0.02057 -0.07708 0.01927 -0.07593 C 0.01822 -0.075 0.01679 -0.075 0.01575 -0.07384 C 0.01315 -0.0713 0.01119 -0.0669 0.00846 -0.06528 C 0.00729 -0.06458 0.00599 -0.06412 0.00481 -0.06296 C 0.00156 -0.06042 -0.00144 -0.05648 -0.00482 -0.0544 C -0.01342 -0.04954 -0.00287 -0.05602 -0.01329 -0.04815 C -0.01446 -0.04722 -0.01576 -0.04699 -0.01693 -0.04583 C -0.01823 -0.04468 -0.01928 -0.04259 -0.02058 -0.04167 C -0.02214 -0.04051 -0.02383 -0.04028 -0.02539 -0.03935 C -0.02787 -0.03819 -0.03021 -0.03657 -0.03269 -0.03518 L -0.03633 -0.0331 C -0.0375 -0.03148 -0.03868 -0.02986 -0.03998 -0.0287 C -0.04102 -0.02778 -0.04245 -0.02755 -0.04349 -0.02662 C -0.0461 -0.02407 -0.04844 -0.02083 -0.05079 -0.01805 C -0.05534 -0.0125 -0.05339 -0.01551 -0.05678 -0.00926 L -0.05678 -0.00903 " pathEditMode="relative" rAng="0" ptsTypes="AAAAAAAAAAAAAAAAAAAAA">
                                          <p:cBhvr>
                                            <p:cTn id="10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26" y="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0" presetClass="path" presetSubtype="0" accel="50000" decel="50000" fill="hold" nodeType="withEffect">
                                      <p:stCondLst>
                                        <p:cond delay="5800"/>
                                      </p:stCondLst>
                                      <p:childTnLst>
                                        <p:animMotion origin="layout" path="M -0.01445 -0.01783 L -0.01445 -0.0176 C -0.0181 -0.01644 -0.02188 -0.01574 -0.02539 -0.01366 C -0.02682 -0.01274 -0.02774 -0.01042 -0.02904 -0.00926 C -0.03021 -0.00834 -0.03151 -0.00811 -0.03268 -0.00718 C -0.03399 -0.00602 -0.03503 -0.00394 -0.03633 -0.00278 C -0.03867 -0.00093 -0.04115 3.7037E-6 -0.04362 0.00139 L -0.04727 0.0037 L -0.05443 0.00787 C -0.05846 0.01018 -0.05677 0.00995 -0.05925 0.00995 L -0.05925 0.01018 " pathEditMode="relative" rAng="0" ptsTypes="AAAAAAAAAAA">
                                          <p:cBhvr>
                                            <p:cTn id="111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0" y="1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24000" fill="hold" nodeType="withEffect" p14:presetBounceEnd="56000">
                                      <p:stCondLst>
                                        <p:cond delay="7700"/>
                                      </p:stCondLst>
                                      <p:childTnLst>
                                        <p:animMotion origin="layout" path="M -0.05925 0.01018 L -0.05925 0.01064 C -0.05651 0.00717 -0.05326 0.00463 -0.05 0.00185 C -0.04883 0.00115 -0.04753 0.00115 -0.04649 0.00023 C -0.03412 -0.01135 -0.04401 -0.00533 -0.03594 -0.00973 C -0.03451 -0.01088 -0.03346 -0.01274 -0.03229 -0.01366 C -0.02995 -0.01551 -0.02513 -0.0176 -0.02513 -0.01736 C -0.02409 -0.01922 -0.02292 -0.02061 -0.02162 -0.02153 C -0.01966 -0.02315 -0.01524 -0.02454 -0.01341 -0.02547 C -0.01081 -0.02686 -0.00859 -0.02824 -0.00625 -0.0294 C -0.00625 -0.02917 0.00091 -0.03357 0.00091 -0.03311 C 0.00208 -0.03473 0.00312 -0.03635 0.00456 -0.0375 C 0.0056 -0.03843 0.0069 -0.03866 0.00794 -0.03936 C 0.00963 -0.04074 0.0112 -0.04236 0.01276 -0.04329 C 0.0151 -0.04514 0.01992 -0.04746 0.01992 -0.04699 C 0.02096 -0.04861 0.02213 -0.05024 0.02344 -0.05139 C 0.02448 -0.05232 0.02578 -0.05232 0.02708 -0.05324 C 0.03594 -0.0632 0.02552 -0.05625 0.03424 -0.06135 L 0.04141 -0.06875 L 0.04141 -0.06852 " pathEditMode="relative" rAng="0" ptsTypes="AAAAAAAAAAAAAAAAAAAA" p14:bounceEnd="56000">
                                          <p:cBhvr>
                                            <p:cTn id="113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26" y="-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xit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entr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32" presetClass="emph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32" presetClass="emph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0" presetClass="path" presetSubtype="0" accel="50000" decel="5000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4.79167E-6 1.11111E-6 L -4.79167E-6 0.00023 C 0.00118 -0.00139 0.00235 -0.00301 0.00378 -0.0044 C 0.00443 -0.00509 0.00547 -0.00533 0.00625 -0.00579 C 0.00717 -0.00625 0.00769 -0.00718 0.0086 -0.00764 C 0.00938 -0.00787 0.01016 -0.00787 0.01094 -0.00833 C 0.01667 -0.01019 0.01146 -0.00903 0.0181 -0.00995 L 0.03165 -0.00949 C 0.03321 -0.00903 0.03334 -0.00741 0.03399 -0.00625 C 0.0392 0.00278 0.03191 -0.00764 0.03803 0.00069 C 0.03842 0.00208 0.03972 0.00602 0.04037 0.00694 L 0.04193 0.0088 C 0.04297 0.0118 0.04271 0.0118 0.04441 0.01528 C 0.04467 0.01574 0.04649 0.01921 0.04675 0.02014 C 0.0474 0.02268 0.04844 0.02778 0.04844 0.02801 C 0.04805 0.03356 0.04792 0.03912 0.04753 0.04491 C 0.0474 0.04745 0.04688 0.05 0.04597 0.05231 C 0.04545 0.0537 0.04467 0.05486 0.04441 0.05625 C 0.04271 0.06273 0.04441 0.05671 0.04271 0.06134 C 0.04245 0.06227 0.04232 0.06296 0.04193 0.06389 C 0.0418 0.06435 0.04115 0.06574 0.04115 0.06597 L 0.04115 0.06574 " pathEditMode="relative" rAng="0" ptsTypes="AAAAAAAAAAAAAAAAAAAAAA">
                                          <p:cBhvr>
                                            <p:cTn id="143" dur="2000" fill="hold"/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22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8" presetClass="emph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45" dur="1700" fill="hold"/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6" presetID="1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0" presetClass="path" presetSubtype="0" accel="50000" decel="5000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0.00546 0.0081 L -0.00546 0.00833 C -0.00403 0.00417 -0.0026 7.40741E-7 -0.00091 -0.0037 C -0.00013 -0.00509 0.00105 -0.00579 0.00196 -0.00695 C 0.003 -0.00857 0.00365 -0.01065 0.00482 -0.01204 C 0.0056 -0.01296 0.00665 -0.01296 0.00756 -0.01366 C 0.01433 -0.01875 0.00808 -0.01574 0.01602 -0.01852 L 0.03191 -0.0169 C 0.03373 -0.01597 0.03399 -0.01157 0.03477 -0.00857 C 0.04089 0.01528 0.0323 -0.01181 0.03946 0.00972 C 0.03998 0.01343 0.04141 0.02384 0.04232 0.02639 L 0.04415 0.03148 C 0.04532 0.03935 0.04506 0.03912 0.04701 0.04815 C 0.04727 0.0493 0.04948 0.05856 0.04974 0.06134 C 0.05053 0.06805 0.0517 0.08148 0.0517 0.08171 C 0.05131 0.0963 0.05118 0.11134 0.05066 0.12639 C 0.05053 0.1331 0.04987 0.13981 0.04883 0.1463 C 0.04831 0.14977 0.04727 0.15301 0.04701 0.15648 C 0.04506 0.17338 0.04701 0.15764 0.04506 0.16968 C 0.04467 0.17199 0.04454 0.17407 0.04415 0.17639 C 0.04389 0.17801 0.04323 0.18148 0.04323 0.18171 L 0.04323 0.18148 " pathEditMode="relative" rAng="0" ptsTypes="AAAAAAAAAAAAAAAAAAAAAA">
                                          <p:cBhvr>
                                            <p:cTn id="149" dur="20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8" presetClass="emph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51" dur="17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2" presetID="1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0" presetClass="path" presetSubtype="0" accel="50000" decel="5000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0.00547 0.0081 L -0.00547 0.00833 C -0.00404 0.00417 -0.0026 -3.7037E-7 -0.00091 -0.0037 C -0.00013 -0.00509 0.00104 -0.00579 0.00195 -0.00694 C 0.003 -0.00856 0.00365 -0.01065 0.00482 -0.01204 C 0.0056 -0.01296 0.00664 -0.01296 0.00755 -0.01366 C 0.01432 -0.01875 0.00807 -0.01574 0.01602 -0.01852 L 0.0319 -0.0169 C 0.03373 -0.01597 0.03399 -0.01157 0.03477 -0.00856 C 0.04089 0.01528 0.03229 -0.01181 0.03945 0.00972 C 0.03998 0.01343 0.04141 0.02384 0.04232 0.02639 L 0.04414 0.03148 C 0.04531 0.03935 0.04505 0.03912 0.04701 0.04815 C 0.04727 0.04931 0.04948 0.05857 0.04974 0.06134 C 0.05052 0.06806 0.05169 0.08148 0.05169 0.08171 C 0.0513 0.0963 0.05117 0.11134 0.05065 0.12639 C 0.05052 0.1331 0.04987 0.13982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155" dur="2000" fill="hold"/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6" presetID="8" presetClass="emph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57" dur="1700" fill="hold"/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8" presetID="1" presetClass="entr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" presetClass="entr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1" presetClass="entr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entr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" presetClass="entr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0" presetClass="path" presetSubtype="0" accel="50000" decel="5000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2.70833E-6 -1.11111E-6 L -2.70833E-6 0.00023 C -0.0013 -0.0044 -0.0026 -0.0088 -0.00377 -0.01342 C -0.00534 -0.01921 -0.00455 -0.02361 -0.00846 -0.02824 L -0.01133 -0.03171 C -0.01198 -0.03333 -0.01224 -0.03565 -0.01315 -0.03657 C -0.01601 -0.04005 -0.02083 -0.03727 -0.02356 -0.03657 C -0.03021 -0.03264 -0.02213 -0.03819 -0.02916 -0.03009 C -0.02995 -0.02893 -0.03099 -0.02893 -0.03203 -0.02824 C -0.03646 -0.01643 -0.03411 -0.02106 -0.03854 -0.01342 C -0.04192 0.00486 -0.03646 -0.02268 -0.0414 -0.00324 C -0.04218 -1.11111E-6 -0.04218 0.0037 -0.04323 0.00671 C -0.04388 0.00833 -0.04466 0.00995 -0.04518 0.01158 C -0.04557 0.0132 -0.04583 0.01505 -0.04609 0.01667 C -0.04674 0.02222 -0.04687 0.02801 -0.04791 0.03333 L -0.04883 0.03843 C -0.05065 0.08542 -0.04883 0.04653 -0.05078 0.075 C -0.05143 0.08495 -0.05156 0.09514 -0.0526 0.10509 L -0.05351 0.11343 L -0.05351 0.11366 " pathEditMode="relative" rAng="0" ptsTypes="AAAAAAAAAAAAAAAAAAAA">
                                          <p:cBhvr>
                                            <p:cTn id="169" dur="20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0" presetID="8" presetClass="emph" presetSubtype="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71" dur="20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2" presetID="0" presetClass="path" presetSubtype="0" accel="50000" decel="5000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3.75E-6 2.96296E-6 L 3.75E-6 0.00023 C -0.00078 -0.06343 0.01237 -0.07709 -0.00743 -0.06991 C -0.00847 -0.06968 -0.00938 -0.06875 -0.01029 -0.06829 L -0.01211 -0.05834 C -0.0125 -0.05672 -0.01289 -0.0551 -0.01302 -0.05324 C -0.01381 -0.04491 -0.01459 -0.03658 -0.01589 -0.02824 C -0.01836 -0.0132 -0.01498 -0.03843 -0.01771 -0.0132 C -0.01797 -0.01111 -0.01862 -0.0088 -0.01862 -0.00672 C -0.01901 0.03171 -0.01862 0.07014 -0.01862 0.10856 L -0.01862 0.10879 " pathEditMode="relative" rAng="0" ptsTypes="AAAAAAAAAAA">
                                          <p:cBhvr>
                                            <p:cTn id="173" dur="2000" fill="hold"/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75" dur="2000" fill="hold"/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2.08333E-6 2.22222E-6 L 2.08333E-6 0.00023 C 0.00091 -0.00463 0.00156 -0.00926 0.00273 -0.01343 C 0.00429 -0.01875 0.00664 -0.02454 0.00924 -0.02847 C 0.01015 -0.02963 0.0112 -0.03056 0.01211 -0.03172 C 0.01315 -0.03334 0.0138 -0.03542 0.01497 -0.03681 C 0.01575 -0.03773 0.01679 -0.03773 0.01771 -0.03843 C 0.01901 -0.03935 0.02018 -0.04074 0.02148 -0.04167 C 0.02239 -0.04074 0.02357 -0.04005 0.02435 -0.03843 C 0.02487 -0.03704 0.02487 -0.03496 0.02526 -0.03334 C 0.03021 -0.01297 0.02422 -0.03843 0.02903 -0.02176 C 0.02943 -0.02014 0.02956 -0.01829 0.02995 -0.01667 C 0.03047 -0.01459 0.03112 -0.01227 0.03177 -0.01019 C 0.03294 -0.00672 0.03489 -0.00394 0.03554 2.22222E-6 L 0.03737 0.00995 C 0.03776 0.01157 0.03815 0.01319 0.03841 0.01481 C 0.03867 0.01828 0.03893 0.02153 0.03932 0.025 C 0.03945 0.02662 0.03997 0.02824 0.04023 0.02986 C 0.04062 0.03264 0.04088 0.03541 0.04114 0.03819 C 0.04284 0.09606 0.04206 0.06041 0.04206 0.14514 L 0.04206 0.14537 " pathEditMode="relative" rAng="0" ptsTypes="AAAAAAAAAAAAAAAAAAAAA">
                                          <p:cBhvr>
                                            <p:cTn id="177" dur="20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09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8" presetClass="emph" presetSubtype="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79" dur="17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0" presetID="0" presetClass="path" presetSubtype="0" accel="50000" decel="5000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0.00638 -0.00347 L -0.00638 -0.00324 C -0.00547 -0.00787 -0.00456 -0.01227 -0.00365 -0.01666 C -0.00326 -0.01828 -0.00313 -0.02014 -0.00274 -0.02176 C -0.00222 -0.02338 -0.00169 -0.02546 -0.00078 -0.02662 C 1.875E-6 -0.02778 0.00104 -0.02778 0.00195 -0.02824 C 0.00482 -0.02778 0.00807 -0.0294 0.01041 -0.02662 C 0.01211 -0.02477 0.01159 -0.02014 0.01224 -0.01666 C 0.01458 -0.00416 0.01146 -0.01967 0.0151 -0.00671 C 0.01549 -0.00509 0.01575 -0.00347 0.01601 -0.00162 C 0.01627 0.00209 0.01653 0.00602 0.01693 0.00996 C 0.01719 0.01227 0.01771 0.01435 0.01784 0.01667 C 0.01836 0.02153 0.01849 0.02662 0.01888 0.03148 C 0.01849 0.04329 0.01836 0.05486 0.01784 0.06667 C 0.01758 0.07384 0.01653 0.08866 0.01601 0.09653 C 0.01575 0.10047 0.01549 0.1044 0.0151 0.1081 C 0.01484 0.11042 0.01445 0.1125 0.01419 0.11482 C 0.01315 0.12361 0.01315 0.12176 0.01315 0.12662 L 0.01315 0.12685 " pathEditMode="relative" rAng="0" ptsTypes="AAAAAAAAAAAAAAAAAAA">
                                          <p:cBhvr>
                                            <p:cTn id="181" dur="2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2" presetID="8" presetClass="emph" presetSubtype="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83" dur="2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4" presetID="0" presetClass="path" presetSubtype="0" accel="50000" decel="5000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0.00546 0.0081 L -0.00546 0.00833 C -0.00403 0.00416 -0.0026 2.96296E-6 -0.00091 -0.00371 C -0.00013 -0.0051 0.00105 -0.00579 0.00196 -0.00695 C 0.003 -0.00857 0.00365 -0.01065 0.00482 -0.01204 C 0.0056 -0.01297 0.00665 -0.01297 0.00756 -0.01366 C 0.01433 -0.01875 0.00808 -0.01574 0.01602 -0.01852 L 0.03191 -0.0169 C 0.03373 -0.01598 0.03399 -0.01158 0.03477 -0.00857 C 0.04089 0.01527 0.0323 -0.01181 0.03946 0.00972 C 0.03998 0.01342 0.04141 0.02384 0.04232 0.02639 L 0.04415 0.03148 C 0.04532 0.03935 0.04506 0.03912 0.04701 0.04815 C 0.04727 0.0493 0.04948 0.05856 0.04974 0.06134 C 0.05053 0.06805 0.0517 0.08148 0.0517 0.08171 C 0.05131 0.09629 0.05118 0.11134 0.05066 0.12639 C 0.05053 0.1331 0.04987 0.13981 0.04883 0.14629 C 0.04831 0.14977 0.04727 0.15301 0.04701 0.15648 C 0.04506 0.17338 0.04701 0.15764 0.04506 0.16967 C 0.04467 0.17199 0.04454 0.17407 0.04415 0.17639 C 0.04388 0.17801 0.04323 0.18148 0.04323 0.18171 L 0.04323 0.18148 " pathEditMode="relative" rAng="0" ptsTypes="AAAAAAAAAAAAAAAAAAAAAA">
                                          <p:cBhvr>
                                            <p:cTn id="185" dur="20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6" presetID="8" presetClass="emph" presetSubtype="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87" dur="17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8" presetID="32" presetClass="emph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19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961 -0.10162 L 0.04961 -0.10139 C 0.04635 -0.09954 0.04297 -0.09792 0.03984 -0.09537 C 0.03854 -0.09422 0.0375 -0.09213 0.0362 -0.09098 C 0.02591 -0.08195 0.04284 -0.10394 0.02292 -0.08033 C 0.02174 -0.07894 0.02057 -0.07709 0.01927 -0.07593 C 0.01823 -0.075 0.0168 -0.075 0.01575 -0.07385 C 0.01315 -0.0713 0.0112 -0.0669 0.00846 -0.06528 C 0.00729 -0.06459 0.00599 -0.06412 0.00482 -0.06297 C 0.00156 -0.06042 -0.00143 -0.05649 -0.00482 -0.0544 C -0.01341 -0.04954 -0.00287 -0.05602 -0.01328 -0.04815 C -0.01445 -0.04723 -0.01576 -0.04699 -0.01693 -0.04584 C -0.01823 -0.04468 -0.01927 -0.0426 -0.02057 -0.04167 C -0.02214 -0.04051 -0.02383 -0.04028 -0.02539 -0.03936 C -0.02787 -0.0382 -0.03021 -0.03658 -0.03268 -0.03519 L -0.03633 -0.03311 C -0.0375 -0.03149 -0.03867 -0.02986 -0.03997 -0.02871 C -0.04102 -0.02778 -0.04245 -0.02755 -0.04349 -0.02662 C -0.04609 -0.02408 -0.04844 -0.02084 -0.05078 -0.01806 C -0.05534 -0.0125 -0.05339 -0.01551 -0.05677 -0.00926 L -0.05677 -0.00903 " pathEditMode="relative" rAng="0" ptsTypes="AAAAAAAAAAAAAAAAAAAAA">
                                          <p:cBhvr>
                                            <p:cTn id="196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26" y="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1" fill="hold">
                                <p:stCondLst>
                                  <p:cond delay="12100"/>
                                </p:stCondLst>
                                <p:childTnLst>
                                  <p:par>
                                    <p:cTn id="20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38 -0.01782 L 0.00338 -0.01782 C 0.00612 -0.01898 0.00898 -0.02014 0.01171 -0.0213 C 0.01276 -0.02176 0.01367 -0.02245 0.01458 -0.02292 C 0.01575 -0.02361 0.01705 -0.02407 0.01836 -0.02454 C 0.01927 -0.025 0.02018 -0.02593 0.02109 -0.02616 C 0.02265 -0.02685 0.02421 -0.02731 0.02578 -0.02801 C 0.02682 -0.02847 0.02773 -0.02917 0.02864 -0.02963 C 0.02981 -0.03032 0.03112 -0.03079 0.03242 -0.03125 C 0.03398 -0.03194 0.03554 -0.03218 0.03711 -0.03287 C 0.03802 -0.03333 0.03893 -0.03403 0.03984 -0.03449 C 0.04114 -0.03518 0.04244 -0.03565 0.04362 -0.03634 C 0.04453 -0.0368 0.04544 -0.0375 0.04648 -0.03796 C 0.04856 -0.03866 0.05078 -0.03912 0.05299 -0.03958 C 0.0595 -0.04352 0.05247 -0.03981 0.06523 -0.04282 C 0.06653 -0.04329 0.0677 -0.04421 0.06901 -0.04468 C 0.07148 -0.04537 0.07395 -0.0456 0.07643 -0.0463 C 0.07786 -0.04676 0.08333 -0.04861 0.08489 -0.04954 C 0.08554 -0.05 0.08619 -0.05069 0.08684 -0.05116 L 0.08684 -0.05116 " pathEditMode="relative" ptsTypes="AAAAAAAAAAAAAAAAAAAA">
                                          <p:cBhvr>
                                            <p:cTn id="203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4 -0.05278 L 0.08684 -0.05278 C 0.07643 -0.04676 0.0664 -0.03912 0.05586 -0.03449 C 0.0401 -0.02801 0.02369 -0.02662 0.00794 -0.01944 C 0.00599 -0.01875 0.00429 -0.01111 0.00429 -0.01111 L 0.00429 -0.01111 " pathEditMode="relative" ptsTypes="AAAAAA">
                                          <p:cBhvr>
                                            <p:cTn id="20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4100"/>
                                </p:stCondLst>
                                <p:childTnLst>
                                  <p:par>
                                    <p:cTn id="207" presetID="0" presetClass="path" presetSubtype="0" accel="54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56 -0.00973 L -0.00456 -0.00903 C -0.003 -0.01042 -0.00091 -0.01111 0.0013 -0.01181 C 0.00208 -0.0125 0.0026 -0.0125 0.00325 -0.0132 C 0.00495 -0.01389 0.0069 -0.01459 0.00859 -0.01528 L 0.01172 -0.01644 L 0.01432 -0.01713 C 0.01523 -0.01783 0.01588 -0.01922 0.01693 -0.01991 C 0.01875 -0.02061 0.02031 -0.02061 0.02187 -0.02061 C 0.02279 -0.0213 0.02357 -0.0213 0.02461 -0.02199 C 0.02617 -0.02246 0.0276 -0.02315 0.02878 -0.02385 C 0.03008 -0.02454 0.03125 -0.02593 0.03216 -0.02662 C 0.03398 -0.02732 0.03607 -0.02732 0.03802 -0.02871 C 0.0388 -0.02917 0.03958 -0.02986 0.04049 -0.03056 C 0.04206 -0.03195 0.04466 -0.03334 0.04466 -0.03264 C 0.04974 -0.03936 0.04492 -0.03403 0.05312 -0.03866 C 0.05404 -0.03936 0.05495 -0.04005 0.05586 -0.04074 C 0.05781 -0.0419 0.05963 -0.0426 0.06146 -0.0426 C 0.0707 -0.05 0.05898 -0.04144 0.06641 -0.04607 C 0.06719 -0.04676 0.06823 -0.04815 0.06901 -0.04861 C 0.07005 -0.04861 0.07057 -0.04931 0.07109 -0.04931 C 0.072 -0.05 0.07253 -0.05139 0.07305 -0.05209 C 0.07565 -0.05417 0.07578 -0.05417 0.07812 -0.05533 C 0.07878 -0.05602 0.07943 -0.05672 0.08008 -0.05741 C 0.08151 -0.05811 0.08294 -0.0588 0.0845 -0.05949 C 0.08672 -0.06088 0.08607 -0.06019 0.08763 -0.06135 L 0.08763 -0.06088 " pathEditMode="relative" rAng="0" ptsTypes="AAAAAAAAAAAAAAAAAAAAAAAAAAA" p14:bounceEnd="56000">
                                          <p:cBhvr>
                                            <p:cTn id="208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09" y="-2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10" dur="500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1" dur="500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3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5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1000"/>
                                            <p:tgtEl>
                                              <p:spTgt spid="4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0" dur="1000" fill="hold"/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1000" fill="hold"/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4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6 -0.0026 2.96296E-6 -0.00091 -0.00371 C -0.00013 -0.0051 0.00104 -0.00579 0.00195 -0.00695 C 0.003 -0.00857 0.00365 -0.01065 0.00482 -0.01204 C 0.0056 -0.01297 0.00664 -0.01297 0.00755 -0.01366 C 0.01432 -0.01875 0.00807 -0.01574 0.01602 -0.01852 L 0.0319 -0.0169 C 0.03373 -0.01598 0.03399 -0.01158 0.03477 -0.00857 C 0.04089 0.01527 0.03229 -0.01181 0.03945 0.00972 C 0.03998 0.01342 0.04141 0.02384 0.04232 0.02639 L 0.04414 0.03148 C 0.04531 0.03935 0.04505 0.03912 0.04701 0.04815 C 0.04727 0.0493 0.04948 0.05856 0.04974 0.06134 C 0.05052 0.06805 0.05169 0.08148 0.05169 0.08171 C 0.0513 0.09629 0.05117 0.11134 0.05065 0.12639 C 0.05052 0.1331 0.04987 0.13981 0.04883 0.14629 C 0.04831 0.14977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225" dur="2000" fill="hold"/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27" dur="1700" fill="hold"/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8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0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2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54167E-6 4.81481E-6 L 3.54167E-6 0.00023 C -0.00078 -0.06343 0.01237 -0.07709 -0.00743 -0.06991 C -0.00847 -0.06968 -0.00938 -0.06875 -0.01029 -0.06829 L -0.01211 -0.05834 C -0.0125 -0.05672 -0.01289 -0.0551 -0.01302 -0.05325 C -0.01381 -0.04491 -0.01459 -0.03658 -0.01589 -0.02825 C -0.01836 -0.0132 -0.01498 -0.03843 -0.01771 -0.0132 C -0.01797 -0.01112 -0.01862 -0.0088 -0.01862 -0.00672 C -0.01901 0.03171 -0.01862 0.07013 -0.01862 0.10856 L -0.01862 0.10879 " pathEditMode="relative" rAng="0" ptsTypes="AAAAAAAAAAA">
                                          <p:cBhvr>
                                            <p:cTn id="233" dur="2000" fill="hold"/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235" dur="2000" fill="hold"/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6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7 -0.0026 3.7037E-7 -0.00091 -0.0037 C -0.00013 -0.00509 0.00105 -0.00579 0.00196 -0.00694 C 0.003 -0.00857 0.00365 -0.01065 0.00482 -0.01204 C 0.0056 -0.01296 0.00664 -0.01296 0.00756 -0.01366 C 0.01433 -0.01875 0.00808 -0.01574 0.01602 -0.01852 L 0.0319 -0.0169 C 0.03373 -0.01597 0.03399 -0.01157 0.03477 -0.00857 C 0.04089 0.01528 0.0323 -0.01181 0.03946 0.00972 C 0.03998 0.01343 0.04141 0.02384 0.04232 0.02639 L 0.04414 0.03148 C 0.04532 0.03935 0.04506 0.03912 0.04701 0.04815 C 0.04727 0.04931 0.04948 0.05856 0.04974 0.06134 C 0.05052 0.06806 0.0517 0.08148 0.0517 0.08171 C 0.05131 0.0963 0.05118 0.11134 0.05065 0.12639 C 0.05052 0.1331 0.04987 0.13981 0.04883 0.1463 C 0.04831 0.14977 0.04727 0.15301 0.04701 0.15648 C 0.04506 0.17338 0.04701 0.15764 0.04506 0.16968 C 0.04467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237" dur="2000" fill="hold"/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39" dur="1700" fill="hold"/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2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4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2" fill="hold">
                                <p:stCondLst>
                                  <p:cond delay="16400"/>
                                </p:stCondLst>
                                <p:childTnLst>
                                  <p:par>
                                    <p:cTn id="25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302 -0.05047 L 0.11302 -0.05024 C 0.10755 -0.04908 0.10195 -0.04792 0.097 -0.04514 C 0.09414 -0.04352 0.09232 -0.04074 0.08945 -0.03936 C 0.08763 -0.03843 0.08555 -0.03843 0.08359 -0.03727 C 0.08151 -0.03658 0.07995 -0.03449 0.07773 -0.03334 C 0.07591 -0.03264 0.07357 -0.03264 0.07213 -0.03172 C 0.04857 -0.01968 0.08021 -0.03449 0.06224 -0.02361 C 0.06042 -0.02292 0.05807 -0.02315 0.05586 -0.02199 C 0.05234 -0.01968 0.04909 -0.01528 0.04466 -0.01412 C 0.03398 -0.01065 0.04362 -0.01412 0.03307 -0.00787 C 0.03047 -0.00672 0.02773 -0.00533 0.02513 -0.0044 C 0.02318 -0.00371 0.02109 -0.00324 0.01927 -0.00255 C 0.00534 0.00463 0.02279 -0.00139 0.00586 0.00532 C 0.00182 0.00694 -0.00599 0.00926 -0.00599 0.00972 C -0.00781 0.01088 -0.00964 0.01226 -0.01185 0.01365 C -0.0155 0.01481 -0.0194 0.01597 -0.02331 0.01713 C -0.02552 0.01782 -0.02734 0.01828 -0.02917 0.01898 C -0.03893 0.02407 -0.03412 0.02245 -0.04284 0.025 C -0.04479 0.02615 -0.04662 0.02754 -0.0487 0.0287 C -0.05182 0.03032 -0.05951 0.03194 -0.06237 0.03264 C -0.0737 0.03588 -0.06237 0.03356 -0.07578 0.03657 C -0.0793 0.0375 -0.08242 0.03773 -0.08568 0.03865 C -0.08776 0.03935 -0.09128 0.04097 -0.09128 0.04143 L -0.09128 0.04097 " pathEditMode="relative" rAng="0" ptsTypes="AAAAAAAAAAAAAAAAAAAAAAAAA">
                                          <p:cBhvr>
                                            <p:cTn id="254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221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9" fill="hold">
                                <p:stCondLst>
                                  <p:cond delay="18400"/>
                                </p:stCondLst>
                                <p:childTnLst>
                                  <p:par>
                                    <p:cTn id="260" presetID="0" presetClass="path" presetSubtype="0" accel="54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56 -0.00972 L -0.00456 -0.00903 C -0.003 -0.01042 -0.00092 -0.01111 0.0013 -0.0118 C 0.00208 -0.0125 0.0026 -0.0125 0.00325 -0.01319 C 0.00494 -0.01389 0.0069 -0.01458 0.00859 -0.01528 L 0.01171 -0.01643 L 0.01432 -0.01713 C 0.01523 -0.01782 0.01588 -0.01921 0.01692 -0.01991 C 0.01875 -0.0206 0.02031 -0.0206 0.02187 -0.0206 C 0.02278 -0.0213 0.02356 -0.0213 0.02461 -0.02199 C 0.02617 -0.02245 0.0276 -0.02315 0.02877 -0.02384 C 0.03007 -0.02454 0.03125 -0.02593 0.03216 -0.02662 C 0.03398 -0.02731 0.03606 -0.02731 0.03802 -0.0287 C 0.0388 -0.02917 0.03958 -0.02986 0.04049 -0.03055 C 0.04205 -0.03194 0.04466 -0.03333 0.04466 -0.03264 C 0.04974 -0.03935 0.04492 -0.03403 0.05312 -0.03866 C 0.05403 -0.03935 0.05494 -0.04005 0.05586 -0.04074 C 0.05781 -0.0419 0.05963 -0.04259 0.06145 -0.04259 C 0.0707 -0.05 0.05898 -0.04143 0.0664 -0.04606 C 0.06718 -0.04676 0.06822 -0.04815 0.06901 -0.04861 C 0.07005 -0.04861 0.07057 -0.0493 0.07109 -0.0493 C 0.072 -0.05 0.07252 -0.05139 0.07304 -0.05208 C 0.07565 -0.05417 0.07578 -0.05417 0.07812 -0.05532 C 0.07877 -0.05602 0.07942 -0.05671 0.08007 -0.05741 C 0.08151 -0.0581 0.08294 -0.0588 0.0845 -0.05949 C 0.08671 -0.06088 0.08606 -0.06018 0.08763 -0.06134 L 0.08763 -0.06088 " pathEditMode="relative" rAng="0" ptsTypes="AAAAAAAAAAAAAAAAAAAAAAAAAAA" p14:bounceEnd="56000">
                                          <p:cBhvr>
                                            <p:cTn id="261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09" y="-2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63" dur="50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4" dur="50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6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8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0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7 -0.0026 1.11111E-6 -0.00091 -0.0037 C -0.00013 -0.00509 0.00104 -0.00579 0.00196 -0.00695 C 0.003 -0.00857 0.00365 -0.01065 0.00482 -0.01204 C 0.0056 -0.01296 0.00664 -0.01296 0.00756 -0.01366 C 0.01433 -0.01875 0.00808 -0.01574 0.01602 -0.01852 L 0.0319 -0.0169 C 0.03373 -0.01597 0.03399 -0.01158 0.03477 -0.00857 C 0.04089 0.01528 0.03229 -0.01181 0.03946 0.00972 C 0.03998 0.01342 0.04141 0.02384 0.04232 0.02639 L 0.04414 0.03148 C 0.04532 0.03935 0.04506 0.03912 0.04701 0.04815 C 0.04727 0.0493 0.04948 0.05856 0.04974 0.06134 C 0.05052 0.06805 0.0517 0.08148 0.0517 0.08171 C 0.05131 0.0963 0.05118 0.11134 0.05065 0.12639 C 0.05052 0.1331 0.04987 0.13981 0.04883 0.1463 C 0.04831 0.14977 0.04727 0.15301 0.04701 0.15648 C 0.04506 0.17338 0.04701 0.15764 0.04506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271" dur="2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73" dur="17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8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1.66667E-6 2.96296E-6 L 1.66667E-6 0.00023 C -0.00078 -0.06343 0.01237 -0.07709 -0.00742 -0.06991 C -0.00847 -0.06968 -0.00938 -0.06875 -0.01029 -0.06829 L -0.01211 -0.05834 C -0.0125 -0.05672 -0.01289 -0.0551 -0.01302 -0.05324 C -0.0138 -0.04491 -0.01458 -0.03658 -0.01589 -0.02824 C -0.01836 -0.0132 -0.01498 -0.03843 -0.01771 -0.0132 C -0.01797 -0.01111 -0.01862 -0.0088 -0.01862 -0.00672 C -0.01901 0.03171 -0.01862 0.07014 -0.01862 0.10856 L -0.01862 0.10879 " pathEditMode="relative" rAng="0" ptsTypes="AAAAAAAAAAA">
                                          <p:cBhvr>
                                            <p:cTn id="279" dur="20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281" dur="20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2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-1.48148E-6 -0.00092 -0.0037 C -0.00013 -0.00509 0.00104 -0.00579 0.00195 -0.00694 C 0.00299 -0.00856 0.00364 -0.01065 0.00481 -0.01204 C 0.00559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7 0.05857 0.04973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2 0.18148 0.04322 0.18171 L 0.04322 0.18148 " pathEditMode="relative" rAng="0" ptsTypes="AAAAAAAAAAAAAAAAAAAAAA">
                                          <p:cBhvr>
                                            <p:cTn id="283" dur="200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85" dur="170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6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8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2" fill="hold">
                                <p:stCondLst>
                                  <p:cond delay="20700"/>
                                </p:stCondLst>
                                <p:childTnLst>
                                  <p:par>
                                    <p:cTn id="30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302 -0.05046 L 0.11302 -0.05023 C 0.10755 -0.04907 0.10195 -0.04792 0.097 -0.04514 C 0.09414 -0.04352 0.09231 -0.04074 0.08945 -0.03935 C 0.08763 -0.03843 0.08554 -0.03843 0.08359 -0.03727 C 0.08151 -0.03657 0.07994 -0.03449 0.07773 -0.03333 C 0.07591 -0.03264 0.07356 -0.03264 0.07213 -0.03171 C 0.04856 -0.01968 0.0802 -0.03449 0.06224 -0.02361 C 0.06041 -0.02292 0.05807 -0.02315 0.05586 -0.02199 C 0.05234 -0.01968 0.04908 -0.01528 0.04466 -0.01412 C 0.03398 -0.01065 0.04362 -0.01412 0.03307 -0.00787 C 0.03046 -0.00671 0.02773 -0.00532 0.02513 -0.0044 C 0.02317 -0.0037 0.02109 -0.00324 0.01927 -0.00255 C 0.00533 0.00463 0.02278 -0.00139 0.00586 0.00532 C 0.00182 0.00695 -0.00599 0.00926 -0.00599 0.00972 C -0.00782 0.01088 -0.00964 0.01227 -0.01185 0.01366 C -0.0155 0.01482 -0.01941 0.01597 -0.02331 0.01713 C -0.02553 0.01782 -0.02735 0.01829 -0.02917 0.01898 C -0.03894 0.02407 -0.03412 0.02245 -0.04284 0.025 C -0.0448 0.02616 -0.04662 0.02755 -0.0487 0.0287 C -0.05183 0.03032 -0.05951 0.03195 -0.06237 0.03264 C -0.0737 0.03588 -0.06237 0.03357 -0.07579 0.03657 C -0.0793 0.0375 -0.08243 0.03773 -0.08568 0.03866 C -0.08776 0.03935 -0.09128 0.04097 -0.09128 0.04144 L -0.09128 0.04097 " pathEditMode="relative" rAng="0" ptsTypes="AAAAAAAAAAAAAAAAAAAAAAAAA">
                                          <p:cBhvr>
                                            <p:cTn id="304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221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9" fill="hold">
                                <p:stCondLst>
                                  <p:cond delay="22700"/>
                                </p:stCondLst>
                                <p:childTnLst>
                                  <p:par>
                                    <p:cTn id="310" presetID="0" presetClass="path" presetSubtype="0" accel="575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097 L -0.09128 0.0412 L -0.08763 0.03379 L -0.08633 0.03148 C -0.08594 0.03078 -0.08555 0.03009 -0.08516 0.02916 C -0.08138 0.01967 -0.08581 0.03032 -0.08294 0.02453 C -0.08255 0.02361 -0.08229 0.02268 -0.0819 0.02199 C -0.08138 0.02083 -0.0806 0.02037 -0.08008 0.01898 C -0.07969 0.01782 -0.0793 0.01666 -0.07878 0.01574 C -0.07839 0.01458 -0.07774 0.01389 -0.07721 0.01273 C -0.07695 0.0118 -0.07695 0.01088 -0.07656 0.01041 C -0.0763 0.00949 -0.07604 0.00949 -0.07565 0.00879 C -0.07526 0.00764 -0.07513 0.00648 -0.07474 0.00555 C -0.07448 0.00486 -0.07409 0.00463 -0.07383 0.00393 C -0.07331 0.00324 -0.07292 0.00254 -0.07253 0.00162 C -0.0724 0.00092 -0.0724 3.7037E-6 -0.07227 -0.0007 C -0.07201 -0.00162 -0.07162 -0.00232 -0.07122 -0.00301 C -0.0707 -0.00463 -0.07018 -0.00625 -0.06966 -0.00764 C -0.06771 -0.01436 -0.07005 -0.00741 -0.06654 -0.01644 C -0.06628 -0.01713 -0.06602 -0.01806 -0.06563 -0.01875 C -0.06511 -0.01945 -0.06471 -0.02014 -0.06432 -0.02107 C -0.06406 -0.02199 -0.06406 -0.02292 -0.06367 -0.02338 C -0.06328 -0.02454 -0.06289 -0.025 -0.0625 -0.02593 C -0.06042 -0.03102 -0.06211 -0.02917 -0.06029 -0.03056 C -0.0599 -0.03125 -0.05964 -0.03218 -0.05938 -0.03287 C -0.05899 -0.03357 -0.05872 -0.03403 -0.05833 -0.03449 C -0.05768 -0.03611 -0.05729 -0.03797 -0.05651 -0.03912 C -0.05182 -0.04723 -0.05664 -0.03866 -0.05365 -0.04468 C -0.05234 -0.04746 -0.05326 -0.04537 -0.05182 -0.04699 C -0.05143 -0.04746 -0.05117 -0.04815 -0.05078 -0.04861 C -0.04909 -0.05116 -0.05013 -0.04908 -0.04883 -0.05162 L -0.04883 -0.05139 " pathEditMode="relative" rAng="0" ptsTypes="AAAAAAAAAAAAAAAAAAAAAAAAAAAAAAAA" p14:bounceEnd="30000">
                                          <p:cBhvr>
                                            <p:cTn id="311" dur="4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2" y="-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2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1000"/>
                                            <p:tgtEl>
                                              <p:spTgt spid="4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5" dur="1000" fill="hold"/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6" dur="1000" fill="hold"/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9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1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7.40741E-7 -0.00091 -0.0037 C -0.00013 -0.00509 0.00104 -0.00579 0.00195 -0.00695 C 0.003 -0.00857 0.00365 -0.01065 0.00482 -0.01204 C 0.0056 -0.01296 0.00664 -0.01296 0.00755 -0.01366 C 0.01432 -0.01875 0.00807 -0.01574 0.01602 -0.01852 L 0.0319 -0.0169 C 0.03373 -0.01597 0.03399 -0.01157 0.03477 -0.00857 C 0.04089 0.01528 0.03229 -0.01181 0.03945 0.00972 C 0.03998 0.01343 0.04141 0.02384 0.04232 0.02639 L 0.04414 0.03148 C 0.04531 0.03935 0.04505 0.03912 0.04701 0.04815 C 0.04727 0.0493 0.04948 0.05856 0.04974 0.06134 C 0.05052 0.06805 0.05169 0.08148 0.05169 0.08171 C 0.0513 0.0963 0.05117 0.11134 0.05065 0.12639 C 0.05052 0.1331 0.04987 0.13981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322" dur="2000" fill="hold"/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3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24" dur="1700" fill="hold"/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5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7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9" dur="1000"/>
                                            <p:tgtEl>
                                              <p:spTgt spid="4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0" dur="1000" fill="hold"/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1" dur="1000" fill="hold"/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2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4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6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337" dur="1700" fill="hold"/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8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1000"/>
                                            <p:tgtEl>
                                              <p:spTgt spid="4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1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2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4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9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156 0.00093 L -0.00156 0.00116 C -0.00286 -0.00347 -0.00416 -0.00787 -0.00534 -0.0125 C -0.0069 -0.01829 -0.00612 -0.02269 -0.01002 -0.02731 L -0.01289 -0.03079 C -0.01354 -0.03241 -0.0138 -0.03472 -0.01471 -0.03565 C -0.01758 -0.03912 -0.02239 -0.03634 -0.02513 -0.03565 C -0.03177 -0.03171 -0.0237 -0.03727 -0.03073 -0.02917 C -0.03151 -0.02801 -0.03255 -0.02801 -0.03359 -0.02731 C -0.03802 -0.01551 -0.03567 -0.02014 -0.0401 -0.0125 C -0.04349 0.00579 -0.03802 -0.02176 -0.04297 -0.00231 C -0.04375 0.00093 -0.04375 0.00463 -0.04479 0.00764 C -0.04544 0.00926 -0.04622 0.01088 -0.04674 0.0125 C -0.04713 0.01412 -0.04739 0.01597 -0.04765 0.01759 C -0.0483 0.02315 -0.04843 0.02894 -0.04948 0.03426 L -0.05039 0.03935 C -0.05221 0.08634 -0.05039 0.04745 -0.05234 0.07593 C -0.05299 0.08588 -0.05312 0.09606 -0.05416 0.10602 L -0.05508 0.11435 L -0.05508 0.11458 " pathEditMode="relative" rAng="0" ptsTypes="AAAAAAAAAAAAAAAAAAAA">
                                          <p:cBhvr>
                                            <p:cTn id="352" dur="2000" fill="hold"/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54" dur="2000" fill="hold"/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91667E-6 -1.85185E-6 L -2.91667E-6 0.00023 C -0.00078 -0.06342 0.01237 -0.07708 -0.00742 -0.06991 C -0.00846 -0.06967 -0.00937 -0.06875 -0.01028 -0.06829 L -0.01211 -0.05833 C -0.0125 -0.05671 -0.01289 -0.05509 -0.01302 -0.05324 C -0.0138 -0.04491 -0.01458 -0.03657 -0.01588 -0.02824 C -0.01836 -0.01319 -0.01497 -0.03842 -0.01771 -0.01319 C -0.01797 -0.01111 -0.01862 -0.00879 -0.01862 -0.00671 C -0.01901 0.03171 -0.01862 0.07014 -0.01862 0.10857 L -0.01862 0.1088 " pathEditMode="relative" rAng="0" ptsTypes="AAAAAAAAAAA">
                                          <p:cBhvr>
                                            <p:cTn id="356" dur="2000" fill="hold"/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358" dur="2000" fill="hold"/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6 -0.0026 3.7037E-6 -0.00091 -0.00371 C -0.00013 -0.0051 0.00104 -0.00579 0.00195 -0.00695 C 0.00299 -0.00857 0.00365 -0.01065 0.00482 -0.01204 C 0.0056 -0.01297 0.00664 -0.01297 0.00755 -0.01366 C 0.01432 -0.01875 0.00807 -0.01574 0.01602 -0.01852 L 0.0319 -0.0169 C 0.03372 -0.01598 0.03398 -0.01158 0.03477 -0.00857 C 0.04089 0.01527 0.03229 -0.01181 0.03945 0.00972 C 0.03997 0.01342 0.04141 0.02384 0.04232 0.02639 L 0.04414 0.03148 C 0.04531 0.03935 0.04505 0.03912 0.04701 0.04814 C 0.04727 0.0493 0.04948 0.05856 0.04974 0.06134 C 0.05052 0.06805 0.05169 0.08148 0.05169 0.08171 C 0.0513 0.09629 0.05117 0.11134 0.05065 0.12639 C 0.05052 0.1331 0.04987 0.13981 0.04883 0.14629 C 0.04831 0.14976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360" dur="20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62" dur="17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3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6 0.0081 L -0.00546 0.00833 C -0.00403 0.00416 -0.0026 1.85185E-6 -0.00091 -0.00371 C -0.00013 -0.00509 0.00105 -0.00579 0.00196 -0.00695 C 0.003 -0.00857 0.00365 -0.01065 0.00482 -0.01204 C 0.0056 -0.01296 0.00665 -0.01296 0.00756 -0.01366 C 0.01433 -0.01875 0.00808 -0.01574 0.01602 -0.01852 L 0.03191 -0.0169 C 0.03373 -0.01597 0.03399 -0.01158 0.03477 -0.00857 C 0.04089 0.01528 0.0323 -0.01181 0.03946 0.00972 C 0.03998 0.01342 0.04141 0.02384 0.04232 0.02639 L 0.04415 0.03148 C 0.04532 0.03935 0.04506 0.03912 0.04701 0.04815 C 0.04727 0.0493 0.04948 0.05856 0.04974 0.06134 C 0.05053 0.06805 0.0517 0.08148 0.0517 0.08171 C 0.05131 0.09629 0.05118 0.11134 0.05066 0.12639 C 0.05053 0.1331 0.04987 0.13981 0.04883 0.14629 C 0.04831 0.14977 0.04727 0.15301 0.04701 0.15648 C 0.04506 0.17338 0.04701 0.15764 0.04506 0.16967 C 0.04467 0.17199 0.04454 0.17407 0.04415 0.17639 C 0.04389 0.17801 0.04323 0.18148 0.04323 0.18171 L 0.04323 0.18148 " pathEditMode="relative" rAng="0" ptsTypes="AAAAAAAAAAAAAAAAAAAAAA">
                                          <p:cBhvr>
                                            <p:cTn id="364" dur="2000" fill="hold"/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5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7" dur="1000"/>
                                            <p:tgtEl>
                                              <p:spTgt spid="4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8" dur="1000" fill="hold"/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9" dur="1000" fill="hold"/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0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2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-3.7037E-7 -0.00091 -0.0037 C -0.00013 -0.00509 0.00104 -0.00579 0.00195 -0.00694 C 0.003 -0.00856 0.00365 -0.01065 0.00482 -0.01204 C 0.0056 -0.01296 0.00664 -0.01296 0.00755 -0.01366 C 0.01432 -0.01875 0.00807 -0.01574 0.01602 -0.01852 L 0.0319 -0.0169 C 0.03372 -0.01597 0.03398 -0.01157 0.03477 -0.00856 C 0.04089 0.01528 0.03229 -0.01181 0.03945 0.00972 C 0.03997 0.01343 0.04141 0.02384 0.04232 0.02639 L 0.04414 0.03148 C 0.04531 0.03935 0.04505 0.03912 0.04701 0.04815 C 0.04727 0.04931 0.04948 0.05857 0.04974 0.06134 C 0.05052 0.06806 0.05169 0.08148 0.05169 0.08171 C 0.0513 0.0963 0.05117 0.11134 0.05065 0.12639 C 0.05052 0.1331 0.04987 0.13982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373" dur="2000" fill="hold"/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4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375" dur="1700" fill="hold"/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6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8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-1.48148E-6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8 0.05857 0.04974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379" dur="20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0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81" dur="17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2" fill="hold">
                                <p:stCondLst>
                                  <p:cond delay="25000"/>
                                </p:stCondLst>
                                <p:childTnLst>
                                  <p:par>
                                    <p:cTn id="38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92 -0.10232 L -0.06992 -0.10186 C -0.08451 -0.0875 -0.06953 -0.10301 -0.0806 -0.0926 C -0.08242 -0.09098 -0.08412 -0.08866 -0.08607 -0.08704 C -0.09037 -0.08311 -0.09492 -0.08033 -0.09948 -0.07662 C -0.10261 -0.07431 -0.10117 -0.07547 -0.10378 -0.07385 C -0.10482 -0.07269 -0.10586 -0.07107 -0.1069 -0.06991 C -0.10768 -0.06945 -0.10872 -0.06945 -0.10938 -0.06829 C -0.11081 -0.06713 -0.11172 -0.06505 -0.11302 -0.06389 C -0.11484 -0.06158 -0.1168 -0.05996 -0.11849 -0.05787 C -0.11914 -0.05718 -0.11992 -0.05672 -0.12044 -0.05625 C -0.12122 -0.0551 -0.12201 -0.05348 -0.12279 -0.05232 C -0.12357 -0.05162 -0.12448 -0.05116 -0.12526 -0.0507 C -0.12708 -0.04676 -0.12878 -0.04236 -0.13073 -0.03959 C -0.13164 -0.03797 -0.13242 -0.03681 -0.13333 -0.03565 C -0.13412 -0.03473 -0.13503 -0.03403 -0.13581 -0.03311 C -0.1362 -0.03195 -0.13646 -0.03079 -0.13698 -0.03033 C -0.13711 -0.02963 -0.13737 -0.02917 -0.13737 -0.02894 L -0.13737 -0.02848 " pathEditMode="relative" rAng="0" ptsTypes="AAAAAAAAAAAAAAAAAAA">
                                          <p:cBhvr>
                                            <p:cTn id="384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9" fill="hold">
                                <p:stCondLst>
                                  <p:cond delay="27000"/>
                                </p:stCondLst>
                                <p:childTnLst>
                                  <p:par>
                                    <p:cTn id="390" presetID="0" presetClass="path" presetSubtype="0" accel="575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097 L -0.09128 0.0412 L -0.08763 0.0338 L -0.08633 0.03148 C -0.08594 0.03079 -0.08555 0.03009 -0.08516 0.02917 C -0.08138 0.01968 -0.08581 0.03032 -0.08295 0.02454 C -0.08256 0.02361 -0.0823 0.02269 -0.08191 0.02199 C -0.08138 0.02083 -0.0806 0.02037 -0.08008 0.01898 C -0.07969 0.01782 -0.0793 0.01667 -0.07878 0.01574 C -0.07839 0.01458 -0.07774 0.01389 -0.07722 0.01273 C -0.07696 0.01181 -0.07696 0.01088 -0.07657 0.01042 C -0.07631 0.00949 -0.07605 0.00949 -0.07566 0.0088 C -0.07526 0.00764 -0.07513 0.00648 -0.07474 0.00556 C -0.07448 0.00486 -0.07409 0.00463 -0.07383 0.00394 C -0.07331 0.00324 -0.07292 0.00255 -0.07253 0.00162 C -0.0724 0.00093 -0.0724 -7.40741E-7 -0.07227 -0.00069 C -0.07201 -0.00162 -0.07162 -0.00231 -0.07123 -0.00301 C -0.07071 -0.00463 -0.07019 -0.00625 -0.06967 -0.00764 C -0.06771 -0.01435 -0.07006 -0.00741 -0.06654 -0.01643 C -0.06628 -0.01713 -0.06602 -0.01805 -0.06563 -0.01875 C -0.06511 -0.01944 -0.06472 -0.02014 -0.06433 -0.02106 C -0.06407 -0.02199 -0.06407 -0.02292 -0.06368 -0.02338 C -0.06329 -0.02454 -0.06289 -0.025 -0.0625 -0.02593 C -0.06042 -0.03102 -0.06211 -0.02917 -0.06029 -0.03055 C -0.0599 -0.03125 -0.05964 -0.03218 -0.05938 -0.03287 C -0.05899 -0.03356 -0.05873 -0.03403 -0.05834 -0.03449 C -0.05769 -0.03611 -0.0573 -0.03796 -0.05651 -0.03912 C -0.05183 -0.04722 -0.05664 -0.03866 -0.05365 -0.04468 C -0.05235 -0.04745 -0.05326 -0.04537 -0.05183 -0.04699 C -0.05144 -0.04745 -0.05118 -0.04815 -0.05079 -0.04861 C -0.04909 -0.05116 -0.05013 -0.04907 -0.04883 -0.05162 L -0.04883 -0.05139 " pathEditMode="relative" rAng="0" ptsTypes="AAAAAAAAAAAAAAAAAAAAAAAAAAAAAAAA" p14:bounceEnd="30000">
                                          <p:cBhvr>
                                            <p:cTn id="391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2" y="-4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2" fill="hold">
                                <p:stCondLst>
                                  <p:cond delay="27400"/>
                                </p:stCondLst>
                                <p:childTnLst>
                                  <p:par>
                                    <p:cTn id="39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1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3" dur="1000"/>
                                            <p:tgtEl>
                                              <p:spTgt spid="2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4" dur="10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5" dur="10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8" dur="10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9" dur="10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0" dur="10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1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4 0.00417 -0.00261 0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1 0.03945 0.00972 C 0.03997 0.01343 0.0414 0.02384 0.04231 0.02639 L 0.04414 0.03148 C 0.04531 0.03935 0.04505 0.03912 0.047 0.04815 C 0.04726 0.04931 0.04948 0.05856 0.04974 0.06134 C 0.05052 0.06806 0.05169 0.08148 0.05169 0.08171 C 0.0513 0.0963 0.05117 0.11134 0.05065 0.12639 C 0.05052 0.1331 0.04987 0.13981 0.04882 0.1463 C 0.0483 0.14977 0.04726 0.15301 0.047 0.15648 C 0.04505 0.17338 0.047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412" dur="200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3" presetID="8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14" dur="170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3 0.00417 -0.0026 -1.11111E-6 -0.00091 -0.0037 C -0.00013 -0.00509 0.00104 -0.00579 0.00196 -0.00694 C 0.003 -0.00856 0.00365 -0.01065 0.00482 -0.01204 C 0.0056 -0.01296 0.00664 -0.01296 0.00756 -0.01366 C 0.01433 -0.01875 0.00808 -0.01574 0.01602 -0.01852 L 0.0319 -0.0169 C 0.03373 -0.01597 0.03399 -0.01157 0.03477 -0.00856 C 0.04089 0.01528 0.03229 -0.0118 0.03946 0.00972 C 0.03998 0.01343 0.04141 0.02384 0.04232 0.02639 L 0.04414 0.03148 C 0.04532 0.03935 0.04506 0.03912 0.04701 0.04815 C 0.04727 0.04931 0.04948 0.05857 0.04974 0.06134 C 0.05052 0.06806 0.0517 0.08148 0.0517 0.08171 C 0.05131 0.0963 0.05117 0.11134 0.05065 0.12639 C 0.05052 0.1331 0.04987 0.13982 0.04883 0.1463 C 0.04831 0.14977 0.04727 0.15301 0.04701 0.15648 C 0.04506 0.17338 0.04701 0.15764 0.04506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418" dur="2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9" presetID="8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20" dur="17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1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3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5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7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0.00093 L -0.00156 0.00116 C -0.00286 -0.00347 -0.00416 -0.00787 -0.00533 -0.0125 C -0.0069 -0.01829 -0.00612 -0.02268 -0.01002 -0.02731 L -0.01289 -0.03079 C -0.01354 -0.03241 -0.0138 -0.03472 -0.01471 -0.03565 C -0.01757 -0.03912 -0.02239 -0.03634 -0.02513 -0.03565 C -0.03177 -0.03171 -0.02369 -0.03727 -0.03072 -0.02916 C -0.03151 -0.02801 -0.03255 -0.02801 -0.03359 -0.02731 C -0.03802 -0.01551 -0.03567 -0.02014 -0.0401 -0.0125 C -0.04349 0.00579 -0.03802 -0.02176 -0.04296 -0.00231 C -0.04375 0.00093 -0.04375 0.00463 -0.04479 0.00764 C -0.04544 0.00926 -0.04622 0.01088 -0.04674 0.0125 C -0.04713 0.01412 -0.04739 0.01597 -0.04765 0.01759 C -0.0483 0.02315 -0.04843 0.02894 -0.04947 0.03426 L -0.05039 0.03935 C -0.05221 0.08634 -0.05039 0.04746 -0.05234 0.07593 C -0.05299 0.08588 -0.05312 0.09607 -0.05416 0.10602 L -0.05507 0.11435 L -0.05507 0.11459 " pathEditMode="relative" rAng="0" ptsTypes="AAAAAAAAAAAAAAAAAAAA">
                                          <p:cBhvr>
                                            <p:cTn id="428" dur="200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30" dur="200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1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7037E-6 L -4.58333E-6 0.00024 C -0.00078 -0.06342 0.01237 -0.07708 -0.00742 -0.0699 C -0.00846 -0.06967 -0.00937 -0.06875 -0.01028 -0.06828 L -0.0121 -0.05833 C -0.0125 -0.05671 -0.01289 -0.05509 -0.01302 -0.05324 C -0.0138 -0.0449 -0.01458 -0.03657 -0.01588 -0.02824 C -0.01835 -0.01319 -0.01497 -0.03842 -0.0177 -0.01319 C -0.01796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432" dur="20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3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34" dur="20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5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3 0.00416 -0.0026 1.85185E-6 -0.00091 -0.00371 C -0.00013 -0.00509 0.00104 -0.00579 0.00195 -0.00695 C 0.003 -0.00857 0.00365 -0.01065 0.00482 -0.01204 C 0.0056 -0.01296 0.00664 -0.01296 0.00755 -0.01366 C 0.01432 -0.01875 0.00807 -0.01574 0.01602 -0.01852 L 0.0319 -0.0169 C 0.03373 -0.01597 0.03399 -0.01158 0.03477 -0.00857 C 0.04089 0.01528 0.03229 -0.01181 0.03945 0.00972 C 0.03998 0.01342 0.04141 0.02384 0.04232 0.02639 L 0.04414 0.03148 C 0.04531 0.03935 0.04505 0.03912 0.04701 0.04815 C 0.04727 0.0493 0.04948 0.05856 0.04974 0.06134 C 0.05052 0.06805 0.05169 0.08148 0.05169 0.08171 C 0.0513 0.09629 0.05117 0.11134 0.05065 0.12639 C 0.05052 0.1331 0.04987 0.13981 0.04883 0.14629 C 0.04831 0.14977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436" dur="2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7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38" dur="17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9" fill="hold">
                                <p:stCondLst>
                                  <p:cond delay="29400"/>
                                </p:stCondLst>
                                <p:childTnLst>
                                  <p:par>
                                    <p:cTn id="44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93 -0.10231 L -0.06993 -0.10185 C -0.08451 -0.0875 -0.06954 -0.10301 -0.0806 -0.09259 C -0.08243 -0.09097 -0.08412 -0.08866 -0.08607 -0.08704 C -0.09037 -0.0831 -0.09493 -0.08032 -0.09948 -0.07662 C -0.10261 -0.0743 -0.10118 -0.07546 -0.10378 -0.07384 C -0.10482 -0.07268 -0.10586 -0.07106 -0.10691 -0.06991 C -0.10769 -0.06944 -0.10873 -0.06944 -0.10938 -0.06829 C -0.11081 -0.06713 -0.11172 -0.06505 -0.11303 -0.06389 C -0.11485 -0.06157 -0.1168 -0.05995 -0.11849 -0.05787 C -0.11914 -0.05718 -0.11993 -0.05671 -0.12045 -0.05625 C -0.12123 -0.05509 -0.12201 -0.05347 -0.12279 -0.05231 C -0.12357 -0.05162 -0.12448 -0.05116 -0.12526 -0.05069 C -0.12709 -0.04676 -0.12878 -0.04236 -0.13073 -0.03958 C -0.13164 -0.03796 -0.13243 -0.0368 -0.13334 -0.03565 C -0.13412 -0.03472 -0.13503 -0.03403 -0.13581 -0.0331 C -0.1362 -0.03194 -0.13646 -0.03079 -0.13698 -0.03032 C -0.13711 -0.02963 -0.13737 -0.02917 -0.13737 -0.02893 L -0.13737 -0.02847 " pathEditMode="relative" rAng="0" ptsTypes="AAAAAAAAAAAAAAAAAAA">
                                          <p:cBhvr>
                                            <p:cTn id="441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6" fill="hold">
                                <p:stCondLst>
                                  <p:cond delay="31400"/>
                                </p:stCondLst>
                                <p:childTnLst>
                                  <p:par>
                                    <p:cTn id="447" presetID="0" presetClass="path" presetSubtype="0" accel="3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703 -0.02223 L -0.10703 -0.02199 C -0.1056 -0.02454 -0.10417 -0.02662 -0.10274 -0.02894 C -0.10208 -0.02986 -0.10156 -0.03149 -0.10104 -0.03241 C -0.10026 -0.03334 -0.09948 -0.03311 -0.0987 -0.03403 C -0.09792 -0.03496 -0.09727 -0.03635 -0.09662 -0.03727 C -0.09609 -0.03797 -0.09544 -0.03843 -0.09492 -0.03889 C -0.09414 -0.04005 -0.09336 -0.04144 -0.09258 -0.04236 C -0.09154 -0.04375 -0.09037 -0.04375 -0.08932 -0.04561 C -0.08451 -0.05533 -0.0905 -0.04375 -0.08594 -0.0507 C -0.08542 -0.05162 -0.0849 -0.05324 -0.08425 -0.05394 C -0.0832 -0.05533 -0.08203 -0.05625 -0.08099 -0.05741 C -0.08047 -0.05787 -0.07982 -0.05811 -0.0793 -0.05903 C -0.07734 -0.06274 -0.07813 -0.06088 -0.07695 -0.06389 L -0.07695 -0.06366 " pathEditMode="relative" rAng="0" ptsTypes="AAAAAAAAAAAAAAA" p14:bounceEnd="58000">
                                          <p:cBhvr>
                                            <p:cTn id="448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-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9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0" dur="500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1" dur="500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3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9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1" dur="1000"/>
                                            <p:tgtEl>
                                              <p:spTgt spid="4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2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3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6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8 L -0.00638 -0.00324 C -0.00547 -0.00787 -0.00455 -0.01227 -0.00364 -0.01667 C -0.00325 -0.01829 -0.00312 -0.02014 -0.00273 -0.02176 C -0.00221 -0.02338 -0.00169 -0.02547 -0.00078 -0.02662 C -3.125E-6 -0.02778 0.00104 -0.02778 0.00196 -0.02824 C 0.00482 -0.02778 0.00808 -0.0294 0.01042 -0.02662 C 0.01211 -0.02477 0.01159 -0.02014 0.01224 -0.01667 C 0.01459 -0.00417 0.01146 -0.01968 0.01511 -0.00672 C 0.0155 -0.0051 0.01576 -0.00348 0.01602 -0.00162 C 0.01628 0.00208 0.01654 0.00602 0.01693 0.00995 C 0.01719 0.01227 0.01771 0.01435 0.01784 0.01666 C 0.01836 0.02152 0.01849 0.02662 0.01888 0.03148 C 0.01849 0.04328 0.01836 0.05486 0.01784 0.06666 C 0.01758 0.07384 0.01654 0.08865 0.01602 0.09652 C 0.01576 0.10046 0.0155 0.10439 0.01511 0.1081 C 0.01485 0.11041 0.01446 0.1125 0.0142 0.11481 C 0.01315 0.12361 0.01315 0.12176 0.01315 0.12662 L 0.01315 0.12685 " pathEditMode="relative" rAng="0" ptsTypes="AAAAAAAAAAAAAAAAAAA">
                                          <p:cBhvr>
                                            <p:cTn id="467" dur="2000" fill="hold"/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69" dur="2000" fill="hold"/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0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2" dur="1500"/>
                                            <p:tgtEl>
                                              <p:spTgt spid="4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3" dur="15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4" dur="15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76" dur="14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7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9" dur="1000"/>
                                            <p:tgtEl>
                                              <p:spTgt spid="4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0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1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2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4" dur="1000"/>
                                            <p:tgtEl>
                                              <p:spTgt spid="4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5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6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7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1000"/>
                                            <p:tgtEl>
                                              <p:spTgt spid="4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0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1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2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4" dur="1000"/>
                                            <p:tgtEl>
                                              <p:spTgt spid="4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5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6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7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9" dur="1000"/>
                                            <p:tgtEl>
                                              <p:spTgt spid="4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0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1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2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503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5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6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507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9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511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2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4" dur="1000"/>
                                            <p:tgtEl>
                                              <p:spTgt spid="4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5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6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7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6.25E-7 -2.22222E-6 L 6.25E-7 0.00023 C -0.00078 -0.06342 0.01237 -0.07708 -0.00742 -0.06991 C -0.00846 -0.06967 -0.00938 -0.06875 -0.01029 -0.06828 L -0.01211 -0.05833 C -0.0125 -0.05671 -0.01289 -0.05509 -0.01302 -0.05324 C -0.0138 -0.04491 -0.01458 -0.03657 -0.01589 -0.02824 C -0.01836 -0.01319 -0.01497 -0.03842 -0.01771 -0.01319 C -0.01797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518" dur="2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20" dur="2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95833E-6 2.22222E-6 L -3.95833E-6 0.00023 C 0.00092 -0.0044 0.00183 -0.0088 0.00274 -0.0132 C 0.00313 -0.01482 0.00326 -0.01667 0.00365 -0.01829 C 0.00417 -0.01991 0.00469 -0.02199 0.0056 -0.02315 C 0.00638 -0.02431 0.00743 -0.02431 0.00834 -0.02477 C 0.0112 -0.02431 0.01446 -0.02593 0.0168 -0.02315 C 0.01849 -0.0213 0.01797 -0.01667 0.01862 -0.0132 C 0.02097 -0.0007 0.01784 -0.01621 0.02149 -0.00324 C 0.02188 -0.00162 0.02214 2.22222E-6 0.0224 0.00185 C 0.02266 0.00555 0.02292 0.00949 0.02331 0.01342 C 0.02357 0.01574 0.02409 0.01782 0.02422 0.02014 C 0.02474 0.025 0.02487 0.03009 0.02526 0.03495 C 0.02487 0.04676 0.02474 0.05833 0.02422 0.07014 C 0.02396 0.07731 0.02292 0.09213 0.0224 0.1 C 0.02214 0.10393 0.02188 0.10787 0.02149 0.11157 C 0.02123 0.11389 0.02084 0.11597 0.02058 0.11828 C 0.01954 0.12708 0.01954 0.12523 0.01954 0.13009 L 0.01954 0.13032 " pathEditMode="relative" rAng="0" ptsTypes="AAAAAAAAAAAAAAAAAAA">
                                          <p:cBhvr>
                                            <p:cTn id="522" dur="2000" fill="hold"/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24" dur="2000" fill="hold"/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6 -0.00261 3.33333E-6 -0.00092 -0.00371 C -0.00013 -0.0051 0.00104 -0.00579 0.00195 -0.00695 C 0.00299 -0.00857 0.00364 -0.01065 0.00481 -0.01204 C 0.0056 -0.01297 0.00664 -0.01297 0.00755 -0.01366 C 0.01432 -0.01875 0.00807 -0.01574 0.01601 -0.01852 L 0.0319 -0.0169 C 0.03372 -0.01598 0.03398 -0.01158 0.03476 -0.00857 C 0.04088 0.01527 0.03229 -0.01181 0.03945 0.00972 C 0.03997 0.01342 0.0414 0.02384 0.04231 0.02639 L 0.04414 0.03148 C 0.04531 0.03935 0.04505 0.03912 0.047 0.04814 C 0.04726 0.0493 0.04948 0.05856 0.04974 0.06134 C 0.05052 0.06805 0.05169 0.08148 0.05169 0.08171 C 0.0513 0.09629 0.05117 0.11134 0.05065 0.12639 C 0.05052 0.1331 0.04987 0.13981 0.04882 0.14629 C 0.0483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526" dur="2000" fill="hold"/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28" dur="1700" fill="hold"/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9" fill="hold">
                                <p:stCondLst>
                                  <p:cond delay="33700"/>
                                </p:stCondLst>
                                <p:childTnLst>
                                  <p:par>
                                    <p:cTn id="53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883 -0.05139 L -0.04883 -0.05116 C -0.04115 -0.01297 -0.05521 -0.0801 -0.03464 -0.00209 C -0.03112 0.01157 -0.0293 0.02569 -0.02578 0.03958 C -0.02136 0.05717 -0.01484 0.0743 -0.01068 0.09213 C -0.00729 0.10694 -0.0069 0.10902 -0.00352 0.12152 C -0.00195 0.12754 -0.00261 0.12592 -0.00078 0.12963 L -0.00078 0.12986 " pathEditMode="relative" rAng="0" ptsTypes="AAAAAAAA">
                                          <p:cBhvr>
                                            <p:cTn id="531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6" y="9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6" fill="hold">
                                <p:stCondLst>
                                  <p:cond delay="35700"/>
                                </p:stCondLst>
                                <p:childTnLst>
                                  <p:par>
                                    <p:cTn id="537" presetID="0" presetClass="path" presetSubtype="0" accel="3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704 -0.02222 L -0.10704 -0.02199 C -0.1056 -0.02454 -0.10417 -0.02662 -0.10274 -0.02893 C -0.10209 -0.02986 -0.10157 -0.03148 -0.10105 -0.03241 C -0.10026 -0.03333 -0.09948 -0.0331 -0.0987 -0.03403 C -0.09792 -0.03495 -0.09727 -0.03634 -0.09662 -0.03727 C -0.0961 -0.03796 -0.09545 -0.03843 -0.09493 -0.03889 C -0.09414 -0.04005 -0.09336 -0.04143 -0.09258 -0.04236 C -0.09154 -0.04375 -0.09037 -0.04375 -0.08933 -0.0456 C -0.08451 -0.05532 -0.0905 -0.04375 -0.08594 -0.05069 C -0.08542 -0.05162 -0.0849 -0.05324 -0.08425 -0.05393 C -0.08321 -0.05532 -0.08204 -0.05625 -0.08099 -0.05741 C -0.08047 -0.05787 -0.07982 -0.0581 -0.0793 -0.05903 C -0.07735 -0.06273 -0.07813 -0.06088 -0.07696 -0.06389 L -0.07696 -0.06366 " pathEditMode="relative" rAng="0" ptsTypes="AAAAAAAAAAAAAAA" p14:bounceEnd="58000">
                                          <p:cBhvr>
                                            <p:cTn id="53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-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9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0" dur="500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1" dur="500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5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6" dur="1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7" dur="1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8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0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1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2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3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5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4 C -0.00403 0.00417 -0.0026 -2.22222E-6 -0.00091 -0.0037 C -0.00013 -0.00509 0.00104 -0.00578 0.00196 -0.00694 C 0.003 -0.00856 0.00365 -0.01065 0.00482 -0.01203 C 0.0056 -0.01296 0.00664 -0.01296 0.00755 -0.01366 C 0.01433 -0.01875 0.00808 -0.01574 0.01602 -0.01852 L 0.0319 -0.0169 C 0.03373 -0.01597 0.03399 -0.01157 0.03477 -0.00856 C 0.04089 0.01528 0.03229 -0.0118 0.03946 0.00972 C 0.03998 0.01343 0.04141 0.02384 0.04232 0.02639 L 0.04414 0.03148 C 0.04531 0.03935 0.04505 0.03912 0.04701 0.04815 C 0.04727 0.04931 0.04948 0.05857 0.04974 0.06134 C 0.05052 0.06806 0.05169 0.08148 0.05169 0.08172 C 0.0513 0.0963 0.05117 0.11134 0.05065 0.12639 C 0.05052 0.1331 0.04987 0.13982 0.04883 0.1463 C 0.04831 0.14977 0.04727 0.15301 0.04701 0.15648 C 0.04505 0.17338 0.04701 0.15764 0.04505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556" dur="20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7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58" dur="17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9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1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1 L -0.00547 0.00834 C -0.00404 0.00417 -0.00261 -3.33333E-6 -0.00091 -0.0037 C -0.00013 -0.00509 0.00104 -0.00578 0.00195 -0.00694 C 0.00299 -0.00856 0.00364 -0.01064 0.00482 -0.01203 C 0.0056 -0.01296 0.00664 -0.01296 0.00755 -0.01365 C 0.01432 -0.01875 0.00807 -0.01574 0.01601 -0.01852 L 0.0319 -0.01689 C 0.03372 -0.01597 0.03398 -0.01157 0.03476 -0.00856 C 0.04088 0.01528 0.03229 -0.0118 0.03945 0.00973 C 0.03997 0.01343 0.0414 0.02385 0.04232 0.02639 L 0.04414 0.03148 C 0.04531 0.03936 0.04505 0.03912 0.047 0.04815 C 0.04726 0.04931 0.04948 0.05857 0.04974 0.06135 C 0.05052 0.06806 0.05169 0.08148 0.05169 0.08172 C 0.0513 0.0963 0.05117 0.11135 0.05065 0.12639 C 0.05052 0.13311 0.04987 0.13982 0.04883 0.1463 C 0.04831 0.14977 0.04726 0.15301 0.047 0.15648 C 0.04505 0.17338 0.047 0.15764 0.04505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562" dur="20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3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64" dur="17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7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6 -0.00787 -0.00455 -0.01227 -0.00364 -0.01667 C -0.00325 -0.01829 -0.00312 -0.02014 -0.00273 -0.02176 C -0.00221 -0.02338 -0.00169 -0.02546 -0.00078 -0.02662 C -4.79167E-6 -0.02778 0.00105 -0.02778 0.00196 -0.02824 C 0.00482 -0.02778 0.00808 -0.0294 0.01042 -0.02662 C 0.01211 -0.02477 0.01159 -0.02014 0.01224 -0.01667 C 0.01459 -0.00417 0.01146 -0.01968 0.01511 -0.00671 C 0.0155 -0.00509 0.01576 -0.00347 0.01602 -0.00162 C 0.01628 0.00208 0.01654 0.00602 0.01693 0.00995 C 0.01719 0.01227 0.01771 0.01435 0.01784 0.01667 C 0.01836 0.02153 0.01849 0.02662 0.01889 0.03148 C 0.01849 0.04329 0.01836 0.05486 0.01784 0.06667 C 0.01758 0.07384 0.01654 0.08866 0.01602 0.09653 C 0.01576 0.10046 0.0155 0.1044 0.01511 0.1081 C 0.01485 0.11042 0.01446 0.1125 0.0142 0.11481 C 0.01316 0.12361 0.01316 0.12176 0.01316 0.12662 L 0.01316 0.12685 " pathEditMode="relative" rAng="0" ptsTypes="AAAAAAAAAAAAAAAAAAA">
                                          <p:cBhvr>
                                            <p:cTn id="568" dur="20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70" dur="20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1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3" dur="1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4" dur="1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5" dur="1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6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7" dur="14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8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0" dur="10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1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2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3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5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6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7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8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0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1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2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3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5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6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7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8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0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1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2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04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06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08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0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12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3" fill="hold">
                                <p:stCondLst>
                                  <p:cond delay="38000"/>
                                </p:stCondLst>
                                <p:childTnLst>
                                  <p:par>
                                    <p:cTn id="61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883 -0.05139 L -0.04883 -0.05116 C -0.04115 -0.01296 -0.05521 -0.08009 -0.03464 -0.00208 C -0.03112 0.01157 -0.0293 0.0257 -0.02579 0.03958 C -0.02136 0.05718 -0.01485 0.07431 -0.01068 0.09213 C -0.0073 0.10695 -0.00691 0.10903 -0.00352 0.12153 C -0.00196 0.12755 -0.00261 0.12593 -0.00079 0.12963 L -0.00079 0.12986 " pathEditMode="relative" rAng="0" ptsTypes="AAAAAAAA">
                                          <p:cBhvr>
                                            <p:cTn id="61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6" y="9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0" fill="hold">
                                <p:stCondLst>
                                  <p:cond delay="40000"/>
                                </p:stCondLst>
                                <p:childTnLst>
                                  <p:par>
                                    <p:cTn id="62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8 -0.0551 L 0.0888 -0.0551 C 0.09753 -0.06574 0.10547 -0.07871 0.11497 -0.08681 C 0.14101 -0.10926 0.13359 -0.09676 0.14219 -0.11181 L 0.14219 -0.11181 " pathEditMode="relative" ptsTypes="AAAAA">
                                          <p:cBhvr>
                                            <p:cTn id="622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3" fill="hold">
                                <p:stCondLst>
                                  <p:cond delay="40500"/>
                                </p:stCondLst>
                                <p:childTnLst>
                                  <p:par>
                                    <p:cTn id="624" presetID="0" presetClass="path" presetSubtype="0" accel="50000" decel="5000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0.14128 -0.11181 L 0.14128 -0.11181 C 0.13906 -0.10857 0.13685 -0.10533 0.13463 -0.10186 C 0.13372 -0.10024 0.13294 -0.09815 0.1319 -0.09699 C 0.13099 -0.09584 0.12995 -0.09607 0.12904 -0.09514 C 0.12708 -0.09329 0.12526 -0.09074 0.12344 -0.08843 C 0.12253 -0.0875 0.12161 -0.08588 0.12057 -0.08519 C 0.11354 -0.08102 0.12226 -0.08658 0.11497 -0.0801 C 0.11406 -0.0794 0.11302 -0.0794 0.11224 -0.07848 C 0.11016 -0.07662 0.10872 -0.07315 0.10651 -0.07176 C 0.1056 -0.0713 0.10469 -0.07084 0.10378 -0.07014 C 0.10273 -0.06922 0.10195 -0.0676 0.10091 -0.0669 C 0.09909 -0.06528 0.09531 -0.06343 0.09531 -0.06343 C 0.09466 -0.06181 0.09427 -0.05973 0.09349 -0.05857 C 0.09271 -0.05741 0.09128 -0.05811 0.09062 -0.05672 C 0.08489 -0.04653 0.09388 -0.05556 0.08789 -0.05 L 0.08789 -0.05 " pathEditMode="relative" ptsTypes="AAAAAAAAAAAAAAAAA">
                                          <p:cBhvr>
                                            <p:cTn id="625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6" fill="hold">
                                <p:stCondLst>
                                  <p:cond delay="43400"/>
                                </p:stCondLst>
                                <p:childTnLst>
                                  <p:par>
                                    <p:cTn id="627" presetID="0" presetClass="path" presetSubtype="0" accel="24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052 -0.02708 L 0.05052 -0.02685 L 0.06549 -0.04398 C 0.06849 -0.04722 0.07174 -0.05023 0.07487 -0.05393 C 0.0776 -0.05718 0.08033 -0.06088 0.0832 -0.06389 C 0.09414 -0.07546 0.0875 -0.06597 0.09921 -0.07731 C 0.10052 -0.0787 0.10299 -0.08218 0.10299 -0.08194 L 0.10299 -0.08218 " pathEditMode="relative" rAng="0" ptsTypes="AAAAAAAA" p14:bounceEnd="54000">
                                          <p:cBhvr>
                                            <p:cTn id="62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17" y="-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9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0" dur="500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1" dur="500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5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6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7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8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0" dur="1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1" dur="100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2" dur="100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3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4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9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1.04167E-6 -4.07407E-6 L -1.04167E-6 0.00024 C -0.00078 -0.06342 0.01237 -0.07708 -0.00742 -0.0699 C -0.00846 -0.06967 -0.00937 -0.06875 -0.01029 -0.06828 L -0.01211 -0.05833 C -0.0125 -0.05671 -0.01289 -0.05509 -0.01302 -0.05324 C -0.0138 -0.0449 -0.01458 -0.03657 -0.01588 -0.02824 C -0.01836 -0.01319 -0.01497 -0.03842 -0.01771 -0.01319 C -0.01797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652" dur="200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654" dur="200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7 -0.00787 -0.00456 -0.01227 -0.00365 -0.01667 C -0.00326 -0.01829 -0.00313 -0.02014 -0.00274 -0.02176 C -0.00222 -0.02338 -0.0017 -0.02546 -0.00079 -0.02662 C 4.375E-6 -0.02778 0.00104 -0.02778 0.00195 -0.02824 C 0.00481 -0.02778 0.00807 -0.0294 0.01041 -0.02662 C 0.01211 -0.02477 0.01158 -0.02014 0.01224 -0.01667 C 0.01458 -0.00417 0.01145 -0.01968 0.0151 -0.00671 C 0.01549 -0.00509 0.01575 -0.00347 0.01601 -0.00162 C 0.01627 0.00208 0.01653 0.00602 0.01692 0.00995 C 0.01718 0.01227 0.0177 0.01435 0.01783 0.01666 C 0.01836 0.02153 0.01849 0.02662 0.01888 0.03148 C 0.01849 0.04329 0.01836 0.05486 0.01783 0.06666 C 0.01757 0.07384 0.01653 0.08866 0.01601 0.09653 C 0.01575 0.10046 0.01549 0.1044 0.0151 0.1081 C 0.01484 0.11041 0.01445 0.1125 0.01419 0.11481 C 0.01315 0.12361 0.01315 0.12176 0.01315 0.12662 L 0.01315 0.12685 " pathEditMode="relative" rAng="0" ptsTypes="AAAAAAAAAAAAAAAAAAA">
                                          <p:cBhvr>
                                            <p:cTn id="656" dur="2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658" dur="2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1.48148E-6 -0.00091 -0.00371 C -0.00013 -0.00509 0.00104 -0.00579 0.00195 -0.00695 C 0.00299 -0.00857 0.00364 -0.01065 0.00482 -0.01204 C 0.0056 -0.01296 0.00664 -0.01296 0.00755 -0.01366 C 0.01432 -0.01875 0.00807 -0.01574 0.01601 -0.01852 L 0.0319 -0.0169 C 0.03372 -0.01597 0.03398 -0.01158 0.03476 -0.00857 C 0.04088 0.01528 0.03229 -0.01181 0.03945 0.00972 C 0.03997 0.01342 0.0414 0.02384 0.04232 0.02639 L 0.04414 0.03148 C 0.04531 0.03935 0.04505 0.03912 0.047 0.04815 C 0.04726 0.0493 0.04948 0.05856 0.04974 0.06134 C 0.05052 0.06805 0.05169 0.08148 0.05169 0.08171 C 0.0513 0.09629 0.05117 0.11134 0.05065 0.12639 C 0.05052 0.1331 0.04987 0.13981 0.04883 0.14629 C 0.04831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660" dur="2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662" dur="17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3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5" dur="10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6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7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9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0" fill="hold">
                                <p:stCondLst>
                                  <p:cond delay="45700"/>
                                </p:stCondLst>
                                <p:childTnLst>
                                  <p:par>
                                    <p:cTn id="67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697 -0.0794 L 0.13697 -0.07917 C 0.0944 -0.04421 0.16393 -0.10023 0.0957 -0.0544 C 0.08281 -0.04583 0.07044 -0.03542 0.0582 -0.02454 C 0.03958 -0.0081 0.03554 0.00185 0.01875 0.01227 C 0.01328 0.01551 0.00195 0.0206 0.00195 0.02083 L 0.00195 0.0206 " pathEditMode="relative" rAng="0" ptsTypes="AAAAAAA">
                                          <p:cBhvr>
                                            <p:cTn id="672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758" y="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3" fill="hold">
                                <p:stCondLst>
                                  <p:cond delay="47700"/>
                                </p:stCondLst>
                                <p:childTnLst>
                                  <p:par>
                                    <p:cTn id="67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95 0.0206 L 0.00195 0.0213 C 0.02226 -0.00185 0.00195 0.0213 0.04453 -0.03657 C 0.05273 -0.04768 0.06132 -0.05833 0.06966 -0.06944 C 0.08086 -0.08403 0.09388 -0.09699 0.10338 -0.11412 L 0.12864 -0.16042 L 0.12864 -0.16018 " pathEditMode="relative" rAng="0" ptsTypes="AAAAAAA">
                                          <p:cBhvr>
                                            <p:cTn id="675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28" y="-9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7" dur="1000" fill="hold"/>
                                            <p:tgtEl>
                                              <p:spTgt spid="125"/>
                                            </p:tgtEl>
                                          </p:cBhvr>
                                          <p:by x="93000" y="9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8" presetID="32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88" restart="whenNotActive" fill="hold" evtFilter="cancelBubble" nodeType="interactiveSeq">
                    <p:stCondLst>
                      <p:cond evt="onClick" delay="0">
                        <p:tgtEl>
                          <p:spTgt spid="4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9" fill="hold">
                          <p:stCondLst>
                            <p:cond delay="0"/>
                          </p:stCondLst>
                          <p:childTnLst>
                            <p:par>
                              <p:cTn id="6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1" presetID="0" presetClass="path" presetSubtype="0" accel="24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8 -0.05764 L 0.08828 -0.05741 L 0.10325 -0.07454 C 0.10625 -0.07778 0.1095 -0.08079 0.11263 -0.08449 C 0.11536 -0.08774 0.1181 -0.09144 0.12096 -0.09445 C 0.1319 -0.10602 0.12526 -0.09653 0.13698 -0.10787 C 0.13828 -0.10926 0.14075 -0.11274 0.14075 -0.1125 L 0.14075 -0.11274 " pathEditMode="relative" rAng="0" ptsTypes="AAAAAAAA" p14:bounceEnd="54000">
                                          <p:cBhvr>
                                            <p:cTn id="692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17" y="-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3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4" dur="500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5" dur="500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7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9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1.11022E-16 -0.00091 -0.0037 C -0.00013 -0.00509 0.00104 -0.00579 0.00195 -0.00694 C 0.00299 -0.00856 0.00365 -0.01065 0.00482 -0.01204 C 0.0056 -0.01296 0.00664 -0.01296 0.00755 -0.01366 C 0.01432 -0.01875 0.00807 -0.01574 0.01601 -0.01852 L 0.0319 -0.0169 C 0.03372 -0.01597 0.03398 -0.01157 0.03476 -0.00856 C 0.04088 0.01528 0.03229 -0.01181 0.03945 0.00972 C 0.03997 0.01343 0.04141 0.02384 0.04232 0.02639 L 0.04414 0.03148 C 0.04531 0.03935 0.04505 0.03912 0.047 0.04815 C 0.04726 0.04931 0.04948 0.05856 0.04974 0.06134 C 0.05052 0.06806 0.05169 0.08148 0.05169 0.08171 C 0.0513 0.0963 0.05117 0.11134 0.05065 0.12639 C 0.05052 0.1331 0.04987 0.13981 0.04883 0.1463 C 0.04831 0.14977 0.04726 0.15301 0.047 0.15648 C 0.04505 0.17338 0.047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700" dur="2000" fill="hold"/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1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702" dur="1700" fill="hold"/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3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4 C -0.00403 0.00417 -0.0026 -1.85185E-6 -0.00091 -0.0037 C -0.00013 -0.00509 0.00105 -0.00579 0.00196 -0.00694 C 0.003 -0.00856 0.00365 -0.01065 0.00482 -0.01204 C 0.0056 -0.01296 0.00664 -0.01296 0.00756 -0.01366 C 0.01433 -0.01875 0.00808 -0.01574 0.01602 -0.01852 L 0.0319 -0.0169 C 0.03373 -0.01597 0.03399 -0.01157 0.03477 -0.00856 C 0.04089 0.01528 0.0323 -0.0118 0.03946 0.00972 C 0.03998 0.01343 0.04141 0.02384 0.04232 0.02639 L 0.04414 0.03148 C 0.04532 0.03935 0.04506 0.03912 0.04701 0.04815 C 0.04727 0.04931 0.04948 0.05857 0.04974 0.06134 C 0.05052 0.06806 0.0517 0.08148 0.0517 0.08171 C 0.05131 0.0963 0.05118 0.11134 0.05065 0.12639 C 0.05052 0.1331 0.04987 0.13982 0.04883 0.1463 C 0.04831 0.14977 0.04727 0.15301 0.04701 0.15648 C 0.04506 0.17338 0.04701 0.15764 0.04506 0.16968 C 0.04467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706" dur="2000" fill="hold"/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7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9" dur="1000"/>
                                            <p:tgtEl>
                                              <p:spTgt spid="4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0" dur="1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1" dur="1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2" presetID="0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859 0.00463 L -0.00859 0.00486 C -0.00833 -0.00649 -0.00846 -0.0176 -0.00768 -0.02871 C -0.00755 -0.03218 -0.00651 -0.03519 -0.00586 -0.03866 C -0.0056 -0.04028 -0.00547 -0.04213 -0.00495 -0.04352 C -0.00429 -0.04537 -0.00351 -0.04676 -0.00299 -0.04862 C -0.00221 -0.05186 -0.00182 -0.05533 -0.00117 -0.05857 C -0.00091 -0.06019 -0.00078 -0.06227 -0.00026 -0.06366 C 0.00039 -0.06528 0.00117 -0.0669 0.0017 -0.06852 C 0.00495 -0.08172 0.0013 -0.07593 0.00638 -0.08195 C 0.00808 -0.08658 0.00808 -0.08797 0.01107 -0.09028 C 0.01276 -0.09167 0.01667 -0.09352 0.01667 -0.09329 C 0.01823 -0.09306 0.01979 -0.09306 0.02136 -0.0919 C 0.0224 -0.09121 0.02318 -0.08959 0.02409 -0.08866 C 0.02539 -0.0875 0.0267 -0.08681 0.02787 -0.08519 C 0.02891 -0.08403 0.02969 -0.08195 0.03073 -0.08033 C 0.03268 -0.07709 0.03503 -0.07454 0.03724 -0.07199 C 0.03946 -0.05996 0.03802 -0.06482 0.04102 -0.05695 C 0.04167 -0.05255 0.04206 -0.04792 0.04284 -0.04352 C 0.04349 -0.04028 0.0444 -0.03704 0.04479 -0.03357 C 0.04505 -0.03079 0.04532 -0.02801 0.04571 -0.02524 C 0.04597 -0.02362 0.04636 -0.02199 0.04662 -0.02037 C 0.04701 -0.0176 0.04714 -0.01459 0.04753 -0.01204 C 0.04779 -0.01019 0.04831 -0.00857 0.04844 -0.00695 C 0.04883 -0.00371 0.04909 -0.00024 0.04948 0.00301 C 0.04909 0.02523 0.04909 0.04745 0.04844 0.06967 C 0.04844 0.07199 0.04779 0.07407 0.04753 0.07638 C 0.04714 0.08148 0.04675 0.08634 0.04662 0.09143 C 0.04636 0.10648 0.04662 0.12152 0.04662 0.13657 L 0.04662 0.1368 " pathEditMode="relative" rAng="0" ptsTypes="AAAAAAAAAAAAAAAAAAAAAAAAAAAAAA">
                                          <p:cBhvr>
                                            <p:cTn id="713" dur="2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16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4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5" dur="2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6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6200000">
                                          <p:cBhvr>
                                            <p:cTn id="717" dur="1700" fill="hold"/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8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0" dur="1000"/>
                                            <p:tgtEl>
                                              <p:spTgt spid="4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1" dur="10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2" dur="10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3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2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698 -0.0794 L 0.13698 -0.07917 C 0.0944 -0.04422 0.16393 -0.10024 0.0957 -0.0544 C 0.08281 -0.04584 0.07044 -0.03542 0.0582 -0.02454 C 0.03958 -0.00811 0.03555 0.00185 0.01875 0.01226 C 0.01328 0.01551 0.00195 0.0206 0.00195 0.02083 L 0.00195 0.0206 " pathEditMode="relative" rAng="0" ptsTypes="AAAAAAA">
                                          <p:cBhvr>
                                            <p:cTn id="725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758" y="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2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95 0.0206 L 0.00195 0.02129 C 0.02226 -0.00186 0.00195 0.02129 0.04453 -0.03658 C 0.05273 -0.04769 0.06133 -0.05834 0.06966 -0.06945 C 0.08086 -0.08403 0.09388 -0.09699 0.10338 -0.11412 L 0.12864 -0.16042 L 0.12864 -0.16019 " pathEditMode="relative" rAng="0" ptsTypes="AAAAAAA">
                                          <p:cBhvr>
                                            <p:cTn id="728" dur="1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28" y="-9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0" dur="1000" fill="hold"/>
                                            <p:tgtEl>
                                              <p:spTgt spid="476"/>
                                            </p:tgtEl>
                                          </p:cBhvr>
                                          <p:by x="93000" y="9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1" presetID="32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5"/>
                      </p:tgtEl>
                    </p:cond>
                  </p:nextCondLst>
                </p:seq>
                <p:seq concurrent="1" nextAc="seek">
                  <p:cTn id="741" restart="whenNotActive" fill="hold" evtFilter="cancelBubble" nodeType="interactiveSeq">
                    <p:stCondLst>
                      <p:cond evt="onClick" delay="0">
                        <p:tgtEl>
                          <p:spTgt spid="3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2" fill="hold">
                          <p:stCondLst>
                            <p:cond delay="0"/>
                          </p:stCondLst>
                          <p:childTnLst>
                            <p:par>
                              <p:cTn id="7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4" presetID="0" presetClass="path" presetSubtype="0" accel="50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95 -0.01782 L -0.00795 -0.01782 C -0.01146 -0.01574 -0.01485 -0.01343 -0.01836 -0.01134 C -0.02891 -0.00486 -0.03959 0.00046 -0.05013 0.00718 C -0.05222 0.00833 -0.05573 0.01227 -0.05573 0.01227 L -0.05573 0.01227 " pathEditMode="relative" ptsTypes="AAAAAA" p14:bounceEnd="45000">
                                          <p:cBhvr>
                                            <p:cTn id="74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83 -0.01458 L -0.02383 -0.01458 L 0.02955 -0.05625 L 0.02955 -0.05625 " pathEditMode="relative" ptsTypes="AAAA">
                                          <p:cBhvr>
                                            <p:cTn id="74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0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3294 -0.06852 L 0.03294 -0.06829 C 0.02005 -0.05856 0.00755 -0.04699 -0.0056 -0.03866 C -0.02435 -0.02639 -0.04414 -0.01968 -0.06276 -0.00694 C -0.06563 -0.00486 -0.06928 0.00486 -0.06928 0.00509 L -0.06928 0.00486 L -0.06928 0.00509 L -0.06928 0.00486 L -0.06459 0.01157 " pathEditMode="relative" rAng="0" ptsTypes="AAAAAAAAA">
                                          <p:cBhvr>
                                            <p:cTn id="751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17" y="40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0"/>
                      </p:tgtEl>
                    </p:cond>
                  </p:nextCondLst>
                </p:seq>
                <p:seq concurrent="1" nextAc="seek">
                  <p:cTn id="752" restart="whenNotActive" fill="hold" evtFilter="cancelBubble" nodeType="interactiveSeq">
                    <p:stCondLst>
                      <p:cond evt="onClick" delay="0">
                        <p:tgtEl>
                          <p:spTgt spid="3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3" fill="hold">
                          <p:stCondLst>
                            <p:cond delay="0"/>
                          </p:stCondLst>
                          <p:childTnLst>
                            <p:par>
                              <p:cTn id="7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5 0.01018 L -0.05925 0.01041 C -0.0474 -0.01435 -0.03568 -0.03912 -0.0237 -0.0632 C -0.02188 -0.0669 -0.01797 -0.07315 -0.01797 -0.07292 L -0.01797 -0.07315 " pathEditMode="relative" rAng="0" ptsTypes="AAAAA">
                                          <p:cBhvr>
                                            <p:cTn id="75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7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8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224 -0.07361 L -0.0224 -0.07338 C -0.03178 -0.06551 -0.04141 -0.05787 -0.05053 -0.04884 C -0.06329 -0.03611 -0.07579 -0.02292 -0.08803 -0.0088 C -0.08894 -0.00764 -0.08985 -0.0037 -0.08985 -0.00347 L -0.08985 -0.0037 " pathEditMode="relative" rAng="0" ptsTypes="AAAAAA">
                                          <p:cBhvr>
                                            <p:cTn id="759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2"/>
                      </p:tgtEl>
                    </p:cond>
                  </p:nextCondLst>
                </p:seq>
                <p:seq concurrent="1" nextAc="seek">
                  <p:cTn id="760" restart="whenNotActive" fill="hold" evtFilter="cancelBubble" nodeType="interactiveSeq">
                    <p:stCondLst>
                      <p:cond evt="onClick" delay="0">
                        <p:tgtEl>
                          <p:spTgt spid="3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1" fill="hold">
                          <p:stCondLst>
                            <p:cond delay="0"/>
                          </p:stCondLst>
                          <p:childTnLst>
                            <p:par>
                              <p:cTn id="7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638 -0.02106 L -0.10638 -0.02106 C -0.103 -0.02454 -0.09935 -0.02731 -0.0961 -0.03125 C -0.09375 -0.03403 -0.0918 -0.03796 -0.08946 -0.0412 C -0.08711 -0.04468 -0.08438 -0.04768 -0.08204 -0.05116 C -0.08099 -0.05278 -0.08008 -0.05463 -0.07917 -0.05625 L -0.07722 -0.05949 L -0.07722 -0.05949 " pathEditMode="relative" ptsTypes="AAAAAAAA">
                                          <p:cBhvr>
                                            <p:cTn id="76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6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4909 -0.05278 L -0.04909 -0.05278 C -0.04493 -0.03773 -0.03789 -0.01296 -0.03503 -0.00116 C -0.03256 0.00926 -0.03034 0.02014 -0.02761 0.03056 C -0.02605 0.03634 -0.02357 0.0412 -0.02201 0.04722 C -0.02045 0.05255 -0.01967 0.05833 -0.01823 0.06389 C -0.0168 0.06945 -0.01485 0.07477 -0.01355 0.08056 C -0.01237 0.08588 -0.01172 0.09167 -0.01068 0.09722 C -0.00977 0.10208 -0.00899 0.10718 -0.00795 0.11204 C -0.00717 0.11551 -0.00599 0.11875 -0.00508 0.12222 C -0.00313 0.12986 -0.00547 0.12477 -0.00222 0.13056 L -0.00222 0.13056 " pathEditMode="relative" ptsTypes="AAAAAAAAAAAA">
                                          <p:cBhvr>
                                            <p:cTn id="767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3"/>
                      </p:tgtEl>
                    </p:cond>
                  </p:nextCondLst>
                </p:seq>
                <p:seq concurrent="1" nextAc="seek">
                  <p:cTn id="768" restart="whenNotActive" fill="hold" evtFilter="cancelBubble" nodeType="interactiveSeq">
                    <p:stCondLst>
                      <p:cond evt="onClick" delay="0">
                        <p:tgtEl>
                          <p:spTgt spid="3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9" fill="hold">
                          <p:stCondLst>
                            <p:cond delay="0"/>
                          </p:stCondLst>
                          <p:childTnLst>
                            <p:par>
                              <p:cTn id="7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739 -0.02106 L 0.04739 -0.02106 C 0.07591 -0.05255 0.03919 -0.01296 0.08958 -0.06273 C 0.09309 -0.06643 0.09648 -0.07037 0.09987 -0.07454 C 0.10091 -0.07593 0.10273 -0.0794 0.10273 -0.0794 L 0.10273 -0.0794 " pathEditMode="relative" ptsTypes="AAAAAA">
                                          <p:cBhvr>
                                            <p:cTn id="772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4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10455 -0.0794 L 0.10455 -0.0794 C 0.09101 -0.07014 0.07695 -0.06343 0.06419 -0.05116 C 0.05638 -0.04375 0.05026 -0.03171 0.04362 -0.0213 C 0.04244 -0.01944 0.04088 -0.01458 0.04088 -0.01458 L 0.04088 -0.01458 " pathEditMode="relative" ptsTypes="AAAAAA">
                                          <p:cBhvr>
                                            <p:cTn id="77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4"/>
                      </p:tgtEl>
                    </p:cond>
                  </p:nextCondLst>
                </p:seq>
                <p:seq concurrent="1" nextAc="seek">
                  <p:cTn id="776" restart="whenNotActive" fill="hold" evtFilter="cancelBubble" nodeType="interactiveSeq">
                    <p:stCondLst>
                      <p:cond evt="onClick" delay="0">
                        <p:tgtEl>
                          <p:spTgt spid="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7" fill="hold">
                          <p:stCondLst>
                            <p:cond delay="0"/>
                          </p:stCondLst>
                          <p:childTnLst>
                            <p:par>
                              <p:cTn id="7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9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432 -0.01829 L -0.01432 -0.01829 C -0.0237 -0.01227 -0.0194 -0.01482 -0.02747 -0.01019 C -0.02839 -0.00949 -0.02956 -0.00949 -0.03034 -0.00834 C -0.03125 -0.00741 -0.03203 -0.00579 -0.03307 -0.0051 C -0.03464 -0.00417 -0.03633 -0.00417 -0.03776 -0.00348 C -0.04037 -0.00232 -0.04284 -0.00093 -0.04531 3.7037E-6 C -0.05195 0.00231 -0.04844 0.00069 -0.0556 0.00486 L -0.05846 0.00648 L -0.0612 0.00833 L -0.0612 0.00833 " pathEditMode="relative" ptsTypes="AAAAAAAAAAA">
                                          <p:cBhvr>
                                            <p:cTn id="780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8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029 0.00995 L -0.06029 0.00995 C -0.05781 0.00764 -0.05534 0.00555 -0.05287 0.00324 C -0.05182 0.00231 -0.05104 0.00069 -0.05 -0.00024 C -0.04922 -0.00093 -0.04805 -0.00093 -0.04727 -0.00186 C -0.04531 -0.00371 -0.04375 -0.00718 -0.04154 -0.00857 C -0.03971 -0.00949 -0.03763 -0.00996 -0.03594 -0.01181 C -0.02787 -0.0213 -0.03815 -0.00996 -0.03034 -0.0169 C -0.02096 -0.02524 -0.03529 -0.01482 -0.02383 -0.02338 C -0.02188 -0.025 -0.01914 -0.02593 -0.01719 -0.02686 C -0.01628 -0.02801 -0.0155 -0.0294 -0.01445 -0.0301 C -0.01263 -0.03149 -0.01068 -0.03241 -0.00872 -0.03357 L -0.00039 -0.03843 L 0.00807 -0.04352 C 0.00898 -0.04399 0.00989 -0.04468 0.01094 -0.04514 C 0.01211 -0.04561 0.01341 -0.04607 0.01471 -0.04676 L 0.02305 -0.05186 C 0.02409 -0.05232 0.025 -0.05301 0.02591 -0.05348 C 0.02786 -0.0544 0.0306 -0.05533 0.03242 -0.05672 C 0.03372 -0.05787 0.03489 -0.05903 0.0362 -0.06019 C 0.03711 -0.06088 0.03815 -0.06111 0.03906 -0.06181 C 0.04114 -0.06366 0.04141 -0.06436 0.04284 -0.06667 L 0.04284 -0.06667 " pathEditMode="relative" ptsTypes="AAAAAAAAAAAAAAAAAAAAAAA">
                                          <p:cBhvr>
                                            <p:cTn id="783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85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5039 -0.10162 L 0.05039 -0.10162 C 0.0444 -0.09838 0.03815 -0.0963 0.03255 -0.09167 C 0.02539 -0.08611 0.01888 -0.07801 0.01185 -0.07176 C 0.00286 -0.06366 -0.00599 -0.05533 -0.01537 -0.04838 C -0.02643 -0.04028 -0.03776 -0.03311 -0.04909 -0.02662 C -0.06029 -0.02037 -0.05938 -0.03033 -0.05938 -0.01829 L -0.05938 -0.01829 " pathEditMode="relative" ptsTypes="AAAAAAAA">
                                          <p:cBhvr>
                                            <p:cTn id="786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3"/>
                      </p:tgtEl>
                    </p:cond>
                  </p:nextCondLst>
                </p:seq>
                <p:seq concurrent="1" nextAc="seek">
                  <p:cTn id="787" restart="whenNotActive" fill="hold" evtFilter="cancelBubble" nodeType="interactiveSeq">
                    <p:stCondLst>
                      <p:cond evt="onClick" delay="0">
                        <p:tgtEl>
                          <p:spTgt spid="6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8" fill="hold">
                          <p:stCondLst>
                            <p:cond delay="0"/>
                          </p:stCondLst>
                          <p:childTnLst>
                            <p:par>
                              <p:cTn id="7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 -0.00672 L -0.0069 -0.00672 L 0.00052 -0.01181 C 0.00143 -0.0125 0.00234 -0.0132 0.00338 -0.01343 C 0.00521 -0.01412 0.00716 -0.01436 0.00898 -0.01505 C 0.01094 -0.01598 0.01276 -0.01736 0.01458 -0.01852 C 0.01549 -0.01899 0.01641 -0.01968 0.01745 -0.02014 C 0.01862 -0.02061 0.01992 -0.0213 0.02122 -0.02176 C 0.02266 -0.02246 0.02435 -0.02269 0.02591 -0.02338 C 0.02773 -0.02431 0.02956 -0.0257 0.03151 -0.02686 C 0.03242 -0.02732 0.03333 -0.02801 0.03424 -0.02848 C 0.03555 -0.02894 0.03685 -0.0294 0.03802 -0.0301 C 0.03893 -0.03056 0.03984 -0.03125 0.04088 -0.03172 C 0.0582 -0.04005 0.03997 -0.03125 0.05404 -0.03681 C 0.05495 -0.03704 0.05586 -0.03797 0.05677 -0.03843 C 0.05833 -0.03912 0.05989 -0.03936 0.06146 -0.04005 L 0.06992 -0.04514 C 0.07083 -0.04561 0.07174 -0.0463 0.07279 -0.04676 C 0.0845 -0.05186 0.06992 -0.04537 0.0793 -0.05 C 0.08047 -0.0507 0.08177 -0.05116 0.08307 -0.05186 C 0.09245 -0.05649 0.07786 -0.04977 0.08958 -0.0551 C 0.09062 -0.06065 0.08958 -0.05996 0.09154 -0.05996 L 0.09154 -0.05996 " pathEditMode="relative" ptsTypes="AAAAAAAAAAAAAAAAAAAAAAA">
                                          <p:cBhvr>
                                            <p:cTn id="791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3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11406 -0.04676 L 0.11406 -0.04676 C 0.1112 -0.0463 0.10833 -0.04607 0.1056 -0.04514 C 0.10143 -0.04399 0.10378 -0.04329 0.1 -0.04028 C 0.09818 -0.03889 0.09622 -0.03774 0.09427 -0.03681 L 0.08685 -0.03357 C 0.08555 -0.03311 0.08437 -0.03241 0.08307 -0.03195 C 0.08177 -0.03149 0.07617 -0.02963 0.07461 -0.02848 C 0.07331 -0.02778 0.07213 -0.02616 0.07083 -0.02524 C 0.06966 -0.02431 0.06836 -0.02408 0.06719 -0.02361 C 0.06159 -0.02084 0.06719 -0.02292 0.06055 -0.02014 C 0.05898 -0.01968 0.05742 -0.01922 0.05586 -0.01852 C 0.05495 -0.01806 0.05404 -0.01713 0.05312 -0.0169 C 0.05091 -0.01621 0.0487 -0.01574 0.04648 -0.01528 C 0.03307 -0.00741 0.047 -0.01528 0.03711 -0.01019 C 0.0362 -0.00973 0.03529 -0.00903 0.03437 -0.00857 C 0.02838 -0.00602 0.02917 -0.00764 0.02213 -0.00348 L 0.01367 0.00139 C 0.01276 0.00208 0.01185 0.00277 0.01094 0.00301 C 0.00221 0.00694 0.01302 0.00231 0.00156 0.00648 C -0.00886 0.01018 0.00716 0.00601 -0.00977 0.00972 C -0.01615 0.01342 -0.00833 0.00926 -0.01914 0.01319 C -0.02005 0.01342 -0.02096 0.01435 -0.02188 0.01481 C -0.02591 0.01643 -0.02813 0.01666 -0.03229 0.01805 C -0.04258 0.02176 -0.02669 0.01759 -0.04349 0.02152 C -0.04987 0.02523 -0.04206 0.02083 -0.05287 0.02476 C -0.05391 0.025 -0.05469 0.02592 -0.05573 0.02639 C -0.05729 0.02708 -0.05886 0.02731 -0.06042 0.02801 C -0.06133 0.02847 -0.06224 0.02939 -0.06315 0.02986 C -0.06563 0.03055 -0.06823 0.03078 -0.0707 0.03148 C -0.07227 0.03194 -0.07383 0.03264 -0.07539 0.0331 C -0.07813 0.03379 -0.08099 0.03426 -0.08386 0.03472 C -0.08477 0.03541 -0.08568 0.03611 -0.08659 0.03634 C -0.08854 0.03703 -0.09219 0.03819 -0.09219 0.03819 L -0.09219 0.03819 " pathEditMode="relative" ptsTypes="AAAAAAAAAAAAAAAAAAAAAAAAAAAAAAAAAAA">
                                          <p:cBhvr>
                                            <p:cTn id="794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9"/>
                      </p:tgtEl>
                    </p:cond>
                  </p:nextCondLst>
                </p:seq>
                <p:seq concurrent="1" nextAc="seek">
                  <p:cTn id="795" restart="whenNotActive" fill="hold" evtFilter="cancelBubble" nodeType="interactiveSeq">
                    <p:stCondLst>
                      <p:cond evt="onClick" delay="0">
                        <p:tgtEl>
                          <p:spTgt spid="6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6" fill="hold">
                          <p:stCondLst>
                            <p:cond delay="0"/>
                          </p:stCondLst>
                          <p:childTnLst>
                            <p:par>
                              <p:cTn id="7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328 L -0.09128 0.04328 L -0.08477 0.02639 C -0.08412 0.02476 -0.08346 0.02314 -0.08294 0.02152 L -0.07917 0.01157 L -0.07721 0.00648 C -0.07669 0.00486 -0.07578 0.00347 -0.07539 0.00139 C -0.07305 -0.01111 -0.07617 0.00439 -0.07253 -0.00857 C -0.07018 -0.0169 -0.07383 -0.01297 -0.06784 -0.02361 C -0.06693 -0.02524 -0.06589 -0.02662 -0.06511 -0.02848 C -0.06081 -0.03936 -0.06589 -0.03195 -0.06042 -0.03843 C -0.05833 -0.04954 -0.0612 -0.03866 -0.05664 -0.04514 C -0.05573 -0.04653 -0.0556 -0.04885 -0.05482 -0.05024 C -0.05365 -0.05186 -0.05221 -0.05232 -0.05104 -0.05348 C -0.05065 -0.05394 -0.05039 -0.05463 -0.05 -0.0551 L -0.05 -0.0551 " pathEditMode="relative" ptsTypes="AAAAAAAAAAAAAAAA">
                                          <p:cBhvr>
                                            <p:cTn id="799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1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6966 -0.10162 L -0.06966 -0.10162 C -0.08581 -0.09213 -0.08711 -0.09236 -0.10625 -0.07338 C -0.10912 -0.07061 -0.11198 -0.06829 -0.11471 -0.06505 C -0.11732 -0.06204 -0.11966 -0.05834 -0.12227 -0.0551 C -0.125 -0.05162 -0.12813 -0.04908 -0.13073 -0.04514 C -0.13216 -0.04283 -0.13307 -0.03959 -0.13438 -0.03681 C -0.13568 -0.03449 -0.13815 -0.0301 -0.13815 -0.0301 L -0.13906 -0.0301 " pathEditMode="relative" ptsTypes="AAAAAAAAA">
                                          <p:cBhvr>
                                            <p:cTn id="802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0"/>
                      </p:tgtEl>
                    </p:cond>
                  </p:nextCondLst>
                </p:seq>
              </p:childTnLst>
            </p:cTn>
          </p:par>
        </p:tnLst>
        <p:bldLst>
          <p:bldP spid="311" grpId="0" animBg="1"/>
          <p:bldP spid="311" grpId="1" animBg="1"/>
          <p:bldP spid="624" grpId="0" animBg="1"/>
          <p:bldP spid="624" grpId="1" animBg="1"/>
          <p:bldP spid="624" grpId="2" animBg="1"/>
          <p:bldP spid="625" grpId="0" animBg="1"/>
          <p:bldP spid="625" grpId="1" animBg="1"/>
          <p:bldP spid="625" grpId="2" animBg="1"/>
          <p:bldP spid="310" grpId="0" animBg="1"/>
          <p:bldP spid="310" grpId="1" animBg="1"/>
          <p:bldP spid="303" grpId="0" animBg="1"/>
          <p:bldP spid="303" grpId="1" animBg="1"/>
          <p:bldP spid="309" grpId="0" animBg="1"/>
          <p:bldP spid="309" grpId="1" animBg="1"/>
          <p:bldP spid="315" grpId="0" animBg="1"/>
          <p:bldP spid="315" grpId="1" animBg="1"/>
          <p:bldP spid="315" grpId="2" animBg="1"/>
          <p:bldP spid="316" grpId="0" animBg="1"/>
          <p:bldP spid="316" grpId="1" animBg="1"/>
          <p:bldP spid="316" grpId="2" animBg="1"/>
          <p:bldP spid="317" grpId="0" animBg="1"/>
          <p:bldP spid="317" grpId="1" animBg="1"/>
          <p:bldP spid="317" grpId="2" animBg="1"/>
          <p:bldP spid="318" grpId="0" animBg="1"/>
          <p:bldP spid="318" grpId="1" animBg="1"/>
          <p:bldP spid="302" grpId="0" animBg="1"/>
          <p:bldP spid="302" grpId="1" animBg="1"/>
          <p:bldP spid="302" grpId="2" animBg="1"/>
          <p:bldP spid="304" grpId="0" animBg="1"/>
          <p:bldP spid="304" grpId="1" animBg="1"/>
          <p:bldP spid="305" grpId="0" animBg="1"/>
          <p:bldP spid="305" grpId="1" animBg="1"/>
          <p:bldP spid="305" grpId="2" animBg="1"/>
          <p:bldP spid="306" grpId="0" animBg="1"/>
          <p:bldP spid="306" grpId="1" animBg="1"/>
          <p:bldP spid="306" grpId="2" animBg="1"/>
          <p:bldP spid="296" grpId="0" animBg="1"/>
          <p:bldP spid="296" grpId="1" animBg="1"/>
          <p:bldP spid="296" grpId="2" animBg="1"/>
          <p:bldP spid="298" grpId="0" animBg="1"/>
          <p:bldP spid="298" grpId="1" animBg="1"/>
          <p:bldP spid="298" grpId="2" animBg="1"/>
          <p:bldP spid="297" grpId="0" animBg="1"/>
          <p:bldP spid="297" grpId="1" animBg="1"/>
          <p:bldP spid="297" grpId="2" animBg="1"/>
          <p:bldP spid="290" grpId="0" animBg="1"/>
          <p:bldP spid="290" grpId="1" animBg="1"/>
          <p:bldP spid="291" grpId="0" animBg="1"/>
          <p:bldP spid="291" grpId="1" animBg="1"/>
          <p:bldP spid="291" grpId="2" animBg="1"/>
          <p:bldP spid="292" grpId="0" animBg="1"/>
          <p:bldP spid="292" grpId="1" animBg="1"/>
          <p:bldP spid="292" grpId="2" animBg="1"/>
          <p:bldP spid="293" grpId="0" animBg="1"/>
          <p:bldP spid="293" grpId="1" animBg="1"/>
          <p:bldP spid="293" grpId="2" animBg="1"/>
          <p:bldP spid="294" grpId="0" animBg="1"/>
          <p:bldP spid="294" grpId="1" animBg="1"/>
          <p:bldP spid="294" grpId="2" animBg="1"/>
          <p:bldP spid="295" grpId="0" animBg="1"/>
          <p:bldP spid="295" grpId="1" animBg="1"/>
          <p:bldP spid="295" grpId="2" animBg="1"/>
          <p:bldP spid="111" grpId="0" animBg="1"/>
          <p:bldP spid="111" grpId="1" animBg="1"/>
          <p:bldP spid="111" grpId="2" animBg="1"/>
          <p:bldP spid="113" grpId="0" animBg="1"/>
          <p:bldP spid="113" grpId="1" animBg="1"/>
          <p:bldP spid="113" grpId="2" animBg="1"/>
          <p:bldP spid="114" grpId="0" animBg="1"/>
          <p:bldP spid="114" grpId="1" animBg="1"/>
          <p:bldP spid="114" grpId="2" animBg="1"/>
          <p:bldP spid="115" grpId="0" animBg="1"/>
          <p:bldP spid="115" grpId="1" animBg="1"/>
          <p:bldP spid="115" grpId="2" animBg="1"/>
          <p:bldP spid="116" grpId="0" animBg="1"/>
          <p:bldP spid="116" grpId="1" animBg="1"/>
          <p:bldP spid="116" grpId="2" animBg="1"/>
          <p:bldP spid="120" grpId="0" animBg="1"/>
          <p:bldP spid="120" grpId="1" animBg="1"/>
          <p:bldP spid="120" grpId="2" animBg="1"/>
          <p:bldP spid="121" grpId="0" animBg="1"/>
          <p:bldP spid="121" grpId="1" animBg="1"/>
          <p:bldP spid="121" grpId="2" animBg="1"/>
          <p:bldP spid="119" grpId="0" animBg="1"/>
          <p:bldP spid="119" grpId="1" animBg="1"/>
          <p:bldP spid="119" grpId="2" animBg="1"/>
          <p:bldP spid="409" grpId="0" animBg="1"/>
          <p:bldP spid="409" grpId="1" animBg="1"/>
          <p:bldP spid="410" grpId="0" animBg="1"/>
          <p:bldP spid="410" grpId="1" animBg="1"/>
          <p:bldP spid="411" grpId="0" animBg="1"/>
          <p:bldP spid="411" grpId="1" animBg="1"/>
          <p:bldP spid="413" grpId="0" animBg="1"/>
          <p:bldP spid="413" grpId="1" animBg="1"/>
          <p:bldP spid="413" grpId="2" animBg="1"/>
          <p:bldP spid="414" grpId="0" animBg="1"/>
          <p:bldP spid="414" grpId="1" animBg="1"/>
          <p:bldP spid="414" grpId="2" animBg="1"/>
          <p:bldP spid="415" grpId="0" animBg="1"/>
          <p:bldP spid="415" grpId="1" animBg="1"/>
          <p:bldP spid="415" grpId="2" animBg="1"/>
          <p:bldP spid="416" grpId="0" animBg="1"/>
          <p:bldP spid="416" grpId="1" animBg="1"/>
          <p:bldP spid="419" grpId="0" animBg="1"/>
          <p:bldP spid="419" grpId="1" animBg="1"/>
          <p:bldP spid="419" grpId="2" animBg="1"/>
          <p:bldP spid="420" grpId="0" animBg="1"/>
          <p:bldP spid="420" grpId="1" animBg="1"/>
          <p:bldP spid="421" grpId="0" animBg="1"/>
          <p:bldP spid="421" grpId="1" animBg="1"/>
          <p:bldP spid="421" grpId="2" animBg="1"/>
          <p:bldP spid="422" grpId="0" animBg="1"/>
          <p:bldP spid="422" grpId="1" animBg="1"/>
          <p:bldP spid="422" grpId="2" animBg="1"/>
          <p:bldP spid="423" grpId="0" animBg="1"/>
          <p:bldP spid="423" grpId="1" animBg="1"/>
          <p:bldP spid="423" grpId="2" animBg="1"/>
          <p:bldP spid="424" grpId="0" animBg="1"/>
          <p:bldP spid="424" grpId="1" animBg="1"/>
          <p:bldP spid="424" grpId="2" animBg="1"/>
          <p:bldP spid="425" grpId="0" animBg="1"/>
          <p:bldP spid="425" grpId="1" animBg="1"/>
          <p:bldP spid="425" grpId="2" animBg="1"/>
          <p:bldP spid="426" grpId="0" animBg="1"/>
          <p:bldP spid="426" grpId="1" animBg="1"/>
          <p:bldP spid="427" grpId="0" animBg="1"/>
          <p:bldP spid="427" grpId="1" animBg="1"/>
          <p:bldP spid="427" grpId="2" animBg="1"/>
          <p:bldP spid="428" grpId="0" animBg="1"/>
          <p:bldP spid="428" grpId="1" animBg="1"/>
          <p:bldP spid="428" grpId="2" animBg="1"/>
          <p:bldP spid="429" grpId="0" animBg="1"/>
          <p:bldP spid="429" grpId="1" animBg="1"/>
          <p:bldP spid="429" grpId="2" animBg="1"/>
          <p:bldP spid="430" grpId="0" animBg="1"/>
          <p:bldP spid="430" grpId="1" animBg="1"/>
          <p:bldP spid="430" grpId="2" animBg="1"/>
          <p:bldP spid="431" grpId="0" animBg="1"/>
          <p:bldP spid="431" grpId="1" animBg="1"/>
          <p:bldP spid="431" grpId="2" animBg="1"/>
          <p:bldP spid="434" grpId="0" animBg="1"/>
          <p:bldP spid="434" grpId="1" animBg="1"/>
          <p:bldP spid="434" grpId="2" animBg="1"/>
          <p:bldP spid="435" grpId="0" animBg="1"/>
          <p:bldP spid="435" grpId="1" animBg="1"/>
          <p:bldP spid="435" grpId="2" animBg="1"/>
          <p:bldP spid="436" grpId="0" animBg="1"/>
          <p:bldP spid="436" grpId="1" animBg="1"/>
          <p:bldP spid="436" grpId="2" animBg="1"/>
          <p:bldP spid="437" grpId="0" animBg="1"/>
          <p:bldP spid="437" grpId="1" animBg="1"/>
          <p:bldP spid="437" grpId="2" animBg="1"/>
          <p:bldP spid="438" grpId="0" animBg="1"/>
          <p:bldP spid="438" grpId="1" animBg="1"/>
          <p:bldP spid="438" grpId="2" animBg="1"/>
          <p:bldP spid="439" grpId="0" animBg="1"/>
          <p:bldP spid="439" grpId="1" animBg="1"/>
          <p:bldP spid="439" grpId="2" animBg="1"/>
          <p:bldP spid="440" grpId="0" animBg="1"/>
          <p:bldP spid="440" grpId="1" animBg="1"/>
          <p:bldP spid="440" grpId="2" animBg="1"/>
          <p:bldP spid="443" grpId="0" animBg="1"/>
          <p:bldP spid="443" grpId="1" animBg="1"/>
          <p:bldP spid="443" grpId="2" animBg="1"/>
          <p:bldP spid="449" grpId="0" animBg="1"/>
          <p:bldP spid="449" grpId="1" animBg="1"/>
          <p:bldP spid="312" grpId="0" animBg="1"/>
          <p:bldP spid="344" grpId="0" animBg="1"/>
          <p:bldP spid="301" grpId="0" animBg="1"/>
          <p:bldP spid="343" grpId="0" animBg="1"/>
          <p:bldP spid="288" grpId="0" animBg="1"/>
          <p:bldP spid="342" grpId="0" animBg="1"/>
          <p:bldP spid="260" grpId="0" animBg="1"/>
          <p:bldP spid="341" grpId="0" animBg="1"/>
          <p:bldP spid="118" grpId="0" animBg="1"/>
          <p:bldP spid="340" grpId="0" animBg="1"/>
          <p:bldP spid="475" grpId="0" animBg="1"/>
          <p:bldP spid="632" grpId="0" animBg="1"/>
          <p:bldP spid="474" grpId="0" animBg="1"/>
          <p:bldP spid="631" grpId="0" animBg="1"/>
          <p:bldP spid="472" grpId="0" animBg="1"/>
          <p:bldP spid="629" grpId="0" animBg="1"/>
          <p:bldP spid="473" grpId="0" animBg="1"/>
          <p:bldP spid="630" grpId="0" animBg="1"/>
          <p:bldP spid="471" grpId="0" animBg="1"/>
          <p:bldP spid="633" grpId="0" animBg="1"/>
          <p:bldP spid="650" grpId="0"/>
          <p:bldP spid="6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0" fill="hold"/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0" fill="hold"/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0"/>
                                            <p:tgtEl>
                                              <p:spTgt spid="6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Survival soundtrack - tech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100" fill="hold"/>
                                            <p:tgtEl>
                                              <p:spTgt spid="6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100" fill="hold"/>
                                            <p:tgtEl>
                                              <p:spTgt spid="6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100"/>
                                            <p:tgtEl>
                                              <p:spTgt spid="6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2000"/>
                                            <p:tgtEl>
                                              <p:spTgt spid="6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446 -0.01782 L -0.01446 -0.01759 C -0.0181 -0.01643 -0.02188 -0.01574 -0.02539 -0.01366 C -0.02683 -0.01273 -0.02774 -0.01042 -0.02904 -0.00926 C -0.03021 -0.00833 -0.03151 -0.0081 -0.03269 -0.00718 C -0.03399 -0.00602 -0.03503 -0.00393 -0.03633 -0.00278 C -0.03868 -0.00093 -0.04115 -7.40741E-7 -0.04362 0.00139 L -0.04727 0.0037 L -0.05443 0.00787 C -0.05847 0.01019 -0.05678 0.00995 -0.05925 0.00995 L -0.05925 0.01019 " pathEditMode="relative" rAng="0" ptsTypes="AAAAAAAAAAA">
                                          <p:cBhvr>
                                            <p:cTn id="21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0" y="1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24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0.05925 0.01019 L -0.05925 0.01065 C -0.05651 0.00718 -0.05326 0.00463 -0.05 0.00185 C -0.04883 0.00116 -0.04753 0.00116 -0.04649 0.00023 C -0.03412 -0.01134 -0.04401 -0.00532 -0.03594 -0.00972 C -0.03451 -0.01088 -0.03347 -0.01273 -0.0323 -0.01366 C -0.02995 -0.01551 -0.02513 -0.01759 -0.02513 -0.01736 C -0.02409 -0.01921 -0.02292 -0.0206 -0.02162 -0.02153 C -0.01967 -0.02315 -0.01524 -0.02454 -0.01342 -0.02546 C -0.01081 -0.02685 -0.0086 -0.02824 -0.00625 -0.0294 C -0.00625 -0.02917 0.00091 -0.03356 0.00091 -0.0331 C 0.00208 -0.03472 0.00312 -0.03634 0.00455 -0.0375 C 0.00559 -0.03843 0.0069 -0.03866 0.00794 -0.03935 C 0.00963 -0.04074 0.01119 -0.04236 0.01276 -0.04329 C 0.0151 -0.04514 0.01992 -0.04745 0.01992 -0.04699 C 0.02096 -0.04861 0.02213 -0.05023 0.02343 -0.05139 C 0.02447 -0.05231 0.02578 -0.05231 0.02708 -0.05324 C 0.03593 -0.06319 0.02552 -0.05625 0.03424 -0.06134 L 0.0414 -0.06875 L 0.0414 -0.06852 " pathEditMode="relative" rAng="0" ptsTypes="AAAAAAAAAAAAAAAAAAAA">
                                          <p:cBhvr>
                                            <p:cTn id="23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26" y="-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3.54167E-6 -7.40741E-7 L 3.54167E-6 0.00023 C 0.00117 -0.00139 0.00234 -0.00301 0.00377 -0.0044 C 0.00442 -0.00509 0.00547 -0.00532 0.00625 -0.00579 C 0.00716 -0.00625 0.00768 -0.00718 0.00859 -0.00764 C 0.00937 -0.00787 0.01015 -0.00787 0.01093 -0.00833 C 0.01666 -0.01018 0.01145 -0.00903 0.0181 -0.00995 L 0.03164 -0.00949 C 0.0332 -0.00903 0.03333 -0.00741 0.03398 -0.00625 C 0.03919 0.00278 0.0319 -0.00764 0.03802 0.0007 C 0.03841 0.00208 0.03971 0.00602 0.04036 0.00695 L 0.04192 0.0088 C 0.04297 0.01181 0.0427 0.01181 0.0444 0.01528 C 0.04466 0.01574 0.04648 0.01921 0.04674 0.02014 C 0.04739 0.02269 0.04843 0.02778 0.04843 0.02801 C 0.04804 0.03357 0.04791 0.03912 0.04752 0.04491 C 0.04739 0.04745 0.04687 0.05 0.04596 0.05232 C 0.04544 0.0537 0.04466 0.05486 0.0444 0.05625 C 0.0427 0.06273 0.0444 0.05671 0.0427 0.06134 C 0.04244 0.06227 0.04231 0.06296 0.04192 0.06389 C 0.04179 0.06435 0.04114 0.06574 0.04114 0.06597 L 0.04114 0.06574 " pathEditMode="relative" rAng="0" ptsTypes="AAAAAAAAAAAAAAAAAAAAAA">
                                          <p:cBhvr>
                                            <p:cTn id="57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22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9" dur="17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0" presetClass="path" presetSubtype="0" accel="50000" decel="5000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-0.00547 0.0081 L -0.00547 0.00833 C -0.00404 0.00417 -0.00261 -1.11111E-6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8 0.05857 0.04974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63" dur="2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65" dur="17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-0.00547 0.0081 L -0.00547 0.00834 C -0.00403 0.00417 -0.0026 -2.22222E-6 -0.00091 -0.0037 C -0.00013 -0.00509 0.00104 -0.00578 0.00196 -0.00694 C 0.003 -0.00856 0.00365 -0.01065 0.00482 -0.01203 C 0.0056 -0.01296 0.00664 -0.01296 0.00756 -0.01366 C 0.01433 -0.01875 0.00808 -0.01574 0.01602 -0.01852 L 0.0319 -0.0169 C 0.03373 -0.01597 0.03399 -0.01157 0.03477 -0.00856 C 0.04089 0.01528 0.03229 -0.0118 0.03946 0.00972 C 0.03998 0.01343 0.04141 0.02384 0.04232 0.02639 L 0.04414 0.03148 C 0.04532 0.03935 0.04506 0.03912 0.04701 0.04815 C 0.04727 0.04931 0.04948 0.05857 0.04974 0.06134 C 0.05052 0.06806 0.0517 0.08148 0.0517 0.08172 C 0.05131 0.0963 0.05117 0.11134 0.05065 0.12639 C 0.05052 0.1331 0.04987 0.13982 0.04883 0.1463 C 0.04831 0.14977 0.04727 0.15301 0.04701 0.15648 C 0.04506 0.17338 0.04701 0.15764 0.04506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69" dur="2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8" presetClass="emph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71" dur="17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ntr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ntr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" presetClass="entr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ntr" presetSubtype="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0" presetClass="path" presetSubtype="0" accel="50000" decel="500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-3.125E-6 2.59259E-6 L -3.125E-6 0.00023 C -0.0013 -0.0044 -0.0026 -0.0088 -0.00377 -0.01343 C -0.00534 -0.01922 -0.00455 -0.02361 -0.00846 -0.02824 L -0.01132 -0.03172 C -0.01198 -0.03334 -0.01224 -0.03565 -0.01315 -0.03658 C -0.01601 -0.04005 -0.02083 -0.03727 -0.02356 -0.03658 C -0.03021 -0.03264 -0.02213 -0.0382 -0.02916 -0.0301 C -0.02994 -0.02894 -0.03099 -0.02894 -0.03203 -0.02824 C -0.03646 -0.01644 -0.03411 -0.02107 -0.03854 -0.01343 C -0.04192 0.00486 -0.03646 -0.02269 -0.0414 -0.00324 C -0.04218 2.59259E-6 -0.04218 0.0037 -0.04323 0.00671 C -0.04388 0.00833 -0.04466 0.00995 -0.04518 0.01157 C -0.04557 0.01319 -0.04583 0.01504 -0.04609 0.01666 C -0.04674 0.02222 -0.04687 0.02801 -0.04791 0.03333 L -0.04882 0.03842 C -0.05065 0.08541 -0.04882 0.04653 -0.05078 0.075 C -0.05143 0.08495 -0.05156 0.09514 -0.0526 0.10509 L -0.05351 0.11342 L -0.05351 0.11365 " pathEditMode="relative" rAng="0" ptsTypes="AAAAAAAAAAAAAAAAAAAA">
                                          <p:cBhvr>
                                            <p:cTn id="85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8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87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0" presetClass="path" presetSubtype="0" accel="50000" decel="500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1.875E-6 1.11111E-6 L 1.875E-6 0.00023 C -0.00078 -0.06343 0.01237 -0.07708 -0.00742 -0.06991 C -0.00847 -0.06968 -0.00938 -0.06875 -0.01029 -0.06829 L -0.01211 -0.05833 C -0.0125 -0.05671 -0.01289 -0.05509 -0.01302 -0.05324 C -0.0138 -0.04491 -0.01459 -0.03658 -0.01589 -0.02824 C -0.01836 -0.0132 -0.01498 -0.03843 -0.01771 -0.0132 C -0.01797 -0.01111 -0.01862 -0.0088 -0.01862 -0.00671 C -0.01901 0.03171 -0.01862 0.07014 -0.01862 0.10856 L -0.01862 0.1088 " pathEditMode="relative" rAng="0" ptsTypes="AAAAAAAAAAA">
                                          <p:cBhvr>
                                            <p:cTn id="89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91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4.16667E-7 3.7037E-7 L 4.16667E-7 0.00023 C 0.00091 -0.00463 0.00156 -0.00926 0.00273 -0.01343 C 0.0043 -0.01875 0.00664 -0.02454 0.00924 -0.02847 C 0.01016 -0.02963 0.0112 -0.03056 0.01211 -0.03171 C 0.01315 -0.03333 0.0138 -0.03542 0.01497 -0.03681 C 0.01575 -0.03773 0.0168 -0.03773 0.01771 -0.03843 C 0.01901 -0.03935 0.02018 -0.04074 0.02148 -0.04167 C 0.0224 -0.04074 0.02357 -0.04005 0.02435 -0.03843 C 0.02487 -0.03704 0.02487 -0.03495 0.02526 -0.03333 C 0.03021 -0.01296 0.02422 -0.03843 0.02904 -0.02176 C 0.02943 -0.02014 0.02956 -0.01829 0.02995 -0.01667 C 0.03047 -0.01458 0.03112 -0.01227 0.03177 -0.01019 C 0.03294 -0.00671 0.0349 -0.00394 0.03555 3.7037E-7 L 0.03737 0.00995 C 0.03776 0.01157 0.03815 0.01319 0.03841 0.01481 C 0.03867 0.01829 0.03893 0.02153 0.03932 0.025 C 0.03945 0.02662 0.03997 0.02824 0.04023 0.02986 C 0.04062 0.03264 0.04089 0.03542 0.04115 0.03819 C 0.04284 0.09606 0.04206 0.06042 0.04206 0.14514 L 0.04206 0.14537 " pathEditMode="relative" rAng="0" ptsTypes="AAAAAAAAAAAAAAAAAAAAA">
                                          <p:cBhvr>
                                            <p:cTn id="93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09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95" dur="17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0" presetClass="path" presetSubtype="0" accel="50000" decel="500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-0.00638 -0.00347 L -0.00638 -0.00324 C -0.00547 -0.00787 -0.00455 -0.01226 -0.00364 -0.01666 C -0.00325 -0.01828 -0.00312 -0.02013 -0.00273 -0.02175 C -0.00221 -0.02338 -0.00169 -0.02546 -0.00078 -0.02662 C -2.70833E-6 -0.02777 0.00104 -0.02777 0.00196 -0.02824 C 0.00482 -0.02777 0.00808 -0.02939 0.01042 -0.02662 C 0.01211 -0.02476 0.01159 -0.02013 0.01224 -0.01666 C 0.01459 -0.00416 0.01146 -0.01967 0.01511 -0.00671 C 0.0155 -0.00509 0.01576 -0.00347 0.01602 -0.00162 C 0.01628 0.00209 0.01654 0.00602 0.01693 0.00996 C 0.01719 0.01227 0.01771 0.01436 0.01784 0.01667 C 0.01836 0.02153 0.01849 0.02662 0.01888 0.03149 C 0.01849 0.04329 0.01836 0.05487 0.01784 0.06667 C 0.01758 0.07385 0.01654 0.08866 0.01602 0.09653 C 0.01576 0.10047 0.0155 0.1044 0.01511 0.10811 C 0.01485 0.11042 0.01446 0.1125 0.0142 0.11482 C 0.01315 0.12362 0.01315 0.12176 0.01315 0.12662 L 0.01315 0.12686 " pathEditMode="relative" rAng="0" ptsTypes="AAAAAAAAAAAAAAAAAAA">
                                          <p:cBhvr>
                                            <p:cTn id="97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99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0" presetClass="path" presetSubtype="0" accel="50000" decel="5000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Motion origin="layout" path="M -0.00547 0.0081 L -0.00547 0.00833 C -0.00404 0.00417 -0.00261 1.11111E-6 -0.00092 -0.0037 C -0.00013 -0.00509 0.00104 -0.00579 0.00195 -0.00695 C 0.00299 -0.00857 0.00364 -0.01065 0.00481 -0.01204 C 0.0056 -0.01296 0.00664 -0.01296 0.00755 -0.01366 C 0.01432 -0.01875 0.00807 -0.01574 0.01601 -0.01852 L 0.0319 -0.0169 C 0.03372 -0.01597 0.03398 -0.01158 0.03476 -0.00857 C 0.04088 0.01528 0.03229 -0.01181 0.03945 0.00972 C 0.03997 0.01342 0.0414 0.02384 0.04231 0.02639 L 0.04414 0.03148 C 0.04531 0.03935 0.04505 0.03912 0.047 0.04815 C 0.04726 0.0493 0.04948 0.05856 0.04974 0.06134 C 0.05052 0.06805 0.05169 0.08148 0.05169 0.08171 C 0.0513 0.0963 0.05117 0.11134 0.05065 0.12639 C 0.05052 0.1331 0.04987 0.13981 0.04882 0.1463 C 0.0483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101" dur="2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03" dur="17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0" presetClass="path" presetSubtype="0" accel="50000" decel="50000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Motion origin="layout" path="M 0.04961 -0.10162 L 0.04961 -0.10139 C 0.04635 -0.09954 0.04296 -0.09792 0.03984 -0.09537 C 0.03854 -0.09421 0.0375 -0.09213 0.03619 -0.09097 C 0.02591 -0.08194 0.04283 -0.10393 0.02291 -0.08032 C 0.02174 -0.07893 0.02057 -0.07708 0.01927 -0.07593 C 0.01822 -0.075 0.01679 -0.075 0.01575 -0.07384 C 0.01315 -0.0713 0.01119 -0.0669 0.00846 -0.06528 C 0.00729 -0.06458 0.00599 -0.06412 0.00481 -0.06296 C 0.00156 -0.06042 -0.00144 -0.05648 -0.00482 -0.0544 C -0.01342 -0.04954 -0.00287 -0.05602 -0.01329 -0.04815 C -0.01446 -0.04722 -0.01576 -0.04699 -0.01693 -0.04583 C -0.01823 -0.04468 -0.01928 -0.04259 -0.02058 -0.04167 C -0.02214 -0.04051 -0.02383 -0.04028 -0.02539 -0.03935 C -0.02787 -0.03819 -0.03021 -0.03657 -0.03269 -0.03518 L -0.03633 -0.0331 C -0.0375 -0.03148 -0.03868 -0.02986 -0.03998 -0.0287 C -0.04102 -0.02778 -0.04245 -0.02755 -0.04349 -0.02662 C -0.0461 -0.02407 -0.04844 -0.02083 -0.05079 -0.01805 C -0.05534 -0.0125 -0.05339 -0.01551 -0.05678 -0.00926 L -0.05678 -0.00903 " pathEditMode="relative" rAng="0" ptsTypes="AAAAAAAAAAAAAAAAAAAAA">
                                          <p:cBhvr>
                                            <p:cTn id="10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26" y="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0" presetClass="path" presetSubtype="0" accel="50000" decel="50000" fill="hold" nodeType="withEffect">
                                      <p:stCondLst>
                                        <p:cond delay="5800"/>
                                      </p:stCondLst>
                                      <p:childTnLst>
                                        <p:animMotion origin="layout" path="M -0.01445 -0.01783 L -0.01445 -0.0176 C -0.0181 -0.01644 -0.02188 -0.01574 -0.02539 -0.01366 C -0.02682 -0.01274 -0.02774 -0.01042 -0.02904 -0.00926 C -0.03021 -0.00834 -0.03151 -0.00811 -0.03268 -0.00718 C -0.03399 -0.00602 -0.03503 -0.00394 -0.03633 -0.00278 C -0.03867 -0.00093 -0.04115 3.7037E-6 -0.04362 0.00139 L -0.04727 0.0037 L -0.05443 0.00787 C -0.05846 0.01018 -0.05677 0.00995 -0.05925 0.00995 L -0.05925 0.01018 " pathEditMode="relative" rAng="0" ptsTypes="AAAAAAAAAAA">
                                          <p:cBhvr>
                                            <p:cTn id="111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0" y="1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24000" fill="hold" nodeType="withEffect">
                                      <p:stCondLst>
                                        <p:cond delay="7700"/>
                                      </p:stCondLst>
                                      <p:childTnLst>
                                        <p:animMotion origin="layout" path="M -0.05925 0.01018 L -0.05925 0.01064 C -0.05651 0.00717 -0.05326 0.00463 -0.05 0.00185 C -0.04883 0.00115 -0.04753 0.00115 -0.04649 0.00023 C -0.03412 -0.01135 -0.04401 -0.00533 -0.03594 -0.00973 C -0.03451 -0.01088 -0.03346 -0.01274 -0.03229 -0.01366 C -0.02995 -0.01551 -0.02513 -0.0176 -0.02513 -0.01736 C -0.02409 -0.01922 -0.02292 -0.02061 -0.02162 -0.02153 C -0.01966 -0.02315 -0.01524 -0.02454 -0.01341 -0.02547 C -0.01081 -0.02686 -0.00859 -0.02824 -0.00625 -0.0294 C -0.00625 -0.02917 0.00091 -0.03357 0.00091 -0.03311 C 0.00208 -0.03473 0.00312 -0.03635 0.00456 -0.0375 C 0.0056 -0.03843 0.0069 -0.03866 0.00794 -0.03936 C 0.00963 -0.04074 0.0112 -0.04236 0.01276 -0.04329 C 0.0151 -0.04514 0.01992 -0.04746 0.01992 -0.04699 C 0.02096 -0.04861 0.02213 -0.05024 0.02344 -0.05139 C 0.02448 -0.05232 0.02578 -0.05232 0.02708 -0.05324 C 0.03594 -0.0632 0.02552 -0.05625 0.03424 -0.06135 L 0.04141 -0.06875 L 0.04141 -0.06852 " pathEditMode="relative" rAng="0" ptsTypes="AAAAAAAAAAAAAAAAAAAA">
                                          <p:cBhvr>
                                            <p:cTn id="113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26" y="-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xit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entr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" presetClass="entr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32" presetClass="emph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32" presetClass="emph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0" presetClass="path" presetSubtype="0" accel="50000" decel="5000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4.79167E-6 1.11111E-6 L -4.79167E-6 0.00023 C 0.00118 -0.00139 0.00235 -0.00301 0.00378 -0.0044 C 0.00443 -0.00509 0.00547 -0.00533 0.00625 -0.00579 C 0.00717 -0.00625 0.00769 -0.00718 0.0086 -0.00764 C 0.00938 -0.00787 0.01016 -0.00787 0.01094 -0.00833 C 0.01667 -0.01019 0.01146 -0.00903 0.0181 -0.00995 L 0.03165 -0.00949 C 0.03321 -0.00903 0.03334 -0.00741 0.03399 -0.00625 C 0.0392 0.00278 0.03191 -0.00764 0.03803 0.00069 C 0.03842 0.00208 0.03972 0.00602 0.04037 0.00694 L 0.04193 0.0088 C 0.04297 0.0118 0.04271 0.0118 0.04441 0.01528 C 0.04467 0.01574 0.04649 0.01921 0.04675 0.02014 C 0.0474 0.02268 0.04844 0.02778 0.04844 0.02801 C 0.04805 0.03356 0.04792 0.03912 0.04753 0.04491 C 0.0474 0.04745 0.04688 0.05 0.04597 0.05231 C 0.04545 0.0537 0.04467 0.05486 0.04441 0.05625 C 0.04271 0.06273 0.04441 0.05671 0.04271 0.06134 C 0.04245 0.06227 0.04232 0.06296 0.04193 0.06389 C 0.0418 0.06435 0.04115 0.06574 0.04115 0.06597 L 0.04115 0.06574 " pathEditMode="relative" rAng="0" ptsTypes="AAAAAAAAAAAAAAAAAAAAAA">
                                          <p:cBhvr>
                                            <p:cTn id="143" dur="2000" fill="hold"/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22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8" presetClass="emph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45" dur="1700" fill="hold"/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6" presetID="1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0" presetClass="path" presetSubtype="0" accel="50000" decel="5000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0.00546 0.0081 L -0.00546 0.00833 C -0.00403 0.00417 -0.0026 7.40741E-7 -0.00091 -0.0037 C -0.00013 -0.00509 0.00105 -0.00579 0.00196 -0.00695 C 0.003 -0.00857 0.00365 -0.01065 0.00482 -0.01204 C 0.0056 -0.01296 0.00665 -0.01296 0.00756 -0.01366 C 0.01433 -0.01875 0.00808 -0.01574 0.01602 -0.01852 L 0.03191 -0.0169 C 0.03373 -0.01597 0.03399 -0.01157 0.03477 -0.00857 C 0.04089 0.01528 0.0323 -0.01181 0.03946 0.00972 C 0.03998 0.01343 0.04141 0.02384 0.04232 0.02639 L 0.04415 0.03148 C 0.04532 0.03935 0.04506 0.03912 0.04701 0.04815 C 0.04727 0.0493 0.04948 0.05856 0.04974 0.06134 C 0.05053 0.06805 0.0517 0.08148 0.0517 0.08171 C 0.05131 0.0963 0.05118 0.11134 0.05066 0.12639 C 0.05053 0.1331 0.04987 0.13981 0.04883 0.1463 C 0.04831 0.14977 0.04727 0.15301 0.04701 0.15648 C 0.04506 0.17338 0.04701 0.15764 0.04506 0.16968 C 0.04467 0.17199 0.04454 0.17407 0.04415 0.17639 C 0.04389 0.17801 0.04323 0.18148 0.04323 0.18171 L 0.04323 0.18148 " pathEditMode="relative" rAng="0" ptsTypes="AAAAAAAAAAAAAAAAAAAAAA">
                                          <p:cBhvr>
                                            <p:cTn id="149" dur="20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8" presetClass="emph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51" dur="17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2" presetID="1" presetClass="entr" presetSubtype="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0" presetClass="path" presetSubtype="0" accel="50000" decel="5000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0.00547 0.0081 L -0.00547 0.00833 C -0.00404 0.00417 -0.0026 -3.7037E-7 -0.00091 -0.0037 C -0.00013 -0.00509 0.00104 -0.00579 0.00195 -0.00694 C 0.003 -0.00856 0.00365 -0.01065 0.00482 -0.01204 C 0.0056 -0.01296 0.00664 -0.01296 0.00755 -0.01366 C 0.01432 -0.01875 0.00807 -0.01574 0.01602 -0.01852 L 0.0319 -0.0169 C 0.03373 -0.01597 0.03399 -0.01157 0.03477 -0.00856 C 0.04089 0.01528 0.03229 -0.01181 0.03945 0.00972 C 0.03998 0.01343 0.04141 0.02384 0.04232 0.02639 L 0.04414 0.03148 C 0.04531 0.03935 0.04505 0.03912 0.04701 0.04815 C 0.04727 0.04931 0.04948 0.05857 0.04974 0.06134 C 0.05052 0.06806 0.05169 0.08148 0.05169 0.08171 C 0.0513 0.0963 0.05117 0.11134 0.05065 0.12639 C 0.05052 0.1331 0.04987 0.13982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155" dur="2000" fill="hold"/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6" presetID="8" presetClass="emph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57" dur="1700" fill="hold"/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8" presetID="1" presetClass="entr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" presetClass="entr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1" presetClass="entr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1" presetClass="entr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" presetClass="entr" presetSubtype="0" fill="hold" grpId="2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0" presetClass="path" presetSubtype="0" accel="50000" decel="5000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2.70833E-6 -1.11111E-6 L -2.70833E-6 0.00023 C -0.0013 -0.0044 -0.0026 -0.0088 -0.00377 -0.01342 C -0.00534 -0.01921 -0.00455 -0.02361 -0.00846 -0.02824 L -0.01133 -0.03171 C -0.01198 -0.03333 -0.01224 -0.03565 -0.01315 -0.03657 C -0.01601 -0.04005 -0.02083 -0.03727 -0.02356 -0.03657 C -0.03021 -0.03264 -0.02213 -0.03819 -0.02916 -0.03009 C -0.02995 -0.02893 -0.03099 -0.02893 -0.03203 -0.02824 C -0.03646 -0.01643 -0.03411 -0.02106 -0.03854 -0.01342 C -0.04192 0.00486 -0.03646 -0.02268 -0.0414 -0.00324 C -0.04218 -1.11111E-6 -0.04218 0.0037 -0.04323 0.00671 C -0.04388 0.00833 -0.04466 0.00995 -0.04518 0.01158 C -0.04557 0.0132 -0.04583 0.01505 -0.04609 0.01667 C -0.04674 0.02222 -0.04687 0.02801 -0.04791 0.03333 L -0.04883 0.03843 C -0.05065 0.08542 -0.04883 0.04653 -0.05078 0.075 C -0.05143 0.08495 -0.05156 0.09514 -0.0526 0.10509 L -0.05351 0.11343 L -0.05351 0.11366 " pathEditMode="relative" rAng="0" ptsTypes="AAAAAAAAAAAAAAAAAAAA">
                                          <p:cBhvr>
                                            <p:cTn id="169" dur="20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0" presetID="8" presetClass="emph" presetSubtype="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71" dur="20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2" presetID="0" presetClass="path" presetSubtype="0" accel="50000" decel="5000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3.75E-6 2.96296E-6 L 3.75E-6 0.00023 C -0.00078 -0.06343 0.01237 -0.07709 -0.00743 -0.06991 C -0.00847 -0.06968 -0.00938 -0.06875 -0.01029 -0.06829 L -0.01211 -0.05834 C -0.0125 -0.05672 -0.01289 -0.0551 -0.01302 -0.05324 C -0.01381 -0.04491 -0.01459 -0.03658 -0.01589 -0.02824 C -0.01836 -0.0132 -0.01498 -0.03843 -0.01771 -0.0132 C -0.01797 -0.01111 -0.01862 -0.0088 -0.01862 -0.00672 C -0.01901 0.03171 -0.01862 0.07014 -0.01862 0.10856 L -0.01862 0.10879 " pathEditMode="relative" rAng="0" ptsTypes="AAAAAAAAAAA">
                                          <p:cBhvr>
                                            <p:cTn id="173" dur="2000" fill="hold"/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75" dur="2000" fill="hold"/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2.08333E-6 2.22222E-6 L 2.08333E-6 0.00023 C 0.00091 -0.00463 0.00156 -0.00926 0.00273 -0.01343 C 0.00429 -0.01875 0.00664 -0.02454 0.00924 -0.02847 C 0.01015 -0.02963 0.0112 -0.03056 0.01211 -0.03172 C 0.01315 -0.03334 0.0138 -0.03542 0.01497 -0.03681 C 0.01575 -0.03773 0.01679 -0.03773 0.01771 -0.03843 C 0.01901 -0.03935 0.02018 -0.04074 0.02148 -0.04167 C 0.02239 -0.04074 0.02357 -0.04005 0.02435 -0.03843 C 0.02487 -0.03704 0.02487 -0.03496 0.02526 -0.03334 C 0.03021 -0.01297 0.02422 -0.03843 0.02903 -0.02176 C 0.02943 -0.02014 0.02956 -0.01829 0.02995 -0.01667 C 0.03047 -0.01459 0.03112 -0.01227 0.03177 -0.01019 C 0.03294 -0.00672 0.03489 -0.00394 0.03554 2.22222E-6 L 0.03737 0.00995 C 0.03776 0.01157 0.03815 0.01319 0.03841 0.01481 C 0.03867 0.01828 0.03893 0.02153 0.03932 0.025 C 0.03945 0.02662 0.03997 0.02824 0.04023 0.02986 C 0.04062 0.03264 0.04088 0.03541 0.04114 0.03819 C 0.04284 0.09606 0.04206 0.06041 0.04206 0.14514 L 0.04206 0.14537 " pathEditMode="relative" rAng="0" ptsTypes="AAAAAAAAAAAAAAAAAAAAA">
                                          <p:cBhvr>
                                            <p:cTn id="177" dur="20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09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8" presetClass="emph" presetSubtype="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79" dur="17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0" presetID="0" presetClass="path" presetSubtype="0" accel="50000" decel="5000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0.00638 -0.00347 L -0.00638 -0.00324 C -0.00547 -0.00787 -0.00456 -0.01227 -0.00365 -0.01666 C -0.00326 -0.01828 -0.00313 -0.02014 -0.00274 -0.02176 C -0.00222 -0.02338 -0.00169 -0.02546 -0.00078 -0.02662 C 1.875E-6 -0.02778 0.00104 -0.02778 0.00195 -0.02824 C 0.00482 -0.02778 0.00807 -0.0294 0.01041 -0.02662 C 0.01211 -0.02477 0.01159 -0.02014 0.01224 -0.01666 C 0.01458 -0.00416 0.01146 -0.01967 0.0151 -0.00671 C 0.01549 -0.00509 0.01575 -0.00347 0.01601 -0.00162 C 0.01627 0.00209 0.01653 0.00602 0.01693 0.00996 C 0.01719 0.01227 0.01771 0.01435 0.01784 0.01667 C 0.01836 0.02153 0.01849 0.02662 0.01888 0.03148 C 0.01849 0.04329 0.01836 0.05486 0.01784 0.06667 C 0.01758 0.07384 0.01653 0.08866 0.01601 0.09653 C 0.01575 0.10047 0.01549 0.1044 0.0151 0.1081 C 0.01484 0.11042 0.01445 0.1125 0.01419 0.11482 C 0.01315 0.12361 0.01315 0.12176 0.01315 0.12662 L 0.01315 0.12685 " pathEditMode="relative" rAng="0" ptsTypes="AAAAAAAAAAAAAAAAAAA">
                                          <p:cBhvr>
                                            <p:cTn id="181" dur="2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2" presetID="8" presetClass="emph" presetSubtype="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83" dur="2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4" presetID="0" presetClass="path" presetSubtype="0" accel="50000" decel="50000" fill="hold" grpId="0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Motion origin="layout" path="M -0.00546 0.0081 L -0.00546 0.00833 C -0.00403 0.00416 -0.0026 2.96296E-6 -0.00091 -0.00371 C -0.00013 -0.0051 0.00105 -0.00579 0.00196 -0.00695 C 0.003 -0.00857 0.00365 -0.01065 0.00482 -0.01204 C 0.0056 -0.01297 0.00665 -0.01297 0.00756 -0.01366 C 0.01433 -0.01875 0.00808 -0.01574 0.01602 -0.01852 L 0.03191 -0.0169 C 0.03373 -0.01598 0.03399 -0.01158 0.03477 -0.00857 C 0.04089 0.01527 0.0323 -0.01181 0.03946 0.00972 C 0.03998 0.01342 0.04141 0.02384 0.04232 0.02639 L 0.04415 0.03148 C 0.04532 0.03935 0.04506 0.03912 0.04701 0.04815 C 0.04727 0.0493 0.04948 0.05856 0.04974 0.06134 C 0.05053 0.06805 0.0517 0.08148 0.0517 0.08171 C 0.05131 0.09629 0.05118 0.11134 0.05066 0.12639 C 0.05053 0.1331 0.04987 0.13981 0.04883 0.14629 C 0.04831 0.14977 0.04727 0.15301 0.04701 0.15648 C 0.04506 0.17338 0.04701 0.15764 0.04506 0.16967 C 0.04467 0.17199 0.04454 0.17407 0.04415 0.17639 C 0.04388 0.17801 0.04323 0.18148 0.04323 0.18171 L 0.04323 0.18148 " pathEditMode="relative" rAng="0" ptsTypes="AAAAAAAAAAAAAAAAAAAAAA">
                                          <p:cBhvr>
                                            <p:cTn id="185" dur="20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6" presetID="8" presetClass="emph" presetSubtype="0" fill="hold" grpId="1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87" dur="17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8" presetID="32" presetClass="emph" presetSubtype="0" fill="hold" nodeType="withEffect">
                                      <p:stCondLst>
                                        <p:cond delay="8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0100"/>
                                </p:stCondLst>
                                <p:childTnLst>
                                  <p:par>
                                    <p:cTn id="19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961 -0.10162 L 0.04961 -0.10139 C 0.04635 -0.09954 0.04297 -0.09792 0.03984 -0.09537 C 0.03854 -0.09422 0.0375 -0.09213 0.0362 -0.09098 C 0.02591 -0.08195 0.04284 -0.10394 0.02292 -0.08033 C 0.02174 -0.07894 0.02057 -0.07709 0.01927 -0.07593 C 0.01823 -0.075 0.0168 -0.075 0.01575 -0.07385 C 0.01315 -0.0713 0.0112 -0.0669 0.00846 -0.06528 C 0.00729 -0.06459 0.00599 -0.06412 0.00482 -0.06297 C 0.00156 -0.06042 -0.00143 -0.05649 -0.00482 -0.0544 C -0.01341 -0.04954 -0.00287 -0.05602 -0.01328 -0.04815 C -0.01445 -0.04723 -0.01576 -0.04699 -0.01693 -0.04584 C -0.01823 -0.04468 -0.01927 -0.0426 -0.02057 -0.04167 C -0.02214 -0.04051 -0.02383 -0.04028 -0.02539 -0.03936 C -0.02787 -0.0382 -0.03021 -0.03658 -0.03268 -0.03519 L -0.03633 -0.03311 C -0.0375 -0.03149 -0.03867 -0.02986 -0.03997 -0.02871 C -0.04102 -0.02778 -0.04245 -0.02755 -0.04349 -0.02662 C -0.04609 -0.02408 -0.04844 -0.02084 -0.05078 -0.01806 C -0.05534 -0.0125 -0.05339 -0.01551 -0.05677 -0.00926 L -0.05677 -0.00903 " pathEditMode="relative" rAng="0" ptsTypes="AAAAAAAAAAAAAAAAAAAAA">
                                          <p:cBhvr>
                                            <p:cTn id="196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26" y="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1" fill="hold">
                                <p:stCondLst>
                                  <p:cond delay="12100"/>
                                </p:stCondLst>
                                <p:childTnLst>
                                  <p:par>
                                    <p:cTn id="20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38 -0.01782 L 0.00338 -0.01782 C 0.00612 -0.01898 0.00898 -0.02014 0.01171 -0.0213 C 0.01276 -0.02176 0.01367 -0.02245 0.01458 -0.02292 C 0.01575 -0.02361 0.01705 -0.02407 0.01836 -0.02454 C 0.01927 -0.025 0.02018 -0.02593 0.02109 -0.02616 C 0.02265 -0.02685 0.02421 -0.02731 0.02578 -0.02801 C 0.02682 -0.02847 0.02773 -0.02917 0.02864 -0.02963 C 0.02981 -0.03032 0.03112 -0.03079 0.03242 -0.03125 C 0.03398 -0.03194 0.03554 -0.03218 0.03711 -0.03287 C 0.03802 -0.03333 0.03893 -0.03403 0.03984 -0.03449 C 0.04114 -0.03518 0.04244 -0.03565 0.04362 -0.03634 C 0.04453 -0.0368 0.04544 -0.0375 0.04648 -0.03796 C 0.04856 -0.03866 0.05078 -0.03912 0.05299 -0.03958 C 0.0595 -0.04352 0.05247 -0.03981 0.06523 -0.04282 C 0.06653 -0.04329 0.0677 -0.04421 0.06901 -0.04468 C 0.07148 -0.04537 0.07395 -0.0456 0.07643 -0.0463 C 0.07786 -0.04676 0.08333 -0.04861 0.08489 -0.04954 C 0.08554 -0.05 0.08619 -0.05069 0.08684 -0.05116 L 0.08684 -0.05116 " pathEditMode="relative" ptsTypes="AAAAAAAAAAAAAAAAAAAA">
                                          <p:cBhvr>
                                            <p:cTn id="203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4 -0.05278 L 0.08684 -0.05278 C 0.07643 -0.04676 0.0664 -0.03912 0.05586 -0.03449 C 0.0401 -0.02801 0.02369 -0.02662 0.00794 -0.01944 C 0.00599 -0.01875 0.00429 -0.01111 0.00429 -0.01111 L 0.00429 -0.01111 " pathEditMode="relative" ptsTypes="AAAAAA">
                                          <p:cBhvr>
                                            <p:cTn id="20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4100"/>
                                </p:stCondLst>
                                <p:childTnLst>
                                  <p:par>
                                    <p:cTn id="207" presetID="0" presetClass="path" presetSubtype="0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56 -0.00973 L -0.00456 -0.00903 C -0.003 -0.01042 -0.00091 -0.01111 0.0013 -0.01181 C 0.00208 -0.0125 0.0026 -0.0125 0.00325 -0.0132 C 0.00495 -0.01389 0.0069 -0.01459 0.00859 -0.01528 L 0.01172 -0.01644 L 0.01432 -0.01713 C 0.01523 -0.01783 0.01588 -0.01922 0.01693 -0.01991 C 0.01875 -0.02061 0.02031 -0.02061 0.02187 -0.02061 C 0.02279 -0.0213 0.02357 -0.0213 0.02461 -0.02199 C 0.02617 -0.02246 0.0276 -0.02315 0.02878 -0.02385 C 0.03008 -0.02454 0.03125 -0.02593 0.03216 -0.02662 C 0.03398 -0.02732 0.03607 -0.02732 0.03802 -0.02871 C 0.0388 -0.02917 0.03958 -0.02986 0.04049 -0.03056 C 0.04206 -0.03195 0.04466 -0.03334 0.04466 -0.03264 C 0.04974 -0.03936 0.04492 -0.03403 0.05312 -0.03866 C 0.05404 -0.03936 0.05495 -0.04005 0.05586 -0.04074 C 0.05781 -0.0419 0.05963 -0.0426 0.06146 -0.0426 C 0.0707 -0.05 0.05898 -0.04144 0.06641 -0.04607 C 0.06719 -0.04676 0.06823 -0.04815 0.06901 -0.04861 C 0.07005 -0.04861 0.07057 -0.04931 0.07109 -0.04931 C 0.072 -0.05 0.07253 -0.05139 0.07305 -0.05209 C 0.07565 -0.05417 0.07578 -0.05417 0.07812 -0.05533 C 0.07878 -0.05602 0.07943 -0.05672 0.08008 -0.05741 C 0.08151 -0.05811 0.08294 -0.0588 0.0845 -0.05949 C 0.08672 -0.06088 0.08607 -0.06019 0.08763 -0.06135 L 0.08763 -0.06088 " pathEditMode="relative" rAng="0" ptsTypes="AAAAAAAAAAAAAAAAAAAAAAAAAAA">
                                          <p:cBhvr>
                                            <p:cTn id="208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09" y="-2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10" dur="500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1" dur="500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3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5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1000"/>
                                            <p:tgtEl>
                                              <p:spTgt spid="4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0" dur="1000" fill="hold"/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1000" fill="hold"/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4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6 -0.0026 2.96296E-6 -0.00091 -0.00371 C -0.00013 -0.0051 0.00104 -0.00579 0.00195 -0.00695 C 0.003 -0.00857 0.00365 -0.01065 0.00482 -0.01204 C 0.0056 -0.01297 0.00664 -0.01297 0.00755 -0.01366 C 0.01432 -0.01875 0.00807 -0.01574 0.01602 -0.01852 L 0.0319 -0.0169 C 0.03373 -0.01598 0.03399 -0.01158 0.03477 -0.00857 C 0.04089 0.01527 0.03229 -0.01181 0.03945 0.00972 C 0.03998 0.01342 0.04141 0.02384 0.04232 0.02639 L 0.04414 0.03148 C 0.04531 0.03935 0.04505 0.03912 0.04701 0.04815 C 0.04727 0.0493 0.04948 0.05856 0.04974 0.06134 C 0.05052 0.06805 0.05169 0.08148 0.05169 0.08171 C 0.0513 0.09629 0.05117 0.11134 0.05065 0.12639 C 0.05052 0.1331 0.04987 0.13981 0.04883 0.14629 C 0.04831 0.14977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225" dur="2000" fill="hold"/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27" dur="1700" fill="hold"/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8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0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2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54167E-6 4.81481E-6 L 3.54167E-6 0.00023 C -0.00078 -0.06343 0.01237 -0.07709 -0.00743 -0.06991 C -0.00847 -0.06968 -0.00938 -0.06875 -0.01029 -0.06829 L -0.01211 -0.05834 C -0.0125 -0.05672 -0.01289 -0.0551 -0.01302 -0.05325 C -0.01381 -0.04491 -0.01459 -0.03658 -0.01589 -0.02825 C -0.01836 -0.0132 -0.01498 -0.03843 -0.01771 -0.0132 C -0.01797 -0.01112 -0.01862 -0.0088 -0.01862 -0.00672 C -0.01901 0.03171 -0.01862 0.07013 -0.01862 0.10856 L -0.01862 0.10879 " pathEditMode="relative" rAng="0" ptsTypes="AAAAAAAAAAA">
                                          <p:cBhvr>
                                            <p:cTn id="233" dur="2000" fill="hold"/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235" dur="2000" fill="hold"/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6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7 -0.0026 3.7037E-7 -0.00091 -0.0037 C -0.00013 -0.00509 0.00105 -0.00579 0.00196 -0.00694 C 0.003 -0.00857 0.00365 -0.01065 0.00482 -0.01204 C 0.0056 -0.01296 0.00664 -0.01296 0.00756 -0.01366 C 0.01433 -0.01875 0.00808 -0.01574 0.01602 -0.01852 L 0.0319 -0.0169 C 0.03373 -0.01597 0.03399 -0.01157 0.03477 -0.00857 C 0.04089 0.01528 0.0323 -0.01181 0.03946 0.00972 C 0.03998 0.01343 0.04141 0.02384 0.04232 0.02639 L 0.04414 0.03148 C 0.04532 0.03935 0.04506 0.03912 0.04701 0.04815 C 0.04727 0.04931 0.04948 0.05856 0.04974 0.06134 C 0.05052 0.06806 0.0517 0.08148 0.0517 0.08171 C 0.05131 0.0963 0.05118 0.11134 0.05065 0.12639 C 0.05052 0.1331 0.04987 0.13981 0.04883 0.1463 C 0.04831 0.14977 0.04727 0.15301 0.04701 0.15648 C 0.04506 0.17338 0.04701 0.15764 0.04506 0.16968 C 0.04467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237" dur="2000" fill="hold"/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39" dur="1700" fill="hold"/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2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4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2" fill="hold">
                                <p:stCondLst>
                                  <p:cond delay="16400"/>
                                </p:stCondLst>
                                <p:childTnLst>
                                  <p:par>
                                    <p:cTn id="25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302 -0.05047 L 0.11302 -0.05024 C 0.10755 -0.04908 0.10195 -0.04792 0.097 -0.04514 C 0.09414 -0.04352 0.09232 -0.04074 0.08945 -0.03936 C 0.08763 -0.03843 0.08555 -0.03843 0.08359 -0.03727 C 0.08151 -0.03658 0.07995 -0.03449 0.07773 -0.03334 C 0.07591 -0.03264 0.07357 -0.03264 0.07213 -0.03172 C 0.04857 -0.01968 0.08021 -0.03449 0.06224 -0.02361 C 0.06042 -0.02292 0.05807 -0.02315 0.05586 -0.02199 C 0.05234 -0.01968 0.04909 -0.01528 0.04466 -0.01412 C 0.03398 -0.01065 0.04362 -0.01412 0.03307 -0.00787 C 0.03047 -0.00672 0.02773 -0.00533 0.02513 -0.0044 C 0.02318 -0.00371 0.02109 -0.00324 0.01927 -0.00255 C 0.00534 0.00463 0.02279 -0.00139 0.00586 0.00532 C 0.00182 0.00694 -0.00599 0.00926 -0.00599 0.00972 C -0.00781 0.01088 -0.00964 0.01226 -0.01185 0.01365 C -0.0155 0.01481 -0.0194 0.01597 -0.02331 0.01713 C -0.02552 0.01782 -0.02734 0.01828 -0.02917 0.01898 C -0.03893 0.02407 -0.03412 0.02245 -0.04284 0.025 C -0.04479 0.02615 -0.04662 0.02754 -0.0487 0.0287 C -0.05182 0.03032 -0.05951 0.03194 -0.06237 0.03264 C -0.0737 0.03588 -0.06237 0.03356 -0.07578 0.03657 C -0.0793 0.0375 -0.08242 0.03773 -0.08568 0.03865 C -0.08776 0.03935 -0.09128 0.04097 -0.09128 0.04143 L -0.09128 0.04097 " pathEditMode="relative" rAng="0" ptsTypes="AAAAAAAAAAAAAAAAAAAAAAAAA">
                                          <p:cBhvr>
                                            <p:cTn id="254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221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9" fill="hold">
                                <p:stCondLst>
                                  <p:cond delay="18400"/>
                                </p:stCondLst>
                                <p:childTnLst>
                                  <p:par>
                                    <p:cTn id="260" presetID="0" presetClass="path" presetSubtype="0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56 -0.00972 L -0.00456 -0.00903 C -0.003 -0.01042 -0.00092 -0.01111 0.0013 -0.0118 C 0.00208 -0.0125 0.0026 -0.0125 0.00325 -0.01319 C 0.00494 -0.01389 0.0069 -0.01458 0.00859 -0.01528 L 0.01171 -0.01643 L 0.01432 -0.01713 C 0.01523 -0.01782 0.01588 -0.01921 0.01692 -0.01991 C 0.01875 -0.0206 0.02031 -0.0206 0.02187 -0.0206 C 0.02278 -0.0213 0.02356 -0.0213 0.02461 -0.02199 C 0.02617 -0.02245 0.0276 -0.02315 0.02877 -0.02384 C 0.03007 -0.02454 0.03125 -0.02593 0.03216 -0.02662 C 0.03398 -0.02731 0.03606 -0.02731 0.03802 -0.0287 C 0.0388 -0.02917 0.03958 -0.02986 0.04049 -0.03055 C 0.04205 -0.03194 0.04466 -0.03333 0.04466 -0.03264 C 0.04974 -0.03935 0.04492 -0.03403 0.05312 -0.03866 C 0.05403 -0.03935 0.05494 -0.04005 0.05586 -0.04074 C 0.05781 -0.0419 0.05963 -0.04259 0.06145 -0.04259 C 0.0707 -0.05 0.05898 -0.04143 0.0664 -0.04606 C 0.06718 -0.04676 0.06822 -0.04815 0.06901 -0.04861 C 0.07005 -0.04861 0.07057 -0.0493 0.07109 -0.0493 C 0.072 -0.05 0.07252 -0.05139 0.07304 -0.05208 C 0.07565 -0.05417 0.07578 -0.05417 0.07812 -0.05532 C 0.07877 -0.05602 0.07942 -0.05671 0.08007 -0.05741 C 0.08151 -0.0581 0.08294 -0.0588 0.0845 -0.05949 C 0.08671 -0.06088 0.08606 -0.06018 0.08763 -0.06134 L 0.08763 -0.06088 " pathEditMode="relative" rAng="0" ptsTypes="AAAAAAAAAAAAAAAAAAAAAAAAAAA">
                                          <p:cBhvr>
                                            <p:cTn id="261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09" y="-2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63" dur="50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4" dur="50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6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8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0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7 -0.0026 1.11111E-6 -0.00091 -0.0037 C -0.00013 -0.00509 0.00104 -0.00579 0.00196 -0.00695 C 0.003 -0.00857 0.00365 -0.01065 0.00482 -0.01204 C 0.0056 -0.01296 0.00664 -0.01296 0.00756 -0.01366 C 0.01433 -0.01875 0.00808 -0.01574 0.01602 -0.01852 L 0.0319 -0.0169 C 0.03373 -0.01597 0.03399 -0.01158 0.03477 -0.00857 C 0.04089 0.01528 0.03229 -0.01181 0.03946 0.00972 C 0.03998 0.01342 0.04141 0.02384 0.04232 0.02639 L 0.04414 0.03148 C 0.04532 0.03935 0.04506 0.03912 0.04701 0.04815 C 0.04727 0.0493 0.04948 0.05856 0.04974 0.06134 C 0.05052 0.06805 0.0517 0.08148 0.0517 0.08171 C 0.05131 0.0963 0.05118 0.11134 0.05065 0.12639 C 0.05052 0.1331 0.04987 0.13981 0.04883 0.1463 C 0.04831 0.14977 0.04727 0.15301 0.04701 0.15648 C 0.04506 0.17338 0.04701 0.15764 0.04506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271" dur="2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73" dur="17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8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1.66667E-6 2.96296E-6 L 1.66667E-6 0.00023 C -0.00078 -0.06343 0.01237 -0.07709 -0.00742 -0.06991 C -0.00847 -0.06968 -0.00938 -0.06875 -0.01029 -0.06829 L -0.01211 -0.05834 C -0.0125 -0.05672 -0.01289 -0.0551 -0.01302 -0.05324 C -0.0138 -0.04491 -0.01458 -0.03658 -0.01589 -0.02824 C -0.01836 -0.0132 -0.01498 -0.03843 -0.01771 -0.0132 C -0.01797 -0.01111 -0.01862 -0.0088 -0.01862 -0.00672 C -0.01901 0.03171 -0.01862 0.07014 -0.01862 0.10856 L -0.01862 0.10879 " pathEditMode="relative" rAng="0" ptsTypes="AAAAAAAAAAA">
                                          <p:cBhvr>
                                            <p:cTn id="279" dur="20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281" dur="20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2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-1.48148E-6 -0.00092 -0.0037 C -0.00013 -0.00509 0.00104 -0.00579 0.00195 -0.00694 C 0.00299 -0.00856 0.00364 -0.01065 0.00481 -0.01204 C 0.00559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7 0.05857 0.04973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2 0.18148 0.04322 0.18171 L 0.04322 0.18148 " pathEditMode="relative" rAng="0" ptsTypes="AAAAAAAAAAAAAAAAAAAAAA">
                                          <p:cBhvr>
                                            <p:cTn id="283" dur="200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85" dur="170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6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8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2" fill="hold">
                                <p:stCondLst>
                                  <p:cond delay="20700"/>
                                </p:stCondLst>
                                <p:childTnLst>
                                  <p:par>
                                    <p:cTn id="30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302 -0.05046 L 0.11302 -0.05023 C 0.10755 -0.04907 0.10195 -0.04792 0.097 -0.04514 C 0.09414 -0.04352 0.09231 -0.04074 0.08945 -0.03935 C 0.08763 -0.03843 0.08554 -0.03843 0.08359 -0.03727 C 0.08151 -0.03657 0.07994 -0.03449 0.07773 -0.03333 C 0.07591 -0.03264 0.07356 -0.03264 0.07213 -0.03171 C 0.04856 -0.01968 0.0802 -0.03449 0.06224 -0.02361 C 0.06041 -0.02292 0.05807 -0.02315 0.05586 -0.02199 C 0.05234 -0.01968 0.04908 -0.01528 0.04466 -0.01412 C 0.03398 -0.01065 0.04362 -0.01412 0.03307 -0.00787 C 0.03046 -0.00671 0.02773 -0.00532 0.02513 -0.0044 C 0.02317 -0.0037 0.02109 -0.00324 0.01927 -0.00255 C 0.00533 0.00463 0.02278 -0.00139 0.00586 0.00532 C 0.00182 0.00695 -0.00599 0.00926 -0.00599 0.00972 C -0.00782 0.01088 -0.00964 0.01227 -0.01185 0.01366 C -0.0155 0.01482 -0.01941 0.01597 -0.02331 0.01713 C -0.02553 0.01782 -0.02735 0.01829 -0.02917 0.01898 C -0.03894 0.02407 -0.03412 0.02245 -0.04284 0.025 C -0.0448 0.02616 -0.04662 0.02755 -0.0487 0.0287 C -0.05183 0.03032 -0.05951 0.03195 -0.06237 0.03264 C -0.0737 0.03588 -0.06237 0.03357 -0.07579 0.03657 C -0.0793 0.0375 -0.08243 0.03773 -0.08568 0.03866 C -0.08776 0.03935 -0.09128 0.04097 -0.09128 0.04144 L -0.09128 0.04097 " pathEditMode="relative" rAng="0" ptsTypes="AAAAAAAAAAAAAAAAAAAAAAAAA">
                                          <p:cBhvr>
                                            <p:cTn id="304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221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9" fill="hold">
                                <p:stCondLst>
                                  <p:cond delay="22700"/>
                                </p:stCondLst>
                                <p:childTnLst>
                                  <p:par>
                                    <p:cTn id="310" presetID="0" presetClass="path" presetSubtype="0" accel="575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097 L -0.09128 0.0412 L -0.08763 0.03379 L -0.08633 0.03148 C -0.08594 0.03078 -0.08555 0.03009 -0.08516 0.02916 C -0.08138 0.01967 -0.08581 0.03032 -0.08294 0.02453 C -0.08255 0.02361 -0.08229 0.02268 -0.0819 0.02199 C -0.08138 0.02083 -0.0806 0.02037 -0.08008 0.01898 C -0.07969 0.01782 -0.0793 0.01666 -0.07878 0.01574 C -0.07839 0.01458 -0.07774 0.01389 -0.07721 0.01273 C -0.07695 0.0118 -0.07695 0.01088 -0.07656 0.01041 C -0.0763 0.00949 -0.07604 0.00949 -0.07565 0.00879 C -0.07526 0.00764 -0.07513 0.00648 -0.07474 0.00555 C -0.07448 0.00486 -0.07409 0.00463 -0.07383 0.00393 C -0.07331 0.00324 -0.07292 0.00254 -0.07253 0.00162 C -0.0724 0.00092 -0.0724 3.7037E-6 -0.07227 -0.0007 C -0.07201 -0.00162 -0.07162 -0.00232 -0.07122 -0.00301 C -0.0707 -0.00463 -0.07018 -0.00625 -0.06966 -0.00764 C -0.06771 -0.01436 -0.07005 -0.00741 -0.06654 -0.01644 C -0.06628 -0.01713 -0.06602 -0.01806 -0.06563 -0.01875 C -0.06511 -0.01945 -0.06471 -0.02014 -0.06432 -0.02107 C -0.06406 -0.02199 -0.06406 -0.02292 -0.06367 -0.02338 C -0.06328 -0.02454 -0.06289 -0.025 -0.0625 -0.02593 C -0.06042 -0.03102 -0.06211 -0.02917 -0.06029 -0.03056 C -0.0599 -0.03125 -0.05964 -0.03218 -0.05938 -0.03287 C -0.05899 -0.03357 -0.05872 -0.03403 -0.05833 -0.03449 C -0.05768 -0.03611 -0.05729 -0.03797 -0.05651 -0.03912 C -0.05182 -0.04723 -0.05664 -0.03866 -0.05365 -0.04468 C -0.05234 -0.04746 -0.05326 -0.04537 -0.05182 -0.04699 C -0.05143 -0.04746 -0.05117 -0.04815 -0.05078 -0.04861 C -0.04909 -0.05116 -0.05013 -0.04908 -0.04883 -0.05162 L -0.04883 -0.05139 " pathEditMode="relative" rAng="0" ptsTypes="AAAAAAAAAAAAAAAAAAAAAAAAAAAAAAAA">
                                          <p:cBhvr>
                                            <p:cTn id="311" dur="4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2" y="-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2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1000"/>
                                            <p:tgtEl>
                                              <p:spTgt spid="4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5" dur="1000" fill="hold"/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6" dur="1000" fill="hold"/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9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1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7.40741E-7 -0.00091 -0.0037 C -0.00013 -0.00509 0.00104 -0.00579 0.00195 -0.00695 C 0.003 -0.00857 0.00365 -0.01065 0.00482 -0.01204 C 0.0056 -0.01296 0.00664 -0.01296 0.00755 -0.01366 C 0.01432 -0.01875 0.00807 -0.01574 0.01602 -0.01852 L 0.0319 -0.0169 C 0.03373 -0.01597 0.03399 -0.01157 0.03477 -0.00857 C 0.04089 0.01528 0.03229 -0.01181 0.03945 0.00972 C 0.03998 0.01343 0.04141 0.02384 0.04232 0.02639 L 0.04414 0.03148 C 0.04531 0.03935 0.04505 0.03912 0.04701 0.04815 C 0.04727 0.0493 0.04948 0.05856 0.04974 0.06134 C 0.05052 0.06805 0.05169 0.08148 0.05169 0.08171 C 0.0513 0.0963 0.05117 0.11134 0.05065 0.12639 C 0.05052 0.1331 0.04987 0.13981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322" dur="2000" fill="hold"/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3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24" dur="1700" fill="hold"/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5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7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9" dur="1000"/>
                                            <p:tgtEl>
                                              <p:spTgt spid="4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0" dur="1000" fill="hold"/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1" dur="1000" fill="hold"/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2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4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6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337" dur="1700" fill="hold"/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8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1000"/>
                                            <p:tgtEl>
                                              <p:spTgt spid="4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1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2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4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9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156 0.00093 L -0.00156 0.00116 C -0.00286 -0.00347 -0.00416 -0.00787 -0.00534 -0.0125 C -0.0069 -0.01829 -0.00612 -0.02269 -0.01002 -0.02731 L -0.01289 -0.03079 C -0.01354 -0.03241 -0.0138 -0.03472 -0.01471 -0.03565 C -0.01758 -0.03912 -0.02239 -0.03634 -0.02513 -0.03565 C -0.03177 -0.03171 -0.0237 -0.03727 -0.03073 -0.02917 C -0.03151 -0.02801 -0.03255 -0.02801 -0.03359 -0.02731 C -0.03802 -0.01551 -0.03567 -0.02014 -0.0401 -0.0125 C -0.04349 0.00579 -0.03802 -0.02176 -0.04297 -0.00231 C -0.04375 0.00093 -0.04375 0.00463 -0.04479 0.00764 C -0.04544 0.00926 -0.04622 0.01088 -0.04674 0.0125 C -0.04713 0.01412 -0.04739 0.01597 -0.04765 0.01759 C -0.0483 0.02315 -0.04843 0.02894 -0.04948 0.03426 L -0.05039 0.03935 C -0.05221 0.08634 -0.05039 0.04745 -0.05234 0.07593 C -0.05299 0.08588 -0.05312 0.09606 -0.05416 0.10602 L -0.05508 0.11435 L -0.05508 0.11458 " pathEditMode="relative" rAng="0" ptsTypes="AAAAAAAAAAAAAAAAAAAA">
                                          <p:cBhvr>
                                            <p:cTn id="352" dur="2000" fill="hold"/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54" dur="2000" fill="hold"/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91667E-6 -1.85185E-6 L -2.91667E-6 0.00023 C -0.00078 -0.06342 0.01237 -0.07708 -0.00742 -0.06991 C -0.00846 -0.06967 -0.00937 -0.06875 -0.01028 -0.06829 L -0.01211 -0.05833 C -0.0125 -0.05671 -0.01289 -0.05509 -0.01302 -0.05324 C -0.0138 -0.04491 -0.01458 -0.03657 -0.01588 -0.02824 C -0.01836 -0.01319 -0.01497 -0.03842 -0.01771 -0.01319 C -0.01797 -0.01111 -0.01862 -0.00879 -0.01862 -0.00671 C -0.01901 0.03171 -0.01862 0.07014 -0.01862 0.10857 L -0.01862 0.1088 " pathEditMode="relative" rAng="0" ptsTypes="AAAAAAAAAAA">
                                          <p:cBhvr>
                                            <p:cTn id="356" dur="2000" fill="hold"/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358" dur="2000" fill="hold"/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6 -0.0026 3.7037E-6 -0.00091 -0.00371 C -0.00013 -0.0051 0.00104 -0.00579 0.00195 -0.00695 C 0.00299 -0.00857 0.00365 -0.01065 0.00482 -0.01204 C 0.0056 -0.01297 0.00664 -0.01297 0.00755 -0.01366 C 0.01432 -0.01875 0.00807 -0.01574 0.01602 -0.01852 L 0.0319 -0.0169 C 0.03372 -0.01598 0.03398 -0.01158 0.03477 -0.00857 C 0.04089 0.01527 0.03229 -0.01181 0.03945 0.00972 C 0.03997 0.01342 0.04141 0.02384 0.04232 0.02639 L 0.04414 0.03148 C 0.04531 0.03935 0.04505 0.03912 0.04701 0.04814 C 0.04727 0.0493 0.04948 0.05856 0.04974 0.06134 C 0.05052 0.06805 0.05169 0.08148 0.05169 0.08171 C 0.0513 0.09629 0.05117 0.11134 0.05065 0.12639 C 0.05052 0.1331 0.04987 0.13981 0.04883 0.14629 C 0.04831 0.14976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360" dur="20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62" dur="17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3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6 0.0081 L -0.00546 0.00833 C -0.00403 0.00416 -0.0026 1.85185E-6 -0.00091 -0.00371 C -0.00013 -0.00509 0.00105 -0.00579 0.00196 -0.00695 C 0.003 -0.00857 0.00365 -0.01065 0.00482 -0.01204 C 0.0056 -0.01296 0.00665 -0.01296 0.00756 -0.01366 C 0.01433 -0.01875 0.00808 -0.01574 0.01602 -0.01852 L 0.03191 -0.0169 C 0.03373 -0.01597 0.03399 -0.01158 0.03477 -0.00857 C 0.04089 0.01528 0.0323 -0.01181 0.03946 0.00972 C 0.03998 0.01342 0.04141 0.02384 0.04232 0.02639 L 0.04415 0.03148 C 0.04532 0.03935 0.04506 0.03912 0.04701 0.04815 C 0.04727 0.0493 0.04948 0.05856 0.04974 0.06134 C 0.05053 0.06805 0.0517 0.08148 0.0517 0.08171 C 0.05131 0.09629 0.05118 0.11134 0.05066 0.12639 C 0.05053 0.1331 0.04987 0.13981 0.04883 0.14629 C 0.04831 0.14977 0.04727 0.15301 0.04701 0.15648 C 0.04506 0.17338 0.04701 0.15764 0.04506 0.16967 C 0.04467 0.17199 0.04454 0.17407 0.04415 0.17639 C 0.04389 0.17801 0.04323 0.18148 0.04323 0.18171 L 0.04323 0.18148 " pathEditMode="relative" rAng="0" ptsTypes="AAAAAAAAAAAAAAAAAAAAAA">
                                          <p:cBhvr>
                                            <p:cTn id="364" dur="2000" fill="hold"/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5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7" dur="1000"/>
                                            <p:tgtEl>
                                              <p:spTgt spid="4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8" dur="1000" fill="hold"/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9" dur="1000" fill="hold"/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0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2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-3.7037E-7 -0.00091 -0.0037 C -0.00013 -0.00509 0.00104 -0.00579 0.00195 -0.00694 C 0.003 -0.00856 0.00365 -0.01065 0.00482 -0.01204 C 0.0056 -0.01296 0.00664 -0.01296 0.00755 -0.01366 C 0.01432 -0.01875 0.00807 -0.01574 0.01602 -0.01852 L 0.0319 -0.0169 C 0.03372 -0.01597 0.03398 -0.01157 0.03477 -0.00856 C 0.04089 0.01528 0.03229 -0.01181 0.03945 0.00972 C 0.03997 0.01343 0.04141 0.02384 0.04232 0.02639 L 0.04414 0.03148 C 0.04531 0.03935 0.04505 0.03912 0.04701 0.04815 C 0.04727 0.04931 0.04948 0.05857 0.04974 0.06134 C 0.05052 0.06806 0.05169 0.08148 0.05169 0.08171 C 0.0513 0.0963 0.05117 0.11134 0.05065 0.12639 C 0.05052 0.1331 0.04987 0.13982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373" dur="2000" fill="hold"/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4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375" dur="1700" fill="hold"/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6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8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-1.48148E-6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8 0.05857 0.04974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379" dur="20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0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81" dur="17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2" fill="hold">
                                <p:stCondLst>
                                  <p:cond delay="25000"/>
                                </p:stCondLst>
                                <p:childTnLst>
                                  <p:par>
                                    <p:cTn id="38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92 -0.10232 L -0.06992 -0.10186 C -0.08451 -0.0875 -0.06953 -0.10301 -0.0806 -0.0926 C -0.08242 -0.09098 -0.08412 -0.08866 -0.08607 -0.08704 C -0.09037 -0.08311 -0.09492 -0.08033 -0.09948 -0.07662 C -0.10261 -0.07431 -0.10117 -0.07547 -0.10378 -0.07385 C -0.10482 -0.07269 -0.10586 -0.07107 -0.1069 -0.06991 C -0.10768 -0.06945 -0.10872 -0.06945 -0.10938 -0.06829 C -0.11081 -0.06713 -0.11172 -0.06505 -0.11302 -0.06389 C -0.11484 -0.06158 -0.1168 -0.05996 -0.11849 -0.05787 C -0.11914 -0.05718 -0.11992 -0.05672 -0.12044 -0.05625 C -0.12122 -0.0551 -0.12201 -0.05348 -0.12279 -0.05232 C -0.12357 -0.05162 -0.12448 -0.05116 -0.12526 -0.0507 C -0.12708 -0.04676 -0.12878 -0.04236 -0.13073 -0.03959 C -0.13164 -0.03797 -0.13242 -0.03681 -0.13333 -0.03565 C -0.13412 -0.03473 -0.13503 -0.03403 -0.13581 -0.03311 C -0.1362 -0.03195 -0.13646 -0.03079 -0.13698 -0.03033 C -0.13711 -0.02963 -0.13737 -0.02917 -0.13737 -0.02894 L -0.13737 -0.02848 " pathEditMode="relative" rAng="0" ptsTypes="AAAAAAAAAAAAAAAAAAA">
                                          <p:cBhvr>
                                            <p:cTn id="384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9" fill="hold">
                                <p:stCondLst>
                                  <p:cond delay="27000"/>
                                </p:stCondLst>
                                <p:childTnLst>
                                  <p:par>
                                    <p:cTn id="390" presetID="0" presetClass="path" presetSubtype="0" accel="575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097 L -0.09128 0.0412 L -0.08763 0.0338 L -0.08633 0.03148 C -0.08594 0.03079 -0.08555 0.03009 -0.08516 0.02917 C -0.08138 0.01968 -0.08581 0.03032 -0.08295 0.02454 C -0.08256 0.02361 -0.0823 0.02269 -0.08191 0.02199 C -0.08138 0.02083 -0.0806 0.02037 -0.08008 0.01898 C -0.07969 0.01782 -0.0793 0.01667 -0.07878 0.01574 C -0.07839 0.01458 -0.07774 0.01389 -0.07722 0.01273 C -0.07696 0.01181 -0.07696 0.01088 -0.07657 0.01042 C -0.07631 0.00949 -0.07605 0.00949 -0.07566 0.0088 C -0.07526 0.00764 -0.07513 0.00648 -0.07474 0.00556 C -0.07448 0.00486 -0.07409 0.00463 -0.07383 0.00394 C -0.07331 0.00324 -0.07292 0.00255 -0.07253 0.00162 C -0.0724 0.00093 -0.0724 -7.40741E-7 -0.07227 -0.00069 C -0.07201 -0.00162 -0.07162 -0.00231 -0.07123 -0.00301 C -0.07071 -0.00463 -0.07019 -0.00625 -0.06967 -0.00764 C -0.06771 -0.01435 -0.07006 -0.00741 -0.06654 -0.01643 C -0.06628 -0.01713 -0.06602 -0.01805 -0.06563 -0.01875 C -0.06511 -0.01944 -0.06472 -0.02014 -0.06433 -0.02106 C -0.06407 -0.02199 -0.06407 -0.02292 -0.06368 -0.02338 C -0.06329 -0.02454 -0.06289 -0.025 -0.0625 -0.02593 C -0.06042 -0.03102 -0.06211 -0.02917 -0.06029 -0.03055 C -0.0599 -0.03125 -0.05964 -0.03218 -0.05938 -0.03287 C -0.05899 -0.03356 -0.05873 -0.03403 -0.05834 -0.03449 C -0.05769 -0.03611 -0.0573 -0.03796 -0.05651 -0.03912 C -0.05183 -0.04722 -0.05664 -0.03866 -0.05365 -0.04468 C -0.05235 -0.04745 -0.05326 -0.04537 -0.05183 -0.04699 C -0.05144 -0.04745 -0.05118 -0.04815 -0.05079 -0.04861 C -0.04909 -0.05116 -0.05013 -0.04907 -0.04883 -0.05162 L -0.04883 -0.05139 " pathEditMode="relative" rAng="0" ptsTypes="AAAAAAAAAAAAAAAAAAAAAAAAAAAAAAAA">
                                          <p:cBhvr>
                                            <p:cTn id="391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2" y="-4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2" fill="hold">
                                <p:stCondLst>
                                  <p:cond delay="27400"/>
                                </p:stCondLst>
                                <p:childTnLst>
                                  <p:par>
                                    <p:cTn id="39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1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3" dur="1000"/>
                                            <p:tgtEl>
                                              <p:spTgt spid="2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4" dur="10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5" dur="10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8" dur="10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9" dur="10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0" dur="10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1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4 0.00417 -0.00261 0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1 0.03945 0.00972 C 0.03997 0.01343 0.0414 0.02384 0.04231 0.02639 L 0.04414 0.03148 C 0.04531 0.03935 0.04505 0.03912 0.047 0.04815 C 0.04726 0.04931 0.04948 0.05856 0.04974 0.06134 C 0.05052 0.06806 0.05169 0.08148 0.05169 0.08171 C 0.0513 0.0963 0.05117 0.11134 0.05065 0.12639 C 0.05052 0.1331 0.04987 0.13981 0.04882 0.1463 C 0.0483 0.14977 0.04726 0.15301 0.047 0.15648 C 0.04505 0.17338 0.047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412" dur="200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3" presetID="8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14" dur="170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3 0.00417 -0.0026 -1.11111E-6 -0.00091 -0.0037 C -0.00013 -0.00509 0.00104 -0.00579 0.00196 -0.00694 C 0.003 -0.00856 0.00365 -0.01065 0.00482 -0.01204 C 0.0056 -0.01296 0.00664 -0.01296 0.00756 -0.01366 C 0.01433 -0.01875 0.00808 -0.01574 0.01602 -0.01852 L 0.0319 -0.0169 C 0.03373 -0.01597 0.03399 -0.01157 0.03477 -0.00856 C 0.04089 0.01528 0.03229 -0.0118 0.03946 0.00972 C 0.03998 0.01343 0.04141 0.02384 0.04232 0.02639 L 0.04414 0.03148 C 0.04532 0.03935 0.04506 0.03912 0.04701 0.04815 C 0.04727 0.04931 0.04948 0.05857 0.04974 0.06134 C 0.05052 0.06806 0.0517 0.08148 0.0517 0.08171 C 0.05131 0.0963 0.05117 0.11134 0.05065 0.12639 C 0.05052 0.1331 0.04987 0.13982 0.04883 0.1463 C 0.04831 0.14977 0.04727 0.15301 0.04701 0.15648 C 0.04506 0.17338 0.04701 0.15764 0.04506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418" dur="2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9" presetID="8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20" dur="17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1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3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5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7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0.00093 L -0.00156 0.00116 C -0.00286 -0.00347 -0.00416 -0.00787 -0.00533 -0.0125 C -0.0069 -0.01829 -0.00612 -0.02268 -0.01002 -0.02731 L -0.01289 -0.03079 C -0.01354 -0.03241 -0.0138 -0.03472 -0.01471 -0.03565 C -0.01757 -0.03912 -0.02239 -0.03634 -0.02513 -0.03565 C -0.03177 -0.03171 -0.02369 -0.03727 -0.03072 -0.02916 C -0.03151 -0.02801 -0.03255 -0.02801 -0.03359 -0.02731 C -0.03802 -0.01551 -0.03567 -0.02014 -0.0401 -0.0125 C -0.04349 0.00579 -0.03802 -0.02176 -0.04296 -0.00231 C -0.04375 0.00093 -0.04375 0.00463 -0.04479 0.00764 C -0.04544 0.00926 -0.04622 0.01088 -0.04674 0.0125 C -0.04713 0.01412 -0.04739 0.01597 -0.04765 0.01759 C -0.0483 0.02315 -0.04843 0.02894 -0.04947 0.03426 L -0.05039 0.03935 C -0.05221 0.08634 -0.05039 0.04746 -0.05234 0.07593 C -0.05299 0.08588 -0.05312 0.09607 -0.05416 0.10602 L -0.05507 0.11435 L -0.05507 0.11459 " pathEditMode="relative" rAng="0" ptsTypes="AAAAAAAAAAAAAAAAAAAA">
                                          <p:cBhvr>
                                            <p:cTn id="428" dur="200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30" dur="200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1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7037E-6 L -4.58333E-6 0.00024 C -0.00078 -0.06342 0.01237 -0.07708 -0.00742 -0.0699 C -0.00846 -0.06967 -0.00937 -0.06875 -0.01028 -0.06828 L -0.0121 -0.05833 C -0.0125 -0.05671 -0.01289 -0.05509 -0.01302 -0.05324 C -0.0138 -0.0449 -0.01458 -0.03657 -0.01588 -0.02824 C -0.01835 -0.01319 -0.01497 -0.03842 -0.0177 -0.01319 C -0.01796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432" dur="20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3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34" dur="20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5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3 0.00416 -0.0026 1.85185E-6 -0.00091 -0.00371 C -0.00013 -0.00509 0.00104 -0.00579 0.00195 -0.00695 C 0.003 -0.00857 0.00365 -0.01065 0.00482 -0.01204 C 0.0056 -0.01296 0.00664 -0.01296 0.00755 -0.01366 C 0.01432 -0.01875 0.00807 -0.01574 0.01602 -0.01852 L 0.0319 -0.0169 C 0.03373 -0.01597 0.03399 -0.01158 0.03477 -0.00857 C 0.04089 0.01528 0.03229 -0.01181 0.03945 0.00972 C 0.03998 0.01342 0.04141 0.02384 0.04232 0.02639 L 0.04414 0.03148 C 0.04531 0.03935 0.04505 0.03912 0.04701 0.04815 C 0.04727 0.0493 0.04948 0.05856 0.04974 0.06134 C 0.05052 0.06805 0.05169 0.08148 0.05169 0.08171 C 0.0513 0.09629 0.05117 0.11134 0.05065 0.12639 C 0.05052 0.1331 0.04987 0.13981 0.04883 0.14629 C 0.04831 0.14977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436" dur="2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7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38" dur="17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9" fill="hold">
                                <p:stCondLst>
                                  <p:cond delay="29400"/>
                                </p:stCondLst>
                                <p:childTnLst>
                                  <p:par>
                                    <p:cTn id="44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93 -0.10231 L -0.06993 -0.10185 C -0.08451 -0.0875 -0.06954 -0.10301 -0.0806 -0.09259 C -0.08243 -0.09097 -0.08412 -0.08866 -0.08607 -0.08704 C -0.09037 -0.0831 -0.09493 -0.08032 -0.09948 -0.07662 C -0.10261 -0.0743 -0.10118 -0.07546 -0.10378 -0.07384 C -0.10482 -0.07268 -0.10586 -0.07106 -0.10691 -0.06991 C -0.10769 -0.06944 -0.10873 -0.06944 -0.10938 -0.06829 C -0.11081 -0.06713 -0.11172 -0.06505 -0.11303 -0.06389 C -0.11485 -0.06157 -0.1168 -0.05995 -0.11849 -0.05787 C -0.11914 -0.05718 -0.11993 -0.05671 -0.12045 -0.05625 C -0.12123 -0.05509 -0.12201 -0.05347 -0.12279 -0.05231 C -0.12357 -0.05162 -0.12448 -0.05116 -0.12526 -0.05069 C -0.12709 -0.04676 -0.12878 -0.04236 -0.13073 -0.03958 C -0.13164 -0.03796 -0.13243 -0.0368 -0.13334 -0.03565 C -0.13412 -0.03472 -0.13503 -0.03403 -0.13581 -0.0331 C -0.1362 -0.03194 -0.13646 -0.03079 -0.13698 -0.03032 C -0.13711 -0.02963 -0.13737 -0.02917 -0.13737 -0.02893 L -0.13737 -0.02847 " pathEditMode="relative" rAng="0" ptsTypes="AAAAAAAAAAAAAAAAAAA">
                                          <p:cBhvr>
                                            <p:cTn id="441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6" fill="hold">
                                <p:stCondLst>
                                  <p:cond delay="31400"/>
                                </p:stCondLst>
                                <p:childTnLst>
                                  <p:par>
                                    <p:cTn id="447" presetID="0" presetClass="path" presetSubtype="0" accel="3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703 -0.02223 L -0.10703 -0.02199 C -0.1056 -0.02454 -0.10417 -0.02662 -0.10274 -0.02894 C -0.10208 -0.02986 -0.10156 -0.03149 -0.10104 -0.03241 C -0.10026 -0.03334 -0.09948 -0.03311 -0.0987 -0.03403 C -0.09792 -0.03496 -0.09727 -0.03635 -0.09662 -0.03727 C -0.09609 -0.03797 -0.09544 -0.03843 -0.09492 -0.03889 C -0.09414 -0.04005 -0.09336 -0.04144 -0.09258 -0.04236 C -0.09154 -0.04375 -0.09037 -0.04375 -0.08932 -0.04561 C -0.08451 -0.05533 -0.0905 -0.04375 -0.08594 -0.0507 C -0.08542 -0.05162 -0.0849 -0.05324 -0.08425 -0.05394 C -0.0832 -0.05533 -0.08203 -0.05625 -0.08099 -0.05741 C -0.08047 -0.05787 -0.07982 -0.05811 -0.0793 -0.05903 C -0.07734 -0.06274 -0.07813 -0.06088 -0.07695 -0.06389 L -0.07695 -0.06366 " pathEditMode="relative" rAng="0" ptsTypes="AAAAAAAAAAAAAAA">
                                          <p:cBhvr>
                                            <p:cTn id="448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-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9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0" dur="500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1" dur="500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3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9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1" dur="1000"/>
                                            <p:tgtEl>
                                              <p:spTgt spid="4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2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3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6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8 L -0.00638 -0.00324 C -0.00547 -0.00787 -0.00455 -0.01227 -0.00364 -0.01667 C -0.00325 -0.01829 -0.00312 -0.02014 -0.00273 -0.02176 C -0.00221 -0.02338 -0.00169 -0.02547 -0.00078 -0.02662 C -3.125E-6 -0.02778 0.00104 -0.02778 0.00196 -0.02824 C 0.00482 -0.02778 0.00808 -0.0294 0.01042 -0.02662 C 0.01211 -0.02477 0.01159 -0.02014 0.01224 -0.01667 C 0.01459 -0.00417 0.01146 -0.01968 0.01511 -0.00672 C 0.0155 -0.0051 0.01576 -0.00348 0.01602 -0.00162 C 0.01628 0.00208 0.01654 0.00602 0.01693 0.00995 C 0.01719 0.01227 0.01771 0.01435 0.01784 0.01666 C 0.01836 0.02152 0.01849 0.02662 0.01888 0.03148 C 0.01849 0.04328 0.01836 0.05486 0.01784 0.06666 C 0.01758 0.07384 0.01654 0.08865 0.01602 0.09652 C 0.01576 0.10046 0.0155 0.10439 0.01511 0.1081 C 0.01485 0.11041 0.01446 0.1125 0.0142 0.11481 C 0.01315 0.12361 0.01315 0.12176 0.01315 0.12662 L 0.01315 0.12685 " pathEditMode="relative" rAng="0" ptsTypes="AAAAAAAAAAAAAAAAAAA">
                                          <p:cBhvr>
                                            <p:cTn id="467" dur="2000" fill="hold"/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69" dur="2000" fill="hold"/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0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2" dur="1500"/>
                                            <p:tgtEl>
                                              <p:spTgt spid="4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3" dur="15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4" dur="15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76" dur="14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7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9" dur="1000"/>
                                            <p:tgtEl>
                                              <p:spTgt spid="4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0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1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2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4" dur="1000"/>
                                            <p:tgtEl>
                                              <p:spTgt spid="4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5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6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7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9" dur="1000"/>
                                            <p:tgtEl>
                                              <p:spTgt spid="4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0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1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2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4" dur="1000"/>
                                            <p:tgtEl>
                                              <p:spTgt spid="4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5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6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7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9" dur="1000"/>
                                            <p:tgtEl>
                                              <p:spTgt spid="4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0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1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2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503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5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6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507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09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511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2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4" dur="1000"/>
                                            <p:tgtEl>
                                              <p:spTgt spid="4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5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6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7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6.25E-7 -2.22222E-6 L 6.25E-7 0.00023 C -0.00078 -0.06342 0.01237 -0.07708 -0.00742 -0.06991 C -0.00846 -0.06967 -0.00938 -0.06875 -0.01029 -0.06828 L -0.01211 -0.05833 C -0.0125 -0.05671 -0.01289 -0.05509 -0.01302 -0.05324 C -0.0138 -0.04491 -0.01458 -0.03657 -0.01589 -0.02824 C -0.01836 -0.01319 -0.01497 -0.03842 -0.01771 -0.01319 C -0.01797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518" dur="2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20" dur="2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95833E-6 2.22222E-6 L -3.95833E-6 0.00023 C 0.00092 -0.0044 0.00183 -0.0088 0.00274 -0.0132 C 0.00313 -0.01482 0.00326 -0.01667 0.00365 -0.01829 C 0.00417 -0.01991 0.00469 -0.02199 0.0056 -0.02315 C 0.00638 -0.02431 0.00743 -0.02431 0.00834 -0.02477 C 0.0112 -0.02431 0.01446 -0.02593 0.0168 -0.02315 C 0.01849 -0.0213 0.01797 -0.01667 0.01862 -0.0132 C 0.02097 -0.0007 0.01784 -0.01621 0.02149 -0.00324 C 0.02188 -0.00162 0.02214 2.22222E-6 0.0224 0.00185 C 0.02266 0.00555 0.02292 0.00949 0.02331 0.01342 C 0.02357 0.01574 0.02409 0.01782 0.02422 0.02014 C 0.02474 0.025 0.02487 0.03009 0.02526 0.03495 C 0.02487 0.04676 0.02474 0.05833 0.02422 0.07014 C 0.02396 0.07731 0.02292 0.09213 0.0224 0.1 C 0.02214 0.10393 0.02188 0.10787 0.02149 0.11157 C 0.02123 0.11389 0.02084 0.11597 0.02058 0.11828 C 0.01954 0.12708 0.01954 0.12523 0.01954 0.13009 L 0.01954 0.13032 " pathEditMode="relative" rAng="0" ptsTypes="AAAAAAAAAAAAAAAAAAA">
                                          <p:cBhvr>
                                            <p:cTn id="522" dur="2000" fill="hold"/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24" dur="2000" fill="hold"/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6 -0.00261 3.33333E-6 -0.00092 -0.00371 C -0.00013 -0.0051 0.00104 -0.00579 0.00195 -0.00695 C 0.00299 -0.00857 0.00364 -0.01065 0.00481 -0.01204 C 0.0056 -0.01297 0.00664 -0.01297 0.00755 -0.01366 C 0.01432 -0.01875 0.00807 -0.01574 0.01601 -0.01852 L 0.0319 -0.0169 C 0.03372 -0.01598 0.03398 -0.01158 0.03476 -0.00857 C 0.04088 0.01527 0.03229 -0.01181 0.03945 0.00972 C 0.03997 0.01342 0.0414 0.02384 0.04231 0.02639 L 0.04414 0.03148 C 0.04531 0.03935 0.04505 0.03912 0.047 0.04814 C 0.04726 0.0493 0.04948 0.05856 0.04974 0.06134 C 0.05052 0.06805 0.05169 0.08148 0.05169 0.08171 C 0.0513 0.09629 0.05117 0.11134 0.05065 0.12639 C 0.05052 0.1331 0.04987 0.13981 0.04882 0.14629 C 0.0483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526" dur="2000" fill="hold"/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28" dur="1700" fill="hold"/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9" fill="hold">
                                <p:stCondLst>
                                  <p:cond delay="33700"/>
                                </p:stCondLst>
                                <p:childTnLst>
                                  <p:par>
                                    <p:cTn id="53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883 -0.05139 L -0.04883 -0.05116 C -0.04115 -0.01297 -0.05521 -0.0801 -0.03464 -0.00209 C -0.03112 0.01157 -0.0293 0.02569 -0.02578 0.03958 C -0.02136 0.05717 -0.01484 0.0743 -0.01068 0.09213 C -0.00729 0.10694 -0.0069 0.10902 -0.00352 0.12152 C -0.00195 0.12754 -0.00261 0.12592 -0.00078 0.12963 L -0.00078 0.12986 " pathEditMode="relative" rAng="0" ptsTypes="AAAAAAAA">
                                          <p:cBhvr>
                                            <p:cTn id="531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6" y="9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6" fill="hold">
                                <p:stCondLst>
                                  <p:cond delay="35700"/>
                                </p:stCondLst>
                                <p:childTnLst>
                                  <p:par>
                                    <p:cTn id="537" presetID="0" presetClass="path" presetSubtype="0" accel="3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704 -0.02222 L -0.10704 -0.02199 C -0.1056 -0.02454 -0.10417 -0.02662 -0.10274 -0.02893 C -0.10209 -0.02986 -0.10157 -0.03148 -0.10105 -0.03241 C -0.10026 -0.03333 -0.09948 -0.0331 -0.0987 -0.03403 C -0.09792 -0.03495 -0.09727 -0.03634 -0.09662 -0.03727 C -0.0961 -0.03796 -0.09545 -0.03843 -0.09493 -0.03889 C -0.09414 -0.04005 -0.09336 -0.04143 -0.09258 -0.04236 C -0.09154 -0.04375 -0.09037 -0.04375 -0.08933 -0.0456 C -0.08451 -0.05532 -0.0905 -0.04375 -0.08594 -0.05069 C -0.08542 -0.05162 -0.0849 -0.05324 -0.08425 -0.05393 C -0.08321 -0.05532 -0.08204 -0.05625 -0.08099 -0.05741 C -0.08047 -0.05787 -0.07982 -0.0581 -0.0793 -0.05903 C -0.07735 -0.06273 -0.07813 -0.06088 -0.07696 -0.06389 L -0.07696 -0.06366 " pathEditMode="relative" rAng="0" ptsTypes="AAAAAAAAAAAAAAA">
                                          <p:cBhvr>
                                            <p:cTn id="53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-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9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0" dur="500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1" dur="500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5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6" dur="1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7" dur="1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8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0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1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2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3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5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4 C -0.00403 0.00417 -0.0026 -2.22222E-6 -0.00091 -0.0037 C -0.00013 -0.00509 0.00104 -0.00578 0.00196 -0.00694 C 0.003 -0.00856 0.00365 -0.01065 0.00482 -0.01203 C 0.0056 -0.01296 0.00664 -0.01296 0.00755 -0.01366 C 0.01433 -0.01875 0.00808 -0.01574 0.01602 -0.01852 L 0.0319 -0.0169 C 0.03373 -0.01597 0.03399 -0.01157 0.03477 -0.00856 C 0.04089 0.01528 0.03229 -0.0118 0.03946 0.00972 C 0.03998 0.01343 0.04141 0.02384 0.04232 0.02639 L 0.04414 0.03148 C 0.04531 0.03935 0.04505 0.03912 0.04701 0.04815 C 0.04727 0.04931 0.04948 0.05857 0.04974 0.06134 C 0.05052 0.06806 0.05169 0.08148 0.05169 0.08172 C 0.0513 0.0963 0.05117 0.11134 0.05065 0.12639 C 0.05052 0.1331 0.04987 0.13982 0.04883 0.1463 C 0.04831 0.14977 0.04727 0.15301 0.04701 0.15648 C 0.04505 0.17338 0.04701 0.15764 0.04505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556" dur="20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7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58" dur="17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9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1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1 L -0.00547 0.00834 C -0.00404 0.00417 -0.00261 -3.33333E-6 -0.00091 -0.0037 C -0.00013 -0.00509 0.00104 -0.00578 0.00195 -0.00694 C 0.00299 -0.00856 0.00364 -0.01064 0.00482 -0.01203 C 0.0056 -0.01296 0.00664 -0.01296 0.00755 -0.01365 C 0.01432 -0.01875 0.00807 -0.01574 0.01601 -0.01852 L 0.0319 -0.01689 C 0.03372 -0.01597 0.03398 -0.01157 0.03476 -0.00856 C 0.04088 0.01528 0.03229 -0.0118 0.03945 0.00973 C 0.03997 0.01343 0.0414 0.02385 0.04232 0.02639 L 0.04414 0.03148 C 0.04531 0.03936 0.04505 0.03912 0.047 0.04815 C 0.04726 0.04931 0.04948 0.05857 0.04974 0.06135 C 0.05052 0.06806 0.05169 0.08148 0.05169 0.08172 C 0.0513 0.0963 0.05117 0.11135 0.05065 0.12639 C 0.05052 0.13311 0.04987 0.13982 0.04883 0.1463 C 0.04831 0.14977 0.04726 0.15301 0.047 0.15648 C 0.04505 0.17338 0.047 0.15764 0.04505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562" dur="20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3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64" dur="17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7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6 -0.00787 -0.00455 -0.01227 -0.00364 -0.01667 C -0.00325 -0.01829 -0.00312 -0.02014 -0.00273 -0.02176 C -0.00221 -0.02338 -0.00169 -0.02546 -0.00078 -0.02662 C -4.79167E-6 -0.02778 0.00105 -0.02778 0.00196 -0.02824 C 0.00482 -0.02778 0.00808 -0.0294 0.01042 -0.02662 C 0.01211 -0.02477 0.01159 -0.02014 0.01224 -0.01667 C 0.01459 -0.00417 0.01146 -0.01968 0.01511 -0.00671 C 0.0155 -0.00509 0.01576 -0.00347 0.01602 -0.00162 C 0.01628 0.00208 0.01654 0.00602 0.01693 0.00995 C 0.01719 0.01227 0.01771 0.01435 0.01784 0.01667 C 0.01836 0.02153 0.01849 0.02662 0.01889 0.03148 C 0.01849 0.04329 0.01836 0.05486 0.01784 0.06667 C 0.01758 0.07384 0.01654 0.08866 0.01602 0.09653 C 0.01576 0.10046 0.0155 0.1044 0.01511 0.1081 C 0.01485 0.11042 0.01446 0.1125 0.0142 0.11481 C 0.01316 0.12361 0.01316 0.12176 0.01316 0.12662 L 0.01316 0.12685 " pathEditMode="relative" rAng="0" ptsTypes="AAAAAAAAAAAAAAAAAAA">
                                          <p:cBhvr>
                                            <p:cTn id="568" dur="20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70" dur="20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1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3" dur="1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4" dur="1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5" dur="1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6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7" dur="14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8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0" dur="10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1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2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3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5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6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7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8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0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1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2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3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5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6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7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8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0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1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2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04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06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08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0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12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3" fill="hold">
                                <p:stCondLst>
                                  <p:cond delay="38000"/>
                                </p:stCondLst>
                                <p:childTnLst>
                                  <p:par>
                                    <p:cTn id="61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883 -0.05139 L -0.04883 -0.05116 C -0.04115 -0.01296 -0.05521 -0.08009 -0.03464 -0.00208 C -0.03112 0.01157 -0.0293 0.0257 -0.02579 0.03958 C -0.02136 0.05718 -0.01485 0.07431 -0.01068 0.09213 C -0.0073 0.10695 -0.00691 0.10903 -0.00352 0.12153 C -0.00196 0.12755 -0.00261 0.12593 -0.00079 0.12963 L -0.00079 0.12986 " pathEditMode="relative" rAng="0" ptsTypes="AAAAAAAA">
                                          <p:cBhvr>
                                            <p:cTn id="61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6" y="9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0" fill="hold">
                                <p:stCondLst>
                                  <p:cond delay="40000"/>
                                </p:stCondLst>
                                <p:childTnLst>
                                  <p:par>
                                    <p:cTn id="62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8 -0.0551 L 0.0888 -0.0551 C 0.09753 -0.06574 0.10547 -0.07871 0.11497 -0.08681 C 0.14101 -0.10926 0.13359 -0.09676 0.14219 -0.11181 L 0.14219 -0.11181 " pathEditMode="relative" ptsTypes="AAAAA">
                                          <p:cBhvr>
                                            <p:cTn id="622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3" fill="hold">
                                <p:stCondLst>
                                  <p:cond delay="40500"/>
                                </p:stCondLst>
                                <p:childTnLst>
                                  <p:par>
                                    <p:cTn id="624" presetID="0" presetClass="path" presetSubtype="0" accel="50000" decel="5000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0.14128 -0.11181 L 0.14128 -0.11181 C 0.13906 -0.10857 0.13685 -0.10533 0.13463 -0.10186 C 0.13372 -0.10024 0.13294 -0.09815 0.1319 -0.09699 C 0.13099 -0.09584 0.12995 -0.09607 0.12904 -0.09514 C 0.12708 -0.09329 0.12526 -0.09074 0.12344 -0.08843 C 0.12253 -0.0875 0.12161 -0.08588 0.12057 -0.08519 C 0.11354 -0.08102 0.12226 -0.08658 0.11497 -0.0801 C 0.11406 -0.0794 0.11302 -0.0794 0.11224 -0.07848 C 0.11016 -0.07662 0.10872 -0.07315 0.10651 -0.07176 C 0.1056 -0.0713 0.10469 -0.07084 0.10378 -0.07014 C 0.10273 -0.06922 0.10195 -0.0676 0.10091 -0.0669 C 0.09909 -0.06528 0.09531 -0.06343 0.09531 -0.06343 C 0.09466 -0.06181 0.09427 -0.05973 0.09349 -0.05857 C 0.09271 -0.05741 0.09128 -0.05811 0.09062 -0.05672 C 0.08489 -0.04653 0.09388 -0.05556 0.08789 -0.05 L 0.08789 -0.05 " pathEditMode="relative" ptsTypes="AAAAAAAAAAAAAAAAA">
                                          <p:cBhvr>
                                            <p:cTn id="625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6" fill="hold">
                                <p:stCondLst>
                                  <p:cond delay="43400"/>
                                </p:stCondLst>
                                <p:childTnLst>
                                  <p:par>
                                    <p:cTn id="627" presetID="0" presetClass="path" presetSubtype="0" accel="2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052 -0.02708 L 0.05052 -0.02685 L 0.06549 -0.04398 C 0.06849 -0.04722 0.07174 -0.05023 0.07487 -0.05393 C 0.0776 -0.05718 0.08033 -0.06088 0.0832 -0.06389 C 0.09414 -0.07546 0.0875 -0.06597 0.09921 -0.07731 C 0.10052 -0.0787 0.10299 -0.08218 0.10299 -0.08194 L 0.10299 -0.08218 " pathEditMode="relative" rAng="0" ptsTypes="AAAAAAAA">
                                          <p:cBhvr>
                                            <p:cTn id="62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17" y="-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9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0" dur="500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1" dur="500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5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6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7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8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0" dur="1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1" dur="100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2" dur="100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3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4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9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1.04167E-6 -4.07407E-6 L -1.04167E-6 0.00024 C -0.00078 -0.06342 0.01237 -0.07708 -0.00742 -0.0699 C -0.00846 -0.06967 -0.00937 -0.06875 -0.01029 -0.06828 L -0.01211 -0.05833 C -0.0125 -0.05671 -0.01289 -0.05509 -0.01302 -0.05324 C -0.0138 -0.0449 -0.01458 -0.03657 -0.01588 -0.02824 C -0.01836 -0.01319 -0.01497 -0.03842 -0.01771 -0.01319 C -0.01797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652" dur="200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654" dur="200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7 -0.00787 -0.00456 -0.01227 -0.00365 -0.01667 C -0.00326 -0.01829 -0.00313 -0.02014 -0.00274 -0.02176 C -0.00222 -0.02338 -0.0017 -0.02546 -0.00079 -0.02662 C 4.375E-6 -0.02778 0.00104 -0.02778 0.00195 -0.02824 C 0.00481 -0.02778 0.00807 -0.0294 0.01041 -0.02662 C 0.01211 -0.02477 0.01158 -0.02014 0.01224 -0.01667 C 0.01458 -0.00417 0.01145 -0.01968 0.0151 -0.00671 C 0.01549 -0.00509 0.01575 -0.00347 0.01601 -0.00162 C 0.01627 0.00208 0.01653 0.00602 0.01692 0.00995 C 0.01718 0.01227 0.0177 0.01435 0.01783 0.01666 C 0.01836 0.02153 0.01849 0.02662 0.01888 0.03148 C 0.01849 0.04329 0.01836 0.05486 0.01783 0.06666 C 0.01757 0.07384 0.01653 0.08866 0.01601 0.09653 C 0.01575 0.10046 0.01549 0.1044 0.0151 0.1081 C 0.01484 0.11041 0.01445 0.1125 0.01419 0.11481 C 0.01315 0.12361 0.01315 0.12176 0.01315 0.12662 L 0.01315 0.12685 " pathEditMode="relative" rAng="0" ptsTypes="AAAAAAAAAAAAAAAAAAA">
                                          <p:cBhvr>
                                            <p:cTn id="656" dur="2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658" dur="2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1.48148E-6 -0.00091 -0.00371 C -0.00013 -0.00509 0.00104 -0.00579 0.00195 -0.00695 C 0.00299 -0.00857 0.00364 -0.01065 0.00482 -0.01204 C 0.0056 -0.01296 0.00664 -0.01296 0.00755 -0.01366 C 0.01432 -0.01875 0.00807 -0.01574 0.01601 -0.01852 L 0.0319 -0.0169 C 0.03372 -0.01597 0.03398 -0.01158 0.03476 -0.00857 C 0.04088 0.01528 0.03229 -0.01181 0.03945 0.00972 C 0.03997 0.01342 0.0414 0.02384 0.04232 0.02639 L 0.04414 0.03148 C 0.04531 0.03935 0.04505 0.03912 0.047 0.04815 C 0.04726 0.0493 0.04948 0.05856 0.04974 0.06134 C 0.05052 0.06805 0.05169 0.08148 0.05169 0.08171 C 0.0513 0.09629 0.05117 0.11134 0.05065 0.12639 C 0.05052 0.1331 0.04987 0.13981 0.04883 0.14629 C 0.04831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660" dur="2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662" dur="17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3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5" dur="10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6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7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9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0" fill="hold">
                                <p:stCondLst>
                                  <p:cond delay="45700"/>
                                </p:stCondLst>
                                <p:childTnLst>
                                  <p:par>
                                    <p:cTn id="67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697 -0.0794 L 0.13697 -0.07917 C 0.0944 -0.04421 0.16393 -0.10023 0.0957 -0.0544 C 0.08281 -0.04583 0.07044 -0.03542 0.0582 -0.02454 C 0.03958 -0.0081 0.03554 0.00185 0.01875 0.01227 C 0.01328 0.01551 0.00195 0.0206 0.00195 0.02083 L 0.00195 0.0206 " pathEditMode="relative" rAng="0" ptsTypes="AAAAAAA">
                                          <p:cBhvr>
                                            <p:cTn id="672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758" y="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3" fill="hold">
                                <p:stCondLst>
                                  <p:cond delay="47700"/>
                                </p:stCondLst>
                                <p:childTnLst>
                                  <p:par>
                                    <p:cTn id="67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95 0.0206 L 0.00195 0.0213 C 0.02226 -0.00185 0.00195 0.0213 0.04453 -0.03657 C 0.05273 -0.04768 0.06132 -0.05833 0.06966 -0.06944 C 0.08086 -0.08403 0.09388 -0.09699 0.10338 -0.11412 L 0.12864 -0.16042 L 0.12864 -0.16018 " pathEditMode="relative" rAng="0" ptsTypes="AAAAAAA">
                                          <p:cBhvr>
                                            <p:cTn id="675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28" y="-9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7" dur="1000" fill="hold"/>
                                            <p:tgtEl>
                                              <p:spTgt spid="125"/>
                                            </p:tgtEl>
                                          </p:cBhvr>
                                          <p:by x="93000" y="9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8" presetID="32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88" restart="whenNotActive" fill="hold" evtFilter="cancelBubble" nodeType="interactiveSeq">
                    <p:stCondLst>
                      <p:cond evt="onClick" delay="0">
                        <p:tgtEl>
                          <p:spTgt spid="4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9" fill="hold">
                          <p:stCondLst>
                            <p:cond delay="0"/>
                          </p:stCondLst>
                          <p:childTnLst>
                            <p:par>
                              <p:cTn id="6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1" presetID="0" presetClass="path" presetSubtype="0" accel="2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8 -0.05764 L 0.08828 -0.05741 L 0.10325 -0.07454 C 0.10625 -0.07778 0.1095 -0.08079 0.11263 -0.08449 C 0.11536 -0.08774 0.1181 -0.09144 0.12096 -0.09445 C 0.1319 -0.10602 0.12526 -0.09653 0.13698 -0.10787 C 0.13828 -0.10926 0.14075 -0.11274 0.14075 -0.1125 L 0.14075 -0.11274 " pathEditMode="relative" rAng="0" ptsTypes="AAAAAAAA">
                                          <p:cBhvr>
                                            <p:cTn id="692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17" y="-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3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4" dur="500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5" dur="500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7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9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1.11022E-16 -0.00091 -0.0037 C -0.00013 -0.00509 0.00104 -0.00579 0.00195 -0.00694 C 0.00299 -0.00856 0.00365 -0.01065 0.00482 -0.01204 C 0.0056 -0.01296 0.00664 -0.01296 0.00755 -0.01366 C 0.01432 -0.01875 0.00807 -0.01574 0.01601 -0.01852 L 0.0319 -0.0169 C 0.03372 -0.01597 0.03398 -0.01157 0.03476 -0.00856 C 0.04088 0.01528 0.03229 -0.01181 0.03945 0.00972 C 0.03997 0.01343 0.04141 0.02384 0.04232 0.02639 L 0.04414 0.03148 C 0.04531 0.03935 0.04505 0.03912 0.047 0.04815 C 0.04726 0.04931 0.04948 0.05856 0.04974 0.06134 C 0.05052 0.06806 0.05169 0.08148 0.05169 0.08171 C 0.0513 0.0963 0.05117 0.11134 0.05065 0.12639 C 0.05052 0.1331 0.04987 0.13981 0.04883 0.1463 C 0.04831 0.14977 0.04726 0.15301 0.047 0.15648 C 0.04505 0.17338 0.047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700" dur="2000" fill="hold"/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1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702" dur="1700" fill="hold"/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3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4 C -0.00403 0.00417 -0.0026 -1.85185E-6 -0.00091 -0.0037 C -0.00013 -0.00509 0.00105 -0.00579 0.00196 -0.00694 C 0.003 -0.00856 0.00365 -0.01065 0.00482 -0.01204 C 0.0056 -0.01296 0.00664 -0.01296 0.00756 -0.01366 C 0.01433 -0.01875 0.00808 -0.01574 0.01602 -0.01852 L 0.0319 -0.0169 C 0.03373 -0.01597 0.03399 -0.01157 0.03477 -0.00856 C 0.04089 0.01528 0.0323 -0.0118 0.03946 0.00972 C 0.03998 0.01343 0.04141 0.02384 0.04232 0.02639 L 0.04414 0.03148 C 0.04532 0.03935 0.04506 0.03912 0.04701 0.04815 C 0.04727 0.04931 0.04948 0.05857 0.04974 0.06134 C 0.05052 0.06806 0.0517 0.08148 0.0517 0.08171 C 0.05131 0.0963 0.05118 0.11134 0.05065 0.12639 C 0.05052 0.1331 0.04987 0.13982 0.04883 0.1463 C 0.04831 0.14977 0.04727 0.15301 0.04701 0.15648 C 0.04506 0.17338 0.04701 0.15764 0.04506 0.16968 C 0.04467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706" dur="2000" fill="hold"/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7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9" dur="1000"/>
                                            <p:tgtEl>
                                              <p:spTgt spid="4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0" dur="1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1" dur="1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2" presetID="0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859 0.00463 L -0.00859 0.00486 C -0.00833 -0.00649 -0.00846 -0.0176 -0.00768 -0.02871 C -0.00755 -0.03218 -0.00651 -0.03519 -0.00586 -0.03866 C -0.0056 -0.04028 -0.00547 -0.04213 -0.00495 -0.04352 C -0.00429 -0.04537 -0.00351 -0.04676 -0.00299 -0.04862 C -0.00221 -0.05186 -0.00182 -0.05533 -0.00117 -0.05857 C -0.00091 -0.06019 -0.00078 -0.06227 -0.00026 -0.06366 C 0.00039 -0.06528 0.00117 -0.0669 0.0017 -0.06852 C 0.00495 -0.08172 0.0013 -0.07593 0.00638 -0.08195 C 0.00808 -0.08658 0.00808 -0.08797 0.01107 -0.09028 C 0.01276 -0.09167 0.01667 -0.09352 0.01667 -0.09329 C 0.01823 -0.09306 0.01979 -0.09306 0.02136 -0.0919 C 0.0224 -0.09121 0.02318 -0.08959 0.02409 -0.08866 C 0.02539 -0.0875 0.0267 -0.08681 0.02787 -0.08519 C 0.02891 -0.08403 0.02969 -0.08195 0.03073 -0.08033 C 0.03268 -0.07709 0.03503 -0.07454 0.03724 -0.07199 C 0.03946 -0.05996 0.03802 -0.06482 0.04102 -0.05695 C 0.04167 -0.05255 0.04206 -0.04792 0.04284 -0.04352 C 0.04349 -0.04028 0.0444 -0.03704 0.04479 -0.03357 C 0.04505 -0.03079 0.04532 -0.02801 0.04571 -0.02524 C 0.04597 -0.02362 0.04636 -0.02199 0.04662 -0.02037 C 0.04701 -0.0176 0.04714 -0.01459 0.04753 -0.01204 C 0.04779 -0.01019 0.04831 -0.00857 0.04844 -0.00695 C 0.04883 -0.00371 0.04909 -0.00024 0.04948 0.00301 C 0.04909 0.02523 0.04909 0.04745 0.04844 0.06967 C 0.04844 0.07199 0.04779 0.07407 0.04753 0.07638 C 0.04714 0.08148 0.04675 0.08634 0.04662 0.09143 C 0.04636 0.10648 0.04662 0.12152 0.04662 0.13657 L 0.04662 0.1368 " pathEditMode="relative" rAng="0" ptsTypes="AAAAAAAAAAAAAAAAAAAAAAAAAAAAAA">
                                          <p:cBhvr>
                                            <p:cTn id="713" dur="2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16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4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5" dur="2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6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6200000">
                                          <p:cBhvr>
                                            <p:cTn id="717" dur="1700" fill="hold"/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8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0" dur="1000"/>
                                            <p:tgtEl>
                                              <p:spTgt spid="4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1" dur="10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2" dur="10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3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2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698 -0.0794 L 0.13698 -0.07917 C 0.0944 -0.04422 0.16393 -0.10024 0.0957 -0.0544 C 0.08281 -0.04584 0.07044 -0.03542 0.0582 -0.02454 C 0.03958 -0.00811 0.03555 0.00185 0.01875 0.01226 C 0.01328 0.01551 0.00195 0.0206 0.00195 0.02083 L 0.00195 0.0206 " pathEditMode="relative" rAng="0" ptsTypes="AAAAAAA">
                                          <p:cBhvr>
                                            <p:cTn id="725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758" y="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2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95 0.0206 L 0.00195 0.02129 C 0.02226 -0.00186 0.00195 0.02129 0.04453 -0.03658 C 0.05273 -0.04769 0.06133 -0.05834 0.06966 -0.06945 C 0.08086 -0.08403 0.09388 -0.09699 0.10338 -0.11412 L 0.12864 -0.16042 L 0.12864 -0.16019 " pathEditMode="relative" rAng="0" ptsTypes="AAAAAAA">
                                          <p:cBhvr>
                                            <p:cTn id="728" dur="1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28" y="-9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30" dur="1000" fill="hold"/>
                                            <p:tgtEl>
                                              <p:spTgt spid="476"/>
                                            </p:tgtEl>
                                          </p:cBhvr>
                                          <p:by x="93000" y="9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1" presetID="32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5"/>
                      </p:tgtEl>
                    </p:cond>
                  </p:nextCondLst>
                </p:seq>
                <p:seq concurrent="1" nextAc="seek">
                  <p:cTn id="741" restart="whenNotActive" fill="hold" evtFilter="cancelBubble" nodeType="interactiveSeq">
                    <p:stCondLst>
                      <p:cond evt="onClick" delay="0">
                        <p:tgtEl>
                          <p:spTgt spid="3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2" fill="hold">
                          <p:stCondLst>
                            <p:cond delay="0"/>
                          </p:stCondLst>
                          <p:childTnLst>
                            <p:par>
                              <p:cTn id="7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4" presetID="0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95 -0.01782 L -0.00795 -0.01782 C -0.01146 -0.01574 -0.01485 -0.01343 -0.01836 -0.01134 C -0.02891 -0.00486 -0.03959 0.00046 -0.05013 0.00718 C -0.05222 0.00833 -0.05573 0.01227 -0.05573 0.01227 L -0.05573 0.01227 " pathEditMode="relative" ptsTypes="AAAAAA">
                                          <p:cBhvr>
                                            <p:cTn id="74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83 -0.01458 L -0.02383 -0.01458 L 0.02955 -0.05625 L 0.02955 -0.05625 " pathEditMode="relative" ptsTypes="AAAA">
                                          <p:cBhvr>
                                            <p:cTn id="74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0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3294 -0.06852 L 0.03294 -0.06829 C 0.02005 -0.05856 0.00755 -0.04699 -0.0056 -0.03866 C -0.02435 -0.02639 -0.04414 -0.01968 -0.06276 -0.00694 C -0.06563 -0.00486 -0.06928 0.00486 -0.06928 0.00509 L -0.06928 0.00486 L -0.06928 0.00509 L -0.06928 0.00486 L -0.06459 0.01157 " pathEditMode="relative" rAng="0" ptsTypes="AAAAAAAAA">
                                          <p:cBhvr>
                                            <p:cTn id="751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17" y="40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0"/>
                      </p:tgtEl>
                    </p:cond>
                  </p:nextCondLst>
                </p:seq>
                <p:seq concurrent="1" nextAc="seek">
                  <p:cTn id="752" restart="whenNotActive" fill="hold" evtFilter="cancelBubble" nodeType="interactiveSeq">
                    <p:stCondLst>
                      <p:cond evt="onClick" delay="0">
                        <p:tgtEl>
                          <p:spTgt spid="3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3" fill="hold">
                          <p:stCondLst>
                            <p:cond delay="0"/>
                          </p:stCondLst>
                          <p:childTnLst>
                            <p:par>
                              <p:cTn id="7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5 0.01018 L -0.05925 0.01041 C -0.0474 -0.01435 -0.03568 -0.03912 -0.0237 -0.0632 C -0.02188 -0.0669 -0.01797 -0.07315 -0.01797 -0.07292 L -0.01797 -0.07315 " pathEditMode="relative" rAng="0" ptsTypes="AAAAA">
                                          <p:cBhvr>
                                            <p:cTn id="75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7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8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224 -0.07361 L -0.0224 -0.07338 C -0.03178 -0.06551 -0.04141 -0.05787 -0.05053 -0.04884 C -0.06329 -0.03611 -0.07579 -0.02292 -0.08803 -0.0088 C -0.08894 -0.00764 -0.08985 -0.0037 -0.08985 -0.00347 L -0.08985 -0.0037 " pathEditMode="relative" rAng="0" ptsTypes="AAAAAA">
                                          <p:cBhvr>
                                            <p:cTn id="759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2"/>
                      </p:tgtEl>
                    </p:cond>
                  </p:nextCondLst>
                </p:seq>
                <p:seq concurrent="1" nextAc="seek">
                  <p:cTn id="760" restart="whenNotActive" fill="hold" evtFilter="cancelBubble" nodeType="interactiveSeq">
                    <p:stCondLst>
                      <p:cond evt="onClick" delay="0">
                        <p:tgtEl>
                          <p:spTgt spid="3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1" fill="hold">
                          <p:stCondLst>
                            <p:cond delay="0"/>
                          </p:stCondLst>
                          <p:childTnLst>
                            <p:par>
                              <p:cTn id="7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638 -0.02106 L -0.10638 -0.02106 C -0.103 -0.02454 -0.09935 -0.02731 -0.0961 -0.03125 C -0.09375 -0.03403 -0.0918 -0.03796 -0.08946 -0.0412 C -0.08711 -0.04468 -0.08438 -0.04768 -0.08204 -0.05116 C -0.08099 -0.05278 -0.08008 -0.05463 -0.07917 -0.05625 L -0.07722 -0.05949 L -0.07722 -0.05949 " pathEditMode="relative" ptsTypes="AAAAAAAA">
                                          <p:cBhvr>
                                            <p:cTn id="76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6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4909 -0.05278 L -0.04909 -0.05278 C -0.04493 -0.03773 -0.03789 -0.01296 -0.03503 -0.00116 C -0.03256 0.00926 -0.03034 0.02014 -0.02761 0.03056 C -0.02605 0.03634 -0.02357 0.0412 -0.02201 0.04722 C -0.02045 0.05255 -0.01967 0.05833 -0.01823 0.06389 C -0.0168 0.06945 -0.01485 0.07477 -0.01355 0.08056 C -0.01237 0.08588 -0.01172 0.09167 -0.01068 0.09722 C -0.00977 0.10208 -0.00899 0.10718 -0.00795 0.11204 C -0.00717 0.11551 -0.00599 0.11875 -0.00508 0.12222 C -0.00313 0.12986 -0.00547 0.12477 -0.00222 0.13056 L -0.00222 0.13056 " pathEditMode="relative" ptsTypes="AAAAAAAAAAAA">
                                          <p:cBhvr>
                                            <p:cTn id="767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3"/>
                      </p:tgtEl>
                    </p:cond>
                  </p:nextCondLst>
                </p:seq>
                <p:seq concurrent="1" nextAc="seek">
                  <p:cTn id="768" restart="whenNotActive" fill="hold" evtFilter="cancelBubble" nodeType="interactiveSeq">
                    <p:stCondLst>
                      <p:cond evt="onClick" delay="0">
                        <p:tgtEl>
                          <p:spTgt spid="3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9" fill="hold">
                          <p:stCondLst>
                            <p:cond delay="0"/>
                          </p:stCondLst>
                          <p:childTnLst>
                            <p:par>
                              <p:cTn id="7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739 -0.02106 L 0.04739 -0.02106 C 0.07591 -0.05255 0.03919 -0.01296 0.08958 -0.06273 C 0.09309 -0.06643 0.09648 -0.07037 0.09987 -0.07454 C 0.10091 -0.07593 0.10273 -0.0794 0.10273 -0.0794 L 0.10273 -0.0794 " pathEditMode="relative" ptsTypes="AAAAAA">
                                          <p:cBhvr>
                                            <p:cTn id="772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4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10455 -0.0794 L 0.10455 -0.0794 C 0.09101 -0.07014 0.07695 -0.06343 0.06419 -0.05116 C 0.05638 -0.04375 0.05026 -0.03171 0.04362 -0.0213 C 0.04244 -0.01944 0.04088 -0.01458 0.04088 -0.01458 L 0.04088 -0.01458 " pathEditMode="relative" ptsTypes="AAAAAA">
                                          <p:cBhvr>
                                            <p:cTn id="77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4"/>
                      </p:tgtEl>
                    </p:cond>
                  </p:nextCondLst>
                </p:seq>
                <p:seq concurrent="1" nextAc="seek">
                  <p:cTn id="776" restart="whenNotActive" fill="hold" evtFilter="cancelBubble" nodeType="interactiveSeq">
                    <p:stCondLst>
                      <p:cond evt="onClick" delay="0">
                        <p:tgtEl>
                          <p:spTgt spid="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7" fill="hold">
                          <p:stCondLst>
                            <p:cond delay="0"/>
                          </p:stCondLst>
                          <p:childTnLst>
                            <p:par>
                              <p:cTn id="7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9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432 -0.01829 L -0.01432 -0.01829 C -0.0237 -0.01227 -0.0194 -0.01482 -0.02747 -0.01019 C -0.02839 -0.00949 -0.02956 -0.00949 -0.03034 -0.00834 C -0.03125 -0.00741 -0.03203 -0.00579 -0.03307 -0.0051 C -0.03464 -0.00417 -0.03633 -0.00417 -0.03776 -0.00348 C -0.04037 -0.00232 -0.04284 -0.00093 -0.04531 3.7037E-6 C -0.05195 0.00231 -0.04844 0.00069 -0.0556 0.00486 L -0.05846 0.00648 L -0.0612 0.00833 L -0.0612 0.00833 " pathEditMode="relative" ptsTypes="AAAAAAAAAAA">
                                          <p:cBhvr>
                                            <p:cTn id="780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8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029 0.00995 L -0.06029 0.00995 C -0.05781 0.00764 -0.05534 0.00555 -0.05287 0.00324 C -0.05182 0.00231 -0.05104 0.00069 -0.05 -0.00024 C -0.04922 -0.00093 -0.04805 -0.00093 -0.04727 -0.00186 C -0.04531 -0.00371 -0.04375 -0.00718 -0.04154 -0.00857 C -0.03971 -0.00949 -0.03763 -0.00996 -0.03594 -0.01181 C -0.02787 -0.0213 -0.03815 -0.00996 -0.03034 -0.0169 C -0.02096 -0.02524 -0.03529 -0.01482 -0.02383 -0.02338 C -0.02188 -0.025 -0.01914 -0.02593 -0.01719 -0.02686 C -0.01628 -0.02801 -0.0155 -0.0294 -0.01445 -0.0301 C -0.01263 -0.03149 -0.01068 -0.03241 -0.00872 -0.03357 L -0.00039 -0.03843 L 0.00807 -0.04352 C 0.00898 -0.04399 0.00989 -0.04468 0.01094 -0.04514 C 0.01211 -0.04561 0.01341 -0.04607 0.01471 -0.04676 L 0.02305 -0.05186 C 0.02409 -0.05232 0.025 -0.05301 0.02591 -0.05348 C 0.02786 -0.0544 0.0306 -0.05533 0.03242 -0.05672 C 0.03372 -0.05787 0.03489 -0.05903 0.0362 -0.06019 C 0.03711 -0.06088 0.03815 -0.06111 0.03906 -0.06181 C 0.04114 -0.06366 0.04141 -0.06436 0.04284 -0.06667 L 0.04284 -0.06667 " pathEditMode="relative" ptsTypes="AAAAAAAAAAAAAAAAAAAAAAA">
                                          <p:cBhvr>
                                            <p:cTn id="783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85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5039 -0.10162 L 0.05039 -0.10162 C 0.0444 -0.09838 0.03815 -0.0963 0.03255 -0.09167 C 0.02539 -0.08611 0.01888 -0.07801 0.01185 -0.07176 C 0.00286 -0.06366 -0.00599 -0.05533 -0.01537 -0.04838 C -0.02643 -0.04028 -0.03776 -0.03311 -0.04909 -0.02662 C -0.06029 -0.02037 -0.05938 -0.03033 -0.05938 -0.01829 L -0.05938 -0.01829 " pathEditMode="relative" ptsTypes="AAAAAAAA">
                                          <p:cBhvr>
                                            <p:cTn id="786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3"/>
                      </p:tgtEl>
                    </p:cond>
                  </p:nextCondLst>
                </p:seq>
                <p:seq concurrent="1" nextAc="seek">
                  <p:cTn id="787" restart="whenNotActive" fill="hold" evtFilter="cancelBubble" nodeType="interactiveSeq">
                    <p:stCondLst>
                      <p:cond evt="onClick" delay="0">
                        <p:tgtEl>
                          <p:spTgt spid="6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8" fill="hold">
                          <p:stCondLst>
                            <p:cond delay="0"/>
                          </p:stCondLst>
                          <p:childTnLst>
                            <p:par>
                              <p:cTn id="7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 -0.00672 L -0.0069 -0.00672 L 0.00052 -0.01181 C 0.00143 -0.0125 0.00234 -0.0132 0.00338 -0.01343 C 0.00521 -0.01412 0.00716 -0.01436 0.00898 -0.01505 C 0.01094 -0.01598 0.01276 -0.01736 0.01458 -0.01852 C 0.01549 -0.01899 0.01641 -0.01968 0.01745 -0.02014 C 0.01862 -0.02061 0.01992 -0.0213 0.02122 -0.02176 C 0.02266 -0.02246 0.02435 -0.02269 0.02591 -0.02338 C 0.02773 -0.02431 0.02956 -0.0257 0.03151 -0.02686 C 0.03242 -0.02732 0.03333 -0.02801 0.03424 -0.02848 C 0.03555 -0.02894 0.03685 -0.0294 0.03802 -0.0301 C 0.03893 -0.03056 0.03984 -0.03125 0.04088 -0.03172 C 0.0582 -0.04005 0.03997 -0.03125 0.05404 -0.03681 C 0.05495 -0.03704 0.05586 -0.03797 0.05677 -0.03843 C 0.05833 -0.03912 0.05989 -0.03936 0.06146 -0.04005 L 0.06992 -0.04514 C 0.07083 -0.04561 0.07174 -0.0463 0.07279 -0.04676 C 0.0845 -0.05186 0.06992 -0.04537 0.0793 -0.05 C 0.08047 -0.0507 0.08177 -0.05116 0.08307 -0.05186 C 0.09245 -0.05649 0.07786 -0.04977 0.08958 -0.0551 C 0.09062 -0.06065 0.08958 -0.05996 0.09154 -0.05996 L 0.09154 -0.05996 " pathEditMode="relative" ptsTypes="AAAAAAAAAAAAAAAAAAAAAAA">
                                          <p:cBhvr>
                                            <p:cTn id="791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3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11406 -0.04676 L 0.11406 -0.04676 C 0.1112 -0.0463 0.10833 -0.04607 0.1056 -0.04514 C 0.10143 -0.04399 0.10378 -0.04329 0.1 -0.04028 C 0.09818 -0.03889 0.09622 -0.03774 0.09427 -0.03681 L 0.08685 -0.03357 C 0.08555 -0.03311 0.08437 -0.03241 0.08307 -0.03195 C 0.08177 -0.03149 0.07617 -0.02963 0.07461 -0.02848 C 0.07331 -0.02778 0.07213 -0.02616 0.07083 -0.02524 C 0.06966 -0.02431 0.06836 -0.02408 0.06719 -0.02361 C 0.06159 -0.02084 0.06719 -0.02292 0.06055 -0.02014 C 0.05898 -0.01968 0.05742 -0.01922 0.05586 -0.01852 C 0.05495 -0.01806 0.05404 -0.01713 0.05312 -0.0169 C 0.05091 -0.01621 0.0487 -0.01574 0.04648 -0.01528 C 0.03307 -0.00741 0.047 -0.01528 0.03711 -0.01019 C 0.0362 -0.00973 0.03529 -0.00903 0.03437 -0.00857 C 0.02838 -0.00602 0.02917 -0.00764 0.02213 -0.00348 L 0.01367 0.00139 C 0.01276 0.00208 0.01185 0.00277 0.01094 0.00301 C 0.00221 0.00694 0.01302 0.00231 0.00156 0.00648 C -0.00886 0.01018 0.00716 0.00601 -0.00977 0.00972 C -0.01615 0.01342 -0.00833 0.00926 -0.01914 0.01319 C -0.02005 0.01342 -0.02096 0.01435 -0.02188 0.01481 C -0.02591 0.01643 -0.02813 0.01666 -0.03229 0.01805 C -0.04258 0.02176 -0.02669 0.01759 -0.04349 0.02152 C -0.04987 0.02523 -0.04206 0.02083 -0.05287 0.02476 C -0.05391 0.025 -0.05469 0.02592 -0.05573 0.02639 C -0.05729 0.02708 -0.05886 0.02731 -0.06042 0.02801 C -0.06133 0.02847 -0.06224 0.02939 -0.06315 0.02986 C -0.06563 0.03055 -0.06823 0.03078 -0.0707 0.03148 C -0.07227 0.03194 -0.07383 0.03264 -0.07539 0.0331 C -0.07813 0.03379 -0.08099 0.03426 -0.08386 0.03472 C -0.08477 0.03541 -0.08568 0.03611 -0.08659 0.03634 C -0.08854 0.03703 -0.09219 0.03819 -0.09219 0.03819 L -0.09219 0.03819 " pathEditMode="relative" ptsTypes="AAAAAAAAAAAAAAAAAAAAAAAAAAAAAAAAAAA">
                                          <p:cBhvr>
                                            <p:cTn id="794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9"/>
                      </p:tgtEl>
                    </p:cond>
                  </p:nextCondLst>
                </p:seq>
                <p:seq concurrent="1" nextAc="seek">
                  <p:cTn id="795" restart="whenNotActive" fill="hold" evtFilter="cancelBubble" nodeType="interactiveSeq">
                    <p:stCondLst>
                      <p:cond evt="onClick" delay="0">
                        <p:tgtEl>
                          <p:spTgt spid="6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6" fill="hold">
                          <p:stCondLst>
                            <p:cond delay="0"/>
                          </p:stCondLst>
                          <p:childTnLst>
                            <p:par>
                              <p:cTn id="7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328 L -0.09128 0.04328 L -0.08477 0.02639 C -0.08412 0.02476 -0.08346 0.02314 -0.08294 0.02152 L -0.07917 0.01157 L -0.07721 0.00648 C -0.07669 0.00486 -0.07578 0.00347 -0.07539 0.00139 C -0.07305 -0.01111 -0.07617 0.00439 -0.07253 -0.00857 C -0.07018 -0.0169 -0.07383 -0.01297 -0.06784 -0.02361 C -0.06693 -0.02524 -0.06589 -0.02662 -0.06511 -0.02848 C -0.06081 -0.03936 -0.06589 -0.03195 -0.06042 -0.03843 C -0.05833 -0.04954 -0.0612 -0.03866 -0.05664 -0.04514 C -0.05573 -0.04653 -0.0556 -0.04885 -0.05482 -0.05024 C -0.05365 -0.05186 -0.05221 -0.05232 -0.05104 -0.05348 C -0.05065 -0.05394 -0.05039 -0.05463 -0.05 -0.0551 L -0.05 -0.0551 " pathEditMode="relative" ptsTypes="AAAAAAAAAAAAAAAA">
                                          <p:cBhvr>
                                            <p:cTn id="799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1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6966 -0.10162 L -0.06966 -0.10162 C -0.08581 -0.09213 -0.08711 -0.09236 -0.10625 -0.07338 C -0.10912 -0.07061 -0.11198 -0.06829 -0.11471 -0.06505 C -0.11732 -0.06204 -0.11966 -0.05834 -0.12227 -0.0551 C -0.125 -0.05162 -0.12813 -0.04908 -0.13073 -0.04514 C -0.13216 -0.04283 -0.13307 -0.03959 -0.13438 -0.03681 C -0.13568 -0.03449 -0.13815 -0.0301 -0.13815 -0.0301 L -0.13906 -0.0301 " pathEditMode="relative" ptsTypes="AAAAAAAAA">
                                          <p:cBhvr>
                                            <p:cTn id="802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0"/>
                      </p:tgtEl>
                    </p:cond>
                  </p:nextCondLst>
                </p:seq>
              </p:childTnLst>
            </p:cTn>
          </p:par>
        </p:tnLst>
        <p:bldLst>
          <p:bldP spid="311" grpId="0" animBg="1"/>
          <p:bldP spid="311" grpId="1" animBg="1"/>
          <p:bldP spid="624" grpId="0" animBg="1"/>
          <p:bldP spid="624" grpId="1" animBg="1"/>
          <p:bldP spid="624" grpId="2" animBg="1"/>
          <p:bldP spid="625" grpId="0" animBg="1"/>
          <p:bldP spid="625" grpId="1" animBg="1"/>
          <p:bldP spid="625" grpId="2" animBg="1"/>
          <p:bldP spid="310" grpId="0" animBg="1"/>
          <p:bldP spid="310" grpId="1" animBg="1"/>
          <p:bldP spid="303" grpId="0" animBg="1"/>
          <p:bldP spid="303" grpId="1" animBg="1"/>
          <p:bldP spid="309" grpId="0" animBg="1"/>
          <p:bldP spid="309" grpId="1" animBg="1"/>
          <p:bldP spid="315" grpId="0" animBg="1"/>
          <p:bldP spid="315" grpId="1" animBg="1"/>
          <p:bldP spid="315" grpId="2" animBg="1"/>
          <p:bldP spid="316" grpId="0" animBg="1"/>
          <p:bldP spid="316" grpId="1" animBg="1"/>
          <p:bldP spid="316" grpId="2" animBg="1"/>
          <p:bldP spid="317" grpId="0" animBg="1"/>
          <p:bldP spid="317" grpId="1" animBg="1"/>
          <p:bldP spid="317" grpId="2" animBg="1"/>
          <p:bldP spid="318" grpId="0" animBg="1"/>
          <p:bldP spid="318" grpId="1" animBg="1"/>
          <p:bldP spid="302" grpId="0" animBg="1"/>
          <p:bldP spid="302" grpId="1" animBg="1"/>
          <p:bldP spid="302" grpId="2" animBg="1"/>
          <p:bldP spid="304" grpId="0" animBg="1"/>
          <p:bldP spid="304" grpId="1" animBg="1"/>
          <p:bldP spid="305" grpId="0" animBg="1"/>
          <p:bldP spid="305" grpId="1" animBg="1"/>
          <p:bldP spid="305" grpId="2" animBg="1"/>
          <p:bldP spid="306" grpId="0" animBg="1"/>
          <p:bldP spid="306" grpId="1" animBg="1"/>
          <p:bldP spid="306" grpId="2" animBg="1"/>
          <p:bldP spid="296" grpId="0" animBg="1"/>
          <p:bldP spid="296" grpId="1" animBg="1"/>
          <p:bldP spid="296" grpId="2" animBg="1"/>
          <p:bldP spid="298" grpId="0" animBg="1"/>
          <p:bldP spid="298" grpId="1" animBg="1"/>
          <p:bldP spid="298" grpId="2" animBg="1"/>
          <p:bldP spid="297" grpId="0" animBg="1"/>
          <p:bldP spid="297" grpId="1" animBg="1"/>
          <p:bldP spid="297" grpId="2" animBg="1"/>
          <p:bldP spid="290" grpId="0" animBg="1"/>
          <p:bldP spid="290" grpId="1" animBg="1"/>
          <p:bldP spid="291" grpId="0" animBg="1"/>
          <p:bldP spid="291" grpId="1" animBg="1"/>
          <p:bldP spid="291" grpId="2" animBg="1"/>
          <p:bldP spid="292" grpId="0" animBg="1"/>
          <p:bldP spid="292" grpId="1" animBg="1"/>
          <p:bldP spid="292" grpId="2" animBg="1"/>
          <p:bldP spid="293" grpId="0" animBg="1"/>
          <p:bldP spid="293" grpId="1" animBg="1"/>
          <p:bldP spid="293" grpId="2" animBg="1"/>
          <p:bldP spid="294" grpId="0" animBg="1"/>
          <p:bldP spid="294" grpId="1" animBg="1"/>
          <p:bldP spid="294" grpId="2" animBg="1"/>
          <p:bldP spid="295" grpId="0" animBg="1"/>
          <p:bldP spid="295" grpId="1" animBg="1"/>
          <p:bldP spid="295" grpId="2" animBg="1"/>
          <p:bldP spid="111" grpId="0" animBg="1"/>
          <p:bldP spid="111" grpId="1" animBg="1"/>
          <p:bldP spid="111" grpId="2" animBg="1"/>
          <p:bldP spid="113" grpId="0" animBg="1"/>
          <p:bldP spid="113" grpId="1" animBg="1"/>
          <p:bldP spid="113" grpId="2" animBg="1"/>
          <p:bldP spid="114" grpId="0" animBg="1"/>
          <p:bldP spid="114" grpId="1" animBg="1"/>
          <p:bldP spid="114" grpId="2" animBg="1"/>
          <p:bldP spid="115" grpId="0" animBg="1"/>
          <p:bldP spid="115" grpId="1" animBg="1"/>
          <p:bldP spid="115" grpId="2" animBg="1"/>
          <p:bldP spid="116" grpId="0" animBg="1"/>
          <p:bldP spid="116" grpId="1" animBg="1"/>
          <p:bldP spid="116" grpId="2" animBg="1"/>
          <p:bldP spid="120" grpId="0" animBg="1"/>
          <p:bldP spid="120" grpId="1" animBg="1"/>
          <p:bldP spid="120" grpId="2" animBg="1"/>
          <p:bldP spid="121" grpId="0" animBg="1"/>
          <p:bldP spid="121" grpId="1" animBg="1"/>
          <p:bldP spid="121" grpId="2" animBg="1"/>
          <p:bldP spid="119" grpId="0" animBg="1"/>
          <p:bldP spid="119" grpId="1" animBg="1"/>
          <p:bldP spid="119" grpId="2" animBg="1"/>
          <p:bldP spid="409" grpId="0" animBg="1"/>
          <p:bldP spid="409" grpId="1" animBg="1"/>
          <p:bldP spid="410" grpId="0" animBg="1"/>
          <p:bldP spid="410" grpId="1" animBg="1"/>
          <p:bldP spid="411" grpId="0" animBg="1"/>
          <p:bldP spid="411" grpId="1" animBg="1"/>
          <p:bldP spid="413" grpId="0" animBg="1"/>
          <p:bldP spid="413" grpId="1" animBg="1"/>
          <p:bldP spid="413" grpId="2" animBg="1"/>
          <p:bldP spid="414" grpId="0" animBg="1"/>
          <p:bldP spid="414" grpId="1" animBg="1"/>
          <p:bldP spid="414" grpId="2" animBg="1"/>
          <p:bldP spid="415" grpId="0" animBg="1"/>
          <p:bldP spid="415" grpId="1" animBg="1"/>
          <p:bldP spid="415" grpId="2" animBg="1"/>
          <p:bldP spid="416" grpId="0" animBg="1"/>
          <p:bldP spid="416" grpId="1" animBg="1"/>
          <p:bldP spid="419" grpId="0" animBg="1"/>
          <p:bldP spid="419" grpId="1" animBg="1"/>
          <p:bldP spid="419" grpId="2" animBg="1"/>
          <p:bldP spid="420" grpId="0" animBg="1"/>
          <p:bldP spid="420" grpId="1" animBg="1"/>
          <p:bldP spid="421" grpId="0" animBg="1"/>
          <p:bldP spid="421" grpId="1" animBg="1"/>
          <p:bldP spid="421" grpId="2" animBg="1"/>
          <p:bldP spid="422" grpId="0" animBg="1"/>
          <p:bldP spid="422" grpId="1" animBg="1"/>
          <p:bldP spid="422" grpId="2" animBg="1"/>
          <p:bldP spid="423" grpId="0" animBg="1"/>
          <p:bldP spid="423" grpId="1" animBg="1"/>
          <p:bldP spid="423" grpId="2" animBg="1"/>
          <p:bldP spid="424" grpId="0" animBg="1"/>
          <p:bldP spid="424" grpId="1" animBg="1"/>
          <p:bldP spid="424" grpId="2" animBg="1"/>
          <p:bldP spid="425" grpId="0" animBg="1"/>
          <p:bldP spid="425" grpId="1" animBg="1"/>
          <p:bldP spid="425" grpId="2" animBg="1"/>
          <p:bldP spid="426" grpId="0" animBg="1"/>
          <p:bldP spid="426" grpId="1" animBg="1"/>
          <p:bldP spid="427" grpId="0" animBg="1"/>
          <p:bldP spid="427" grpId="1" animBg="1"/>
          <p:bldP spid="427" grpId="2" animBg="1"/>
          <p:bldP spid="428" grpId="0" animBg="1"/>
          <p:bldP spid="428" grpId="1" animBg="1"/>
          <p:bldP spid="428" grpId="2" animBg="1"/>
          <p:bldP spid="429" grpId="0" animBg="1"/>
          <p:bldP spid="429" grpId="1" animBg="1"/>
          <p:bldP spid="429" grpId="2" animBg="1"/>
          <p:bldP spid="430" grpId="0" animBg="1"/>
          <p:bldP spid="430" grpId="1" animBg="1"/>
          <p:bldP spid="430" grpId="2" animBg="1"/>
          <p:bldP spid="431" grpId="0" animBg="1"/>
          <p:bldP spid="431" grpId="1" animBg="1"/>
          <p:bldP spid="431" grpId="2" animBg="1"/>
          <p:bldP spid="434" grpId="0" animBg="1"/>
          <p:bldP spid="434" grpId="1" animBg="1"/>
          <p:bldP spid="434" grpId="2" animBg="1"/>
          <p:bldP spid="435" grpId="0" animBg="1"/>
          <p:bldP spid="435" grpId="1" animBg="1"/>
          <p:bldP spid="435" grpId="2" animBg="1"/>
          <p:bldP spid="436" grpId="0" animBg="1"/>
          <p:bldP spid="436" grpId="1" animBg="1"/>
          <p:bldP spid="436" grpId="2" animBg="1"/>
          <p:bldP spid="437" grpId="0" animBg="1"/>
          <p:bldP spid="437" grpId="1" animBg="1"/>
          <p:bldP spid="437" grpId="2" animBg="1"/>
          <p:bldP spid="438" grpId="0" animBg="1"/>
          <p:bldP spid="438" grpId="1" animBg="1"/>
          <p:bldP spid="438" grpId="2" animBg="1"/>
          <p:bldP spid="439" grpId="0" animBg="1"/>
          <p:bldP spid="439" grpId="1" animBg="1"/>
          <p:bldP spid="439" grpId="2" animBg="1"/>
          <p:bldP spid="440" grpId="0" animBg="1"/>
          <p:bldP spid="440" grpId="1" animBg="1"/>
          <p:bldP spid="440" grpId="2" animBg="1"/>
          <p:bldP spid="443" grpId="0" animBg="1"/>
          <p:bldP spid="443" grpId="1" animBg="1"/>
          <p:bldP spid="443" grpId="2" animBg="1"/>
          <p:bldP spid="449" grpId="0" animBg="1"/>
          <p:bldP spid="449" grpId="1" animBg="1"/>
          <p:bldP spid="312" grpId="0" animBg="1"/>
          <p:bldP spid="344" grpId="0" animBg="1"/>
          <p:bldP spid="301" grpId="0" animBg="1"/>
          <p:bldP spid="343" grpId="0" animBg="1"/>
          <p:bldP spid="288" grpId="0" animBg="1"/>
          <p:bldP spid="342" grpId="0" animBg="1"/>
          <p:bldP spid="260" grpId="0" animBg="1"/>
          <p:bldP spid="341" grpId="0" animBg="1"/>
          <p:bldP spid="118" grpId="0" animBg="1"/>
          <p:bldP spid="340" grpId="0" animBg="1"/>
          <p:bldP spid="475" grpId="0" animBg="1"/>
          <p:bldP spid="632" grpId="0" animBg="1"/>
          <p:bldP spid="474" grpId="0" animBg="1"/>
          <p:bldP spid="631" grpId="0" animBg="1"/>
          <p:bldP spid="472" grpId="0" animBg="1"/>
          <p:bldP spid="629" grpId="0" animBg="1"/>
          <p:bldP spid="473" grpId="0" animBg="1"/>
          <p:bldP spid="630" grpId="0" animBg="1"/>
          <p:bldP spid="471" grpId="0" animBg="1"/>
          <p:bldP spid="633" grpId="0" animBg="1"/>
          <p:bldP spid="650" grpId="0"/>
          <p:bldP spid="64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Picture 638" descr="A close up of a rock&#10;&#10;Description automatically generated">
            <a:extLst>
              <a:ext uri="{FF2B5EF4-FFF2-40B4-BE49-F238E27FC236}">
                <a16:creationId xmlns:a16="http://schemas.microsoft.com/office/drawing/2014/main" id="{5F8CC820-95D8-4E23-96D9-669A4E4A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0800000" flipV="1">
            <a:off x="317851" y="6034873"/>
            <a:ext cx="535335" cy="218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0" name="Picture 639" descr="A close up of a rock&#10;&#10;Description automatically generated">
            <a:extLst>
              <a:ext uri="{FF2B5EF4-FFF2-40B4-BE49-F238E27FC236}">
                <a16:creationId xmlns:a16="http://schemas.microsoft.com/office/drawing/2014/main" id="{4855AAA6-F223-4449-82A0-0205AF1DB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0800000" flipH="1" flipV="1">
            <a:off x="659051" y="6203091"/>
            <a:ext cx="474416" cy="1275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7" name="Picture 636" descr="A close up of a rock&#10;&#10;Description automatically generated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902A95B-058F-48CC-BE73-51D723EE1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0800000" flipV="1">
            <a:off x="212312" y="4302496"/>
            <a:ext cx="362773" cy="184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6" name="Picture 635" descr="A close up of a rock&#10;&#10;Description automatically generated">
            <a:hlinkClick r:id="" action="ppaction://hlinkshowjump?jump=endshow"/>
            <a:extLst>
              <a:ext uri="{FF2B5EF4-FFF2-40B4-BE49-F238E27FC236}">
                <a16:creationId xmlns:a16="http://schemas.microsoft.com/office/drawing/2014/main" id="{483B0080-A6B4-4382-AE06-07A996760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91430" flipH="1" flipV="1">
            <a:off x="374431" y="3814884"/>
            <a:ext cx="601768" cy="2312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63F6F8E6-98D9-412D-BB56-BCBC9DA4483A}"/>
              </a:ext>
            </a:extLst>
          </p:cNvPr>
          <p:cNvSpPr/>
          <p:nvPr/>
        </p:nvSpPr>
        <p:spPr>
          <a:xfrm>
            <a:off x="99772" y="6477247"/>
            <a:ext cx="273057" cy="213456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7" name="Picture 646">
            <a:extLst>
              <a:ext uri="{FF2B5EF4-FFF2-40B4-BE49-F238E27FC236}">
                <a16:creationId xmlns:a16="http://schemas.microsoft.com/office/drawing/2014/main" id="{40226E52-3A88-4F1D-9209-803B43AE1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0294" y="496336"/>
            <a:ext cx="2767824" cy="2956816"/>
          </a:xfrm>
          <a:prstGeom prst="rect">
            <a:avLst/>
          </a:prstGeom>
        </p:spPr>
      </p:pic>
      <p:pic>
        <p:nvPicPr>
          <p:cNvPr id="648" name="Picture 647">
            <a:extLst>
              <a:ext uri="{FF2B5EF4-FFF2-40B4-BE49-F238E27FC236}">
                <a16:creationId xmlns:a16="http://schemas.microsoft.com/office/drawing/2014/main" id="{5362B6E4-B976-4181-A802-72548F544C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479" t="13541" r="25294" b="12127"/>
          <a:stretch/>
        </p:blipFill>
        <p:spPr>
          <a:xfrm>
            <a:off x="5042028" y="850568"/>
            <a:ext cx="1807259" cy="2455526"/>
          </a:xfrm>
          <a:prstGeom prst="rect">
            <a:avLst/>
          </a:prstGeom>
        </p:spPr>
      </p:pic>
      <p:pic>
        <p:nvPicPr>
          <p:cNvPr id="645" name="Picture 644">
            <a:extLst>
              <a:ext uri="{FF2B5EF4-FFF2-40B4-BE49-F238E27FC236}">
                <a16:creationId xmlns:a16="http://schemas.microsoft.com/office/drawing/2014/main" id="{0BE98EDA-2E6F-4DC4-8230-0B0023E63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1882" y="887723"/>
            <a:ext cx="2767824" cy="2956816"/>
          </a:xfrm>
          <a:prstGeom prst="rect">
            <a:avLst/>
          </a:prstGeom>
        </p:spPr>
      </p:pic>
      <p:pic>
        <p:nvPicPr>
          <p:cNvPr id="646" name="Picture 645">
            <a:extLst>
              <a:ext uri="{FF2B5EF4-FFF2-40B4-BE49-F238E27FC236}">
                <a16:creationId xmlns:a16="http://schemas.microsoft.com/office/drawing/2014/main" id="{82120E5C-4716-4B97-9A42-22E33E4A39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479" t="13541" r="25294" b="12127"/>
          <a:stretch/>
        </p:blipFill>
        <p:spPr>
          <a:xfrm>
            <a:off x="10334083" y="1202084"/>
            <a:ext cx="1807259" cy="2455526"/>
          </a:xfrm>
          <a:prstGeom prst="rect">
            <a:avLst/>
          </a:prstGeom>
        </p:spPr>
      </p:pic>
      <p:pic>
        <p:nvPicPr>
          <p:cNvPr id="638" name="Picture 637" descr="A close up of a rock&#10;&#10;Description automatically generated">
            <a:extLst>
              <a:ext uri="{FF2B5EF4-FFF2-40B4-BE49-F238E27FC236}">
                <a16:creationId xmlns:a16="http://schemas.microsoft.com/office/drawing/2014/main" id="{96F708AE-E08D-4AA5-B740-FA29702C8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0800000" flipV="1">
            <a:off x="7184655" y="3378651"/>
            <a:ext cx="362773" cy="1843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9FB4CBA1-F807-41EF-BF94-4D09D082B3D3}"/>
              </a:ext>
            </a:extLst>
          </p:cNvPr>
          <p:cNvGrpSpPr/>
          <p:nvPr/>
        </p:nvGrpSpPr>
        <p:grpSpPr>
          <a:xfrm>
            <a:off x="11621764" y="4679690"/>
            <a:ext cx="461242" cy="494818"/>
            <a:chOff x="11621478" y="5867209"/>
            <a:chExt cx="461242" cy="494818"/>
          </a:xfrm>
        </p:grpSpPr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CC734A10-A8FA-41F6-B8BD-080ED7ADAEE7}"/>
                </a:ext>
              </a:extLst>
            </p:cNvPr>
            <p:cNvSpPr/>
            <p:nvPr/>
          </p:nvSpPr>
          <p:spPr>
            <a:xfrm rot="21430641" flipH="1">
              <a:off x="11621478" y="5872958"/>
              <a:ext cx="461242" cy="489069"/>
            </a:xfrm>
            <a:custGeom>
              <a:avLst/>
              <a:gdLst>
                <a:gd name="connsiteX0" fmla="*/ 210312 w 438912"/>
                <a:gd name="connsiteY0" fmla="*/ 0 h 987552"/>
                <a:gd name="connsiteX1" fmla="*/ 438912 w 438912"/>
                <a:gd name="connsiteY1" fmla="*/ 9144 h 987552"/>
                <a:gd name="connsiteX2" fmla="*/ 429768 w 438912"/>
                <a:gd name="connsiteY2" fmla="*/ 246888 h 987552"/>
                <a:gd name="connsiteX3" fmla="*/ 274320 w 438912"/>
                <a:gd name="connsiteY3" fmla="*/ 978408 h 987552"/>
                <a:gd name="connsiteX4" fmla="*/ 0 w 438912"/>
                <a:gd name="connsiteY4" fmla="*/ 987552 h 987552"/>
                <a:gd name="connsiteX5" fmla="*/ 210312 w 438912"/>
                <a:gd name="connsiteY5" fmla="*/ 0 h 98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" h="987552">
                  <a:moveTo>
                    <a:pt x="210312" y="0"/>
                  </a:moveTo>
                  <a:lnTo>
                    <a:pt x="438912" y="9144"/>
                  </a:lnTo>
                  <a:lnTo>
                    <a:pt x="429768" y="246888"/>
                  </a:lnTo>
                  <a:lnTo>
                    <a:pt x="274320" y="978408"/>
                  </a:lnTo>
                  <a:lnTo>
                    <a:pt x="0" y="98755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548235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98A587CC-F2E6-499B-844E-D8C5C9B5D845}"/>
                </a:ext>
              </a:extLst>
            </p:cNvPr>
            <p:cNvSpPr/>
            <p:nvPr/>
          </p:nvSpPr>
          <p:spPr>
            <a:xfrm>
              <a:off x="11849437" y="5867209"/>
              <a:ext cx="230946" cy="478438"/>
            </a:xfrm>
            <a:custGeom>
              <a:avLst/>
              <a:gdLst>
                <a:gd name="connsiteX0" fmla="*/ 317054 w 317054"/>
                <a:gd name="connsiteY0" fmla="*/ 468687 h 468687"/>
                <a:gd name="connsiteX1" fmla="*/ 211369 w 317054"/>
                <a:gd name="connsiteY1" fmla="*/ 468687 h 468687"/>
                <a:gd name="connsiteX2" fmla="*/ 0 w 317054"/>
                <a:gd name="connsiteY2" fmla="*/ 0 h 468687"/>
                <a:gd name="connsiteX3" fmla="*/ 78115 w 317054"/>
                <a:gd name="connsiteY3" fmla="*/ 4595 h 468687"/>
                <a:gd name="connsiteX4" fmla="*/ 317054 w 317054"/>
                <a:gd name="connsiteY4" fmla="*/ 468687 h 46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054" h="468687">
                  <a:moveTo>
                    <a:pt x="317054" y="468687"/>
                  </a:moveTo>
                  <a:lnTo>
                    <a:pt x="211369" y="468687"/>
                  </a:lnTo>
                  <a:lnTo>
                    <a:pt x="0" y="0"/>
                  </a:lnTo>
                  <a:lnTo>
                    <a:pt x="78115" y="4595"/>
                  </a:lnTo>
                  <a:lnTo>
                    <a:pt x="317054" y="468687"/>
                  </a:lnTo>
                  <a:close/>
                </a:path>
              </a:pathLst>
            </a:custGeom>
            <a:solidFill>
              <a:srgbClr val="44692B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7" name="Freeform: Shape 626">
            <a:extLst>
              <a:ext uri="{FF2B5EF4-FFF2-40B4-BE49-F238E27FC236}">
                <a16:creationId xmlns:a16="http://schemas.microsoft.com/office/drawing/2014/main" id="{C5C6CABF-30A9-4645-903F-BC6415C17738}"/>
              </a:ext>
            </a:extLst>
          </p:cNvPr>
          <p:cNvSpPr/>
          <p:nvPr/>
        </p:nvSpPr>
        <p:spPr>
          <a:xfrm rot="21430641" flipH="1">
            <a:off x="2905803" y="4201561"/>
            <a:ext cx="461242" cy="489069"/>
          </a:xfrm>
          <a:custGeom>
            <a:avLst/>
            <a:gdLst>
              <a:gd name="connsiteX0" fmla="*/ 210312 w 438912"/>
              <a:gd name="connsiteY0" fmla="*/ 0 h 987552"/>
              <a:gd name="connsiteX1" fmla="*/ 438912 w 438912"/>
              <a:gd name="connsiteY1" fmla="*/ 9144 h 987552"/>
              <a:gd name="connsiteX2" fmla="*/ 429768 w 438912"/>
              <a:gd name="connsiteY2" fmla="*/ 246888 h 987552"/>
              <a:gd name="connsiteX3" fmla="*/ 274320 w 438912"/>
              <a:gd name="connsiteY3" fmla="*/ 978408 h 987552"/>
              <a:gd name="connsiteX4" fmla="*/ 0 w 438912"/>
              <a:gd name="connsiteY4" fmla="*/ 987552 h 987552"/>
              <a:gd name="connsiteX5" fmla="*/ 210312 w 438912"/>
              <a:gd name="connsiteY5" fmla="*/ 0 h 9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912" h="987552">
                <a:moveTo>
                  <a:pt x="210312" y="0"/>
                </a:moveTo>
                <a:lnTo>
                  <a:pt x="438912" y="9144"/>
                </a:lnTo>
                <a:lnTo>
                  <a:pt x="429768" y="246888"/>
                </a:lnTo>
                <a:lnTo>
                  <a:pt x="274320" y="978408"/>
                </a:lnTo>
                <a:lnTo>
                  <a:pt x="0" y="987552"/>
                </a:lnTo>
                <a:lnTo>
                  <a:pt x="210312" y="0"/>
                </a:lnTo>
                <a:close/>
              </a:path>
            </a:pathLst>
          </a:custGeom>
          <a:solidFill>
            <a:srgbClr val="71717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Freeform: Shape 627">
            <a:extLst>
              <a:ext uri="{FF2B5EF4-FFF2-40B4-BE49-F238E27FC236}">
                <a16:creationId xmlns:a16="http://schemas.microsoft.com/office/drawing/2014/main" id="{030531E0-C9D3-4C59-87DF-FABC23EE2EF6}"/>
              </a:ext>
            </a:extLst>
          </p:cNvPr>
          <p:cNvSpPr/>
          <p:nvPr/>
        </p:nvSpPr>
        <p:spPr>
          <a:xfrm>
            <a:off x="3140106" y="4191272"/>
            <a:ext cx="230946" cy="478438"/>
          </a:xfrm>
          <a:custGeom>
            <a:avLst/>
            <a:gdLst>
              <a:gd name="connsiteX0" fmla="*/ 317054 w 317054"/>
              <a:gd name="connsiteY0" fmla="*/ 468687 h 468687"/>
              <a:gd name="connsiteX1" fmla="*/ 211369 w 317054"/>
              <a:gd name="connsiteY1" fmla="*/ 468687 h 468687"/>
              <a:gd name="connsiteX2" fmla="*/ 0 w 317054"/>
              <a:gd name="connsiteY2" fmla="*/ 0 h 468687"/>
              <a:gd name="connsiteX3" fmla="*/ 78115 w 317054"/>
              <a:gd name="connsiteY3" fmla="*/ 4595 h 468687"/>
              <a:gd name="connsiteX4" fmla="*/ 317054 w 317054"/>
              <a:gd name="connsiteY4" fmla="*/ 468687 h 46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054" h="468687">
                <a:moveTo>
                  <a:pt x="317054" y="468687"/>
                </a:moveTo>
                <a:lnTo>
                  <a:pt x="211369" y="468687"/>
                </a:lnTo>
                <a:lnTo>
                  <a:pt x="0" y="0"/>
                </a:lnTo>
                <a:lnTo>
                  <a:pt x="78115" y="4595"/>
                </a:lnTo>
                <a:lnTo>
                  <a:pt x="317054" y="468687"/>
                </a:lnTo>
                <a:close/>
              </a:path>
            </a:pathLst>
          </a:custGeom>
          <a:solidFill>
            <a:srgbClr val="5B5B5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Freeform: Shape 310">
            <a:extLst>
              <a:ext uri="{FF2B5EF4-FFF2-40B4-BE49-F238E27FC236}">
                <a16:creationId xmlns:a16="http://schemas.microsoft.com/office/drawing/2014/main" id="{BD01DE8F-1174-4418-A729-E186DDCC118F}"/>
              </a:ext>
            </a:extLst>
          </p:cNvPr>
          <p:cNvSpPr/>
          <p:nvPr/>
        </p:nvSpPr>
        <p:spPr>
          <a:xfrm rot="561325" flipH="1" flipV="1">
            <a:off x="4119704" y="3083279"/>
            <a:ext cx="662868" cy="334788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24" name="Freeform: Shape 623">
            <a:extLst>
              <a:ext uri="{FF2B5EF4-FFF2-40B4-BE49-F238E27FC236}">
                <a16:creationId xmlns:a16="http://schemas.microsoft.com/office/drawing/2014/main" id="{C7A95ACF-93F9-4364-BC66-15A3C4FA37C2}"/>
              </a:ext>
            </a:extLst>
          </p:cNvPr>
          <p:cNvSpPr/>
          <p:nvPr/>
        </p:nvSpPr>
        <p:spPr>
          <a:xfrm rot="12752212">
            <a:off x="11469340" y="3605068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25" name="Parallelogram 120">
            <a:extLst>
              <a:ext uri="{FF2B5EF4-FFF2-40B4-BE49-F238E27FC236}">
                <a16:creationId xmlns:a16="http://schemas.microsoft.com/office/drawing/2014/main" id="{94E3956D-EC69-4497-A8AA-9D63574BE52A}"/>
              </a:ext>
            </a:extLst>
          </p:cNvPr>
          <p:cNvSpPr/>
          <p:nvPr/>
        </p:nvSpPr>
        <p:spPr>
          <a:xfrm>
            <a:off x="10973785" y="3721244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0" name="Freeform: Shape 309">
            <a:extLst>
              <a:ext uri="{FF2B5EF4-FFF2-40B4-BE49-F238E27FC236}">
                <a16:creationId xmlns:a16="http://schemas.microsoft.com/office/drawing/2014/main" id="{6ADFAF25-1F41-4ADB-8509-95E25655CBB8}"/>
              </a:ext>
            </a:extLst>
          </p:cNvPr>
          <p:cNvSpPr/>
          <p:nvPr/>
        </p:nvSpPr>
        <p:spPr>
          <a:xfrm rot="561325">
            <a:off x="3263908" y="3073865"/>
            <a:ext cx="660553" cy="300602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3" name="Freeform: Shape 302">
            <a:extLst>
              <a:ext uri="{FF2B5EF4-FFF2-40B4-BE49-F238E27FC236}">
                <a16:creationId xmlns:a16="http://schemas.microsoft.com/office/drawing/2014/main" id="{EE46CCBB-AAD8-4C3B-A546-A6D5A2214429}"/>
              </a:ext>
            </a:extLst>
          </p:cNvPr>
          <p:cNvSpPr/>
          <p:nvPr/>
        </p:nvSpPr>
        <p:spPr>
          <a:xfrm rot="12752212">
            <a:off x="3365785" y="2991730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9" name="Parallelogram 308">
            <a:extLst>
              <a:ext uri="{FF2B5EF4-FFF2-40B4-BE49-F238E27FC236}">
                <a16:creationId xmlns:a16="http://schemas.microsoft.com/office/drawing/2014/main" id="{0656CDF4-66D0-49C0-B2DD-7B1C53741117}"/>
              </a:ext>
            </a:extLst>
          </p:cNvPr>
          <p:cNvSpPr/>
          <p:nvPr/>
        </p:nvSpPr>
        <p:spPr>
          <a:xfrm rot="4664022">
            <a:off x="3492762" y="3348485"/>
            <a:ext cx="138457" cy="694920"/>
          </a:xfrm>
          <a:prstGeom prst="parallelogram">
            <a:avLst/>
          </a:pr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3" name="Picture 312">
            <a:extLst>
              <a:ext uri="{FF2B5EF4-FFF2-40B4-BE49-F238E27FC236}">
                <a16:creationId xmlns:a16="http://schemas.microsoft.com/office/drawing/2014/main" id="{2C3FBC47-970C-4482-844F-C30EA6AC95C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822" b="-1"/>
          <a:stretch/>
        </p:blipFill>
        <p:spPr>
          <a:xfrm rot="19543637" flipH="1" flipV="1">
            <a:off x="5870651" y="3806238"/>
            <a:ext cx="782299" cy="1404330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314" name="Picture 313">
            <a:extLst>
              <a:ext uri="{FF2B5EF4-FFF2-40B4-BE49-F238E27FC236}">
                <a16:creationId xmlns:a16="http://schemas.microsoft.com/office/drawing/2014/main" id="{51246807-0A63-4FE4-8CB2-9E1E00D81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881676">
            <a:off x="5582169" y="2830921"/>
            <a:ext cx="1255885" cy="2274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315" name="Freeform: Shape 314">
            <a:extLst>
              <a:ext uri="{FF2B5EF4-FFF2-40B4-BE49-F238E27FC236}">
                <a16:creationId xmlns:a16="http://schemas.microsoft.com/office/drawing/2014/main" id="{39B1A2FE-D310-45BD-864F-DDC31564606E}"/>
              </a:ext>
            </a:extLst>
          </p:cNvPr>
          <p:cNvSpPr/>
          <p:nvPr/>
        </p:nvSpPr>
        <p:spPr>
          <a:xfrm rot="2406903">
            <a:off x="6017893" y="3536707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6" name="Freeform: Shape 315">
            <a:extLst>
              <a:ext uri="{FF2B5EF4-FFF2-40B4-BE49-F238E27FC236}">
                <a16:creationId xmlns:a16="http://schemas.microsoft.com/office/drawing/2014/main" id="{986356F8-E15D-47B6-8AFE-081A915DA855}"/>
              </a:ext>
            </a:extLst>
          </p:cNvPr>
          <p:cNvSpPr/>
          <p:nvPr/>
        </p:nvSpPr>
        <p:spPr>
          <a:xfrm rot="12752212">
            <a:off x="5811687" y="3415101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7" name="Freeform: Shape 316">
            <a:extLst>
              <a:ext uri="{FF2B5EF4-FFF2-40B4-BE49-F238E27FC236}">
                <a16:creationId xmlns:a16="http://schemas.microsoft.com/office/drawing/2014/main" id="{969126E3-0345-4225-88E4-5D7D3B877246}"/>
              </a:ext>
            </a:extLst>
          </p:cNvPr>
          <p:cNvSpPr/>
          <p:nvPr/>
        </p:nvSpPr>
        <p:spPr>
          <a:xfrm rot="12752212">
            <a:off x="6321774" y="3377291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18" name="Freeform: Shape 317">
            <a:extLst>
              <a:ext uri="{FF2B5EF4-FFF2-40B4-BE49-F238E27FC236}">
                <a16:creationId xmlns:a16="http://schemas.microsoft.com/office/drawing/2014/main" id="{01EE4D55-70C5-4F74-A488-23D68C859B40}"/>
              </a:ext>
            </a:extLst>
          </p:cNvPr>
          <p:cNvSpPr/>
          <p:nvPr/>
        </p:nvSpPr>
        <p:spPr>
          <a:xfrm rot="561325" flipH="1" flipV="1">
            <a:off x="5997943" y="3658483"/>
            <a:ext cx="662868" cy="334788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A9EDA8A5-D3B3-4173-9CD0-F2A16CAFB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822" b="-1"/>
          <a:stretch/>
        </p:blipFill>
        <p:spPr>
          <a:xfrm>
            <a:off x="3983900" y="3634514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308" name="Picture 307">
            <a:extLst>
              <a:ext uri="{FF2B5EF4-FFF2-40B4-BE49-F238E27FC236}">
                <a16:creationId xmlns:a16="http://schemas.microsoft.com/office/drawing/2014/main" id="{A58E4A27-87D6-4BF1-A93D-26EF7E4E99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68603">
            <a:off x="3679294" y="2577421"/>
            <a:ext cx="1255885" cy="2274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510DBF03-82F0-4F00-95E0-65106AE6B739}"/>
              </a:ext>
            </a:extLst>
          </p:cNvPr>
          <p:cNvSpPr/>
          <p:nvPr/>
        </p:nvSpPr>
        <p:spPr>
          <a:xfrm rot="2406903">
            <a:off x="3571991" y="3033326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4" name="Freeform: Shape 303">
            <a:extLst>
              <a:ext uri="{FF2B5EF4-FFF2-40B4-BE49-F238E27FC236}">
                <a16:creationId xmlns:a16="http://schemas.microsoft.com/office/drawing/2014/main" id="{9936B869-91B6-40DA-B385-0819DFFC6DB3}"/>
              </a:ext>
            </a:extLst>
          </p:cNvPr>
          <p:cNvSpPr/>
          <p:nvPr/>
        </p:nvSpPr>
        <p:spPr>
          <a:xfrm rot="12752212">
            <a:off x="3875872" y="2953920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5" name="Parallelogram 120">
            <a:extLst>
              <a:ext uri="{FF2B5EF4-FFF2-40B4-BE49-F238E27FC236}">
                <a16:creationId xmlns:a16="http://schemas.microsoft.com/office/drawing/2014/main" id="{0E06A466-D350-42AE-93CE-839E55A185D6}"/>
              </a:ext>
            </a:extLst>
          </p:cNvPr>
          <p:cNvSpPr/>
          <p:nvPr/>
        </p:nvSpPr>
        <p:spPr>
          <a:xfrm>
            <a:off x="2967798" y="2877280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6" name="Parallelogram 118">
            <a:extLst>
              <a:ext uri="{FF2B5EF4-FFF2-40B4-BE49-F238E27FC236}">
                <a16:creationId xmlns:a16="http://schemas.microsoft.com/office/drawing/2014/main" id="{07C3760B-03A5-4DA0-9D24-03DBE3525A81}"/>
              </a:ext>
            </a:extLst>
          </p:cNvPr>
          <p:cNvSpPr/>
          <p:nvPr/>
        </p:nvSpPr>
        <p:spPr>
          <a:xfrm>
            <a:off x="3066403" y="2929649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6" name="Freeform: Shape 295">
            <a:extLst>
              <a:ext uri="{FF2B5EF4-FFF2-40B4-BE49-F238E27FC236}">
                <a16:creationId xmlns:a16="http://schemas.microsoft.com/office/drawing/2014/main" id="{4A55D641-E60C-49BE-9400-F43D565A1818}"/>
              </a:ext>
            </a:extLst>
          </p:cNvPr>
          <p:cNvSpPr/>
          <p:nvPr/>
        </p:nvSpPr>
        <p:spPr>
          <a:xfrm rot="12752212">
            <a:off x="5409599" y="3117329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8" name="Parallelogram 120">
            <a:extLst>
              <a:ext uri="{FF2B5EF4-FFF2-40B4-BE49-F238E27FC236}">
                <a16:creationId xmlns:a16="http://schemas.microsoft.com/office/drawing/2014/main" id="{B95CFC0F-9488-42F8-B986-3C23A46CDD05}"/>
              </a:ext>
            </a:extLst>
          </p:cNvPr>
          <p:cNvSpPr/>
          <p:nvPr/>
        </p:nvSpPr>
        <p:spPr>
          <a:xfrm>
            <a:off x="5365914" y="2830306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38471057-5FFB-4672-A6B1-286C0185905C}"/>
              </a:ext>
            </a:extLst>
          </p:cNvPr>
          <p:cNvSpPr/>
          <p:nvPr/>
        </p:nvSpPr>
        <p:spPr>
          <a:xfrm rot="12752212">
            <a:off x="5919686" y="3079519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25A35F9C-3471-4FAA-8361-96BDAF04E918}"/>
              </a:ext>
            </a:extLst>
          </p:cNvPr>
          <p:cNvSpPr/>
          <p:nvPr/>
        </p:nvSpPr>
        <p:spPr>
          <a:xfrm rot="2406903">
            <a:off x="4139654" y="2961503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1" name="Freeform: Shape 290">
            <a:extLst>
              <a:ext uri="{FF2B5EF4-FFF2-40B4-BE49-F238E27FC236}">
                <a16:creationId xmlns:a16="http://schemas.microsoft.com/office/drawing/2014/main" id="{E38342D4-5260-428E-BCE8-8CF2B2D5BB19}"/>
              </a:ext>
            </a:extLst>
          </p:cNvPr>
          <p:cNvSpPr/>
          <p:nvPr/>
        </p:nvSpPr>
        <p:spPr>
          <a:xfrm rot="12752212">
            <a:off x="3933448" y="2759887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491840ED-C383-4974-9567-822F97F42832}"/>
              </a:ext>
            </a:extLst>
          </p:cNvPr>
          <p:cNvSpPr/>
          <p:nvPr/>
        </p:nvSpPr>
        <p:spPr>
          <a:xfrm rot="805385">
            <a:off x="3661520" y="2848179"/>
            <a:ext cx="214022" cy="7581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A7AF9B71-6221-41AF-ABF4-BEC25139A979}"/>
              </a:ext>
            </a:extLst>
          </p:cNvPr>
          <p:cNvSpPr/>
          <p:nvPr/>
        </p:nvSpPr>
        <p:spPr>
          <a:xfrm rot="12752212">
            <a:off x="4443535" y="2722077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4" name="Parallelogram 120">
            <a:extLst>
              <a:ext uri="{FF2B5EF4-FFF2-40B4-BE49-F238E27FC236}">
                <a16:creationId xmlns:a16="http://schemas.microsoft.com/office/drawing/2014/main" id="{AD8A100A-648C-40EA-A707-8EAF27ED5B99}"/>
              </a:ext>
            </a:extLst>
          </p:cNvPr>
          <p:cNvSpPr/>
          <p:nvPr/>
        </p:nvSpPr>
        <p:spPr>
          <a:xfrm>
            <a:off x="3535461" y="2725447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5" name="Parallelogram 118">
            <a:extLst>
              <a:ext uri="{FF2B5EF4-FFF2-40B4-BE49-F238E27FC236}">
                <a16:creationId xmlns:a16="http://schemas.microsoft.com/office/drawing/2014/main" id="{DAC7FD0C-B4FF-4E28-9B54-531368D84BFA}"/>
              </a:ext>
            </a:extLst>
          </p:cNvPr>
          <p:cNvSpPr/>
          <p:nvPr/>
        </p:nvSpPr>
        <p:spPr>
          <a:xfrm>
            <a:off x="3634066" y="2777816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83" name="Picture 282">
            <a:extLst>
              <a:ext uri="{FF2B5EF4-FFF2-40B4-BE49-F238E27FC236}">
                <a16:creationId xmlns:a16="http://schemas.microsoft.com/office/drawing/2014/main" id="{867AADA4-0409-43A5-856A-DA8F4722DB2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822" b="-1"/>
          <a:stretch/>
        </p:blipFill>
        <p:spPr>
          <a:xfrm rot="731608">
            <a:off x="4375681" y="3580987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A8BCDC69-7E6E-4851-8D54-29487DCCA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00211">
            <a:off x="4071075" y="2523894"/>
            <a:ext cx="1255885" cy="2274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469AA1FC-72C9-42DE-8882-5A9B5CD0A315}"/>
              </a:ext>
            </a:extLst>
          </p:cNvPr>
          <p:cNvSpPr/>
          <p:nvPr/>
        </p:nvSpPr>
        <p:spPr>
          <a:xfrm rot="1138714">
            <a:off x="4675531" y="3157517"/>
            <a:ext cx="243986" cy="6057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F10919DD-E207-476A-B4DB-3B4DABF1EB86}"/>
              </a:ext>
            </a:extLst>
          </p:cNvPr>
          <p:cNvSpPr/>
          <p:nvPr/>
        </p:nvSpPr>
        <p:spPr>
          <a:xfrm rot="2406903">
            <a:off x="4699635" y="3467039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E866D2F4-54A0-4047-B71F-85974D2FE6CB}"/>
              </a:ext>
            </a:extLst>
          </p:cNvPr>
          <p:cNvSpPr/>
          <p:nvPr/>
        </p:nvSpPr>
        <p:spPr>
          <a:xfrm rot="12752212">
            <a:off x="4493429" y="3345433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5BFFE147-E88A-4E67-B5BB-3D53D33F2F51}"/>
              </a:ext>
            </a:extLst>
          </p:cNvPr>
          <p:cNvSpPr/>
          <p:nvPr/>
        </p:nvSpPr>
        <p:spPr>
          <a:xfrm rot="805385">
            <a:off x="4575803" y="3181142"/>
            <a:ext cx="214022" cy="7581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0D829AF6-B958-4E83-A539-75F7584ABDCF}"/>
              </a:ext>
            </a:extLst>
          </p:cNvPr>
          <p:cNvSpPr/>
          <p:nvPr/>
        </p:nvSpPr>
        <p:spPr>
          <a:xfrm rot="12752212">
            <a:off x="4783465" y="3302370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0" name="Parallelogram 119">
            <a:extLst>
              <a:ext uri="{FF2B5EF4-FFF2-40B4-BE49-F238E27FC236}">
                <a16:creationId xmlns:a16="http://schemas.microsoft.com/office/drawing/2014/main" id="{D86CA501-5682-4DC7-B11B-B87A36EC9E80}"/>
              </a:ext>
            </a:extLst>
          </p:cNvPr>
          <p:cNvSpPr/>
          <p:nvPr/>
        </p:nvSpPr>
        <p:spPr>
          <a:xfrm>
            <a:off x="4917056" y="3201102"/>
            <a:ext cx="172216" cy="8446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8001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43699 h 743699"/>
              <a:gd name="connsiteX1" fmla="*/ 45651 w 148313"/>
              <a:gd name="connsiteY1" fmla="*/ 0 h 743699"/>
              <a:gd name="connsiteX2" fmla="*/ 148313 w 148313"/>
              <a:gd name="connsiteY2" fmla="*/ 34290 h 743699"/>
              <a:gd name="connsiteX3" fmla="*/ 136952 w 148313"/>
              <a:gd name="connsiteY3" fmla="*/ 743699 h 743699"/>
              <a:gd name="connsiteX4" fmla="*/ 0 w 148313"/>
              <a:gd name="connsiteY4" fmla="*/ 743699 h 743699"/>
              <a:gd name="connsiteX0" fmla="*/ 0 w 148313"/>
              <a:gd name="connsiteY0" fmla="*/ 743699 h 743699"/>
              <a:gd name="connsiteX1" fmla="*/ 45651 w 148313"/>
              <a:gd name="connsiteY1" fmla="*/ 0 h 743699"/>
              <a:gd name="connsiteX2" fmla="*/ 148313 w 148313"/>
              <a:gd name="connsiteY2" fmla="*/ 34290 h 743699"/>
              <a:gd name="connsiteX3" fmla="*/ 136952 w 148313"/>
              <a:gd name="connsiteY3" fmla="*/ 743699 h 743699"/>
              <a:gd name="connsiteX4" fmla="*/ 84779 w 148313"/>
              <a:gd name="connsiteY4" fmla="*/ 610491 h 743699"/>
              <a:gd name="connsiteX5" fmla="*/ 0 w 148313"/>
              <a:gd name="connsiteY5" fmla="*/ 743699 h 74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43699">
                <a:moveTo>
                  <a:pt x="0" y="743699"/>
                </a:moveTo>
                <a:lnTo>
                  <a:pt x="45651" y="0"/>
                </a:lnTo>
                <a:lnTo>
                  <a:pt x="148313" y="34290"/>
                </a:lnTo>
                <a:lnTo>
                  <a:pt x="136952" y="743699"/>
                </a:lnTo>
                <a:cubicBezTo>
                  <a:pt x="112998" y="742908"/>
                  <a:pt x="108733" y="611282"/>
                  <a:pt x="84779" y="610491"/>
                </a:cubicBezTo>
                <a:lnTo>
                  <a:pt x="0" y="743699"/>
                </a:ln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1" name="Parallelogram 120">
            <a:extLst>
              <a:ext uri="{FF2B5EF4-FFF2-40B4-BE49-F238E27FC236}">
                <a16:creationId xmlns:a16="http://schemas.microsoft.com/office/drawing/2014/main" id="{76FCB404-13A1-4245-B820-D836411FCC6C}"/>
              </a:ext>
            </a:extLst>
          </p:cNvPr>
          <p:cNvSpPr/>
          <p:nvPr/>
        </p:nvSpPr>
        <p:spPr>
          <a:xfrm>
            <a:off x="4449744" y="3058410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62" name="Picture 261">
            <a:extLst>
              <a:ext uri="{FF2B5EF4-FFF2-40B4-BE49-F238E27FC236}">
                <a16:creationId xmlns:a16="http://schemas.microsoft.com/office/drawing/2014/main" id="{A42A4F9F-875E-415B-8DD8-59884CD71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68938">
            <a:off x="5535488" y="1327553"/>
            <a:ext cx="847417" cy="3529890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BDFCCD1-821C-4AF1-A249-B3BAB6FA7A4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0735285">
            <a:off x="3661847" y="1272012"/>
            <a:ext cx="853514" cy="3529890"/>
          </a:xfrm>
          <a:custGeom>
            <a:avLst/>
            <a:gdLst>
              <a:gd name="connsiteX0" fmla="*/ 847131 w 853514"/>
              <a:gd name="connsiteY0" fmla="*/ 2242696 h 3529890"/>
              <a:gd name="connsiteX1" fmla="*/ 853514 w 853514"/>
              <a:gd name="connsiteY1" fmla="*/ 2245837 h 3529890"/>
              <a:gd name="connsiteX2" fmla="*/ 853514 w 853514"/>
              <a:gd name="connsiteY2" fmla="*/ 2346521 h 3529890"/>
              <a:gd name="connsiteX3" fmla="*/ 0 w 853514"/>
              <a:gd name="connsiteY3" fmla="*/ 0 h 3529890"/>
              <a:gd name="connsiteX4" fmla="*/ 853514 w 853514"/>
              <a:gd name="connsiteY4" fmla="*/ 0 h 3529890"/>
              <a:gd name="connsiteX5" fmla="*/ 853514 w 853514"/>
              <a:gd name="connsiteY5" fmla="*/ 1848367 h 3529890"/>
              <a:gd name="connsiteX6" fmla="*/ 843975 w 853514"/>
              <a:gd name="connsiteY6" fmla="*/ 1859975 h 3529890"/>
              <a:gd name="connsiteX7" fmla="*/ 851248 w 853514"/>
              <a:gd name="connsiteY7" fmla="*/ 1602075 h 3529890"/>
              <a:gd name="connsiteX8" fmla="*/ 759909 w 853514"/>
              <a:gd name="connsiteY8" fmla="*/ 1795913 h 3529890"/>
              <a:gd name="connsiteX9" fmla="*/ 712154 w 853514"/>
              <a:gd name="connsiteY9" fmla="*/ 1686316 h 3529890"/>
              <a:gd name="connsiteX10" fmla="*/ 679988 w 853514"/>
              <a:gd name="connsiteY10" fmla="*/ 1886984 h 3529890"/>
              <a:gd name="connsiteX11" fmla="*/ 568888 w 853514"/>
              <a:gd name="connsiteY11" fmla="*/ 1763904 h 3529890"/>
              <a:gd name="connsiteX12" fmla="*/ 592766 w 853514"/>
              <a:gd name="connsiteY12" fmla="*/ 1951046 h 3529890"/>
              <a:gd name="connsiteX13" fmla="*/ 477494 w 853514"/>
              <a:gd name="connsiteY13" fmla="*/ 1971269 h 3529890"/>
              <a:gd name="connsiteX14" fmla="*/ 553326 w 853514"/>
              <a:gd name="connsiteY14" fmla="*/ 2119572 h 3529890"/>
              <a:gd name="connsiteX15" fmla="*/ 445328 w 853514"/>
              <a:gd name="connsiteY15" fmla="*/ 2176937 h 3529890"/>
              <a:gd name="connsiteX16" fmla="*/ 536722 w 853514"/>
              <a:gd name="connsiteY16" fmla="*/ 2288231 h 3529890"/>
              <a:gd name="connsiteX17" fmla="*/ 480596 w 853514"/>
              <a:gd name="connsiteY17" fmla="*/ 2397829 h 3529890"/>
              <a:gd name="connsiteX18" fmla="*/ 577204 w 853514"/>
              <a:gd name="connsiteY18" fmla="*/ 2416355 h 3529890"/>
              <a:gd name="connsiteX19" fmla="*/ 580278 w 853514"/>
              <a:gd name="connsiteY19" fmla="*/ 2566354 h 3529890"/>
              <a:gd name="connsiteX20" fmla="*/ 651911 w 853514"/>
              <a:gd name="connsiteY20" fmla="*/ 2411221 h 3529890"/>
              <a:gd name="connsiteX21" fmla="*/ 684104 w 853514"/>
              <a:gd name="connsiteY21" fmla="*/ 2482069 h 3529890"/>
              <a:gd name="connsiteX22" fmla="*/ 716271 w 853514"/>
              <a:gd name="connsiteY22" fmla="*/ 2377516 h 3529890"/>
              <a:gd name="connsiteX23" fmla="*/ 764026 w 853514"/>
              <a:gd name="connsiteY23" fmla="*/ 2443230 h 3529890"/>
              <a:gd name="connsiteX24" fmla="*/ 779615 w 853514"/>
              <a:gd name="connsiteY24" fmla="*/ 2313454 h 3529890"/>
              <a:gd name="connsiteX25" fmla="*/ 853514 w 853514"/>
              <a:gd name="connsiteY25" fmla="*/ 2375906 h 3529890"/>
              <a:gd name="connsiteX26" fmla="*/ 853514 w 853514"/>
              <a:gd name="connsiteY26" fmla="*/ 3529890 h 3529890"/>
              <a:gd name="connsiteX27" fmla="*/ 0 w 853514"/>
              <a:gd name="connsiteY27" fmla="*/ 3529890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3514" h="3529890">
                <a:moveTo>
                  <a:pt x="847131" y="2242696"/>
                </a:moveTo>
                <a:lnTo>
                  <a:pt x="853514" y="2245837"/>
                </a:lnTo>
                <a:lnTo>
                  <a:pt x="853514" y="2346521"/>
                </a:lnTo>
                <a:close/>
                <a:moveTo>
                  <a:pt x="0" y="0"/>
                </a:moveTo>
                <a:lnTo>
                  <a:pt x="853514" y="0"/>
                </a:lnTo>
                <a:lnTo>
                  <a:pt x="853514" y="1848367"/>
                </a:lnTo>
                <a:lnTo>
                  <a:pt x="843975" y="1859975"/>
                </a:lnTo>
                <a:cubicBezTo>
                  <a:pt x="846390" y="1773994"/>
                  <a:pt x="848833" y="1688057"/>
                  <a:pt x="851248" y="1602075"/>
                </a:cubicBezTo>
                <a:lnTo>
                  <a:pt x="759909" y="1795913"/>
                </a:lnTo>
                <a:lnTo>
                  <a:pt x="712154" y="1686316"/>
                </a:lnTo>
                <a:lnTo>
                  <a:pt x="679988" y="1886984"/>
                </a:lnTo>
                <a:lnTo>
                  <a:pt x="568888" y="1763904"/>
                </a:lnTo>
                <a:lnTo>
                  <a:pt x="592766" y="1951046"/>
                </a:lnTo>
                <a:lnTo>
                  <a:pt x="477494" y="1971269"/>
                </a:lnTo>
                <a:lnTo>
                  <a:pt x="553326" y="2119572"/>
                </a:lnTo>
                <a:lnTo>
                  <a:pt x="445328" y="2176937"/>
                </a:lnTo>
                <a:lnTo>
                  <a:pt x="536722" y="2288231"/>
                </a:lnTo>
                <a:lnTo>
                  <a:pt x="480596" y="2397829"/>
                </a:lnTo>
                <a:lnTo>
                  <a:pt x="577204" y="2416355"/>
                </a:lnTo>
                <a:cubicBezTo>
                  <a:pt x="578219" y="2466355"/>
                  <a:pt x="579262" y="2516355"/>
                  <a:pt x="580278" y="2566354"/>
                </a:cubicBezTo>
                <a:lnTo>
                  <a:pt x="651911" y="2411221"/>
                </a:lnTo>
                <a:lnTo>
                  <a:pt x="684104" y="2482069"/>
                </a:lnTo>
                <a:lnTo>
                  <a:pt x="716271" y="2377516"/>
                </a:lnTo>
                <a:lnTo>
                  <a:pt x="764026" y="2443230"/>
                </a:lnTo>
                <a:lnTo>
                  <a:pt x="779615" y="2313454"/>
                </a:lnTo>
                <a:lnTo>
                  <a:pt x="853514" y="2375906"/>
                </a:lnTo>
                <a:lnTo>
                  <a:pt x="853514" y="3529890"/>
                </a:lnTo>
                <a:lnTo>
                  <a:pt x="0" y="3529890"/>
                </a:lnTo>
                <a:close/>
              </a:path>
            </a:pathLst>
          </a:custGeom>
          <a:effectLst>
            <a:outerShdw dist="38100" dir="2700000" algn="tl" rotWithShape="0">
              <a:schemeClr val="tx2">
                <a:lumMod val="50000"/>
                <a:alpha val="76000"/>
              </a:schemeClr>
            </a:outerShdw>
          </a:effec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8E2E1980-CCDD-4B05-AE90-271C5690FC7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731608">
            <a:off x="4888495" y="1250758"/>
            <a:ext cx="847417" cy="3529890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</p:spPr>
      </p:pic>
      <p:sp>
        <p:nvSpPr>
          <p:cNvPr id="119" name="Parallelogram 118">
            <a:extLst>
              <a:ext uri="{FF2B5EF4-FFF2-40B4-BE49-F238E27FC236}">
                <a16:creationId xmlns:a16="http://schemas.microsoft.com/office/drawing/2014/main" id="{EB980672-D428-47CB-B456-D7A2803284A6}"/>
              </a:ext>
            </a:extLst>
          </p:cNvPr>
          <p:cNvSpPr/>
          <p:nvPr/>
        </p:nvSpPr>
        <p:spPr>
          <a:xfrm>
            <a:off x="4548349" y="3110779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5B8302D7-D18B-46F1-9F19-9D352A1391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822" b="-1"/>
          <a:stretch/>
        </p:blipFill>
        <p:spPr>
          <a:xfrm rot="21205445">
            <a:off x="3465091" y="3527647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CE30C4C0-F290-4983-BA87-B20762723F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574048">
            <a:off x="3160485" y="2470554"/>
            <a:ext cx="1255885" cy="2274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pic>
        <p:nvPicPr>
          <p:cNvPr id="265" name="Picture 264">
            <a:extLst>
              <a:ext uri="{FF2B5EF4-FFF2-40B4-BE49-F238E27FC236}">
                <a16:creationId xmlns:a16="http://schemas.microsoft.com/office/drawing/2014/main" id="{4FB6978C-97DF-409A-AE87-D8D380D456C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2011" b="1"/>
          <a:stretch/>
        </p:blipFill>
        <p:spPr>
          <a:xfrm rot="21142024" flipH="1">
            <a:off x="3056780" y="1270250"/>
            <a:ext cx="858548" cy="3600865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</p:spPr>
      </p:pic>
      <p:sp>
        <p:nvSpPr>
          <p:cNvPr id="326" name="Freeform: Shape 325">
            <a:extLst>
              <a:ext uri="{FF2B5EF4-FFF2-40B4-BE49-F238E27FC236}">
                <a16:creationId xmlns:a16="http://schemas.microsoft.com/office/drawing/2014/main" id="{9A7D8876-960C-4904-A80E-C5816553F2FB}"/>
              </a:ext>
            </a:extLst>
          </p:cNvPr>
          <p:cNvSpPr/>
          <p:nvPr/>
        </p:nvSpPr>
        <p:spPr>
          <a:xfrm rot="21430641" flipH="1">
            <a:off x="6383383" y="4246450"/>
            <a:ext cx="461242" cy="489069"/>
          </a:xfrm>
          <a:custGeom>
            <a:avLst/>
            <a:gdLst>
              <a:gd name="connsiteX0" fmla="*/ 210312 w 438912"/>
              <a:gd name="connsiteY0" fmla="*/ 0 h 987552"/>
              <a:gd name="connsiteX1" fmla="*/ 438912 w 438912"/>
              <a:gd name="connsiteY1" fmla="*/ 9144 h 987552"/>
              <a:gd name="connsiteX2" fmla="*/ 429768 w 438912"/>
              <a:gd name="connsiteY2" fmla="*/ 246888 h 987552"/>
              <a:gd name="connsiteX3" fmla="*/ 274320 w 438912"/>
              <a:gd name="connsiteY3" fmla="*/ 978408 h 987552"/>
              <a:gd name="connsiteX4" fmla="*/ 0 w 438912"/>
              <a:gd name="connsiteY4" fmla="*/ 987552 h 987552"/>
              <a:gd name="connsiteX5" fmla="*/ 210312 w 438912"/>
              <a:gd name="connsiteY5" fmla="*/ 0 h 9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912" h="987552">
                <a:moveTo>
                  <a:pt x="210312" y="0"/>
                </a:moveTo>
                <a:lnTo>
                  <a:pt x="438912" y="9144"/>
                </a:lnTo>
                <a:lnTo>
                  <a:pt x="429768" y="246888"/>
                </a:lnTo>
                <a:lnTo>
                  <a:pt x="274320" y="978408"/>
                </a:lnTo>
                <a:lnTo>
                  <a:pt x="0" y="987552"/>
                </a:lnTo>
                <a:lnTo>
                  <a:pt x="210312" y="0"/>
                </a:lnTo>
                <a:close/>
              </a:path>
            </a:pathLst>
          </a:custGeom>
          <a:solidFill>
            <a:srgbClr val="71717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Freeform: Shape 326">
            <a:extLst>
              <a:ext uri="{FF2B5EF4-FFF2-40B4-BE49-F238E27FC236}">
                <a16:creationId xmlns:a16="http://schemas.microsoft.com/office/drawing/2014/main" id="{A16EC160-D7F5-40F7-A079-0C8265379721}"/>
              </a:ext>
            </a:extLst>
          </p:cNvPr>
          <p:cNvSpPr/>
          <p:nvPr/>
        </p:nvSpPr>
        <p:spPr>
          <a:xfrm>
            <a:off x="6617686" y="4236161"/>
            <a:ext cx="230946" cy="478438"/>
          </a:xfrm>
          <a:custGeom>
            <a:avLst/>
            <a:gdLst>
              <a:gd name="connsiteX0" fmla="*/ 317054 w 317054"/>
              <a:gd name="connsiteY0" fmla="*/ 468687 h 468687"/>
              <a:gd name="connsiteX1" fmla="*/ 211369 w 317054"/>
              <a:gd name="connsiteY1" fmla="*/ 468687 h 468687"/>
              <a:gd name="connsiteX2" fmla="*/ 0 w 317054"/>
              <a:gd name="connsiteY2" fmla="*/ 0 h 468687"/>
              <a:gd name="connsiteX3" fmla="*/ 78115 w 317054"/>
              <a:gd name="connsiteY3" fmla="*/ 4595 h 468687"/>
              <a:gd name="connsiteX4" fmla="*/ 317054 w 317054"/>
              <a:gd name="connsiteY4" fmla="*/ 468687 h 46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054" h="468687">
                <a:moveTo>
                  <a:pt x="317054" y="468687"/>
                </a:moveTo>
                <a:lnTo>
                  <a:pt x="211369" y="468687"/>
                </a:lnTo>
                <a:lnTo>
                  <a:pt x="0" y="0"/>
                </a:lnTo>
                <a:lnTo>
                  <a:pt x="78115" y="4595"/>
                </a:lnTo>
                <a:lnTo>
                  <a:pt x="317054" y="468687"/>
                </a:lnTo>
                <a:close/>
              </a:path>
            </a:pathLst>
          </a:custGeom>
          <a:solidFill>
            <a:srgbClr val="5B5B5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453B8BD0-0AEB-4940-9D13-41F9CECA96D7}"/>
              </a:ext>
            </a:extLst>
          </p:cNvPr>
          <p:cNvCxnSpPr>
            <a:cxnSpLocks/>
          </p:cNvCxnSpPr>
          <p:nvPr/>
        </p:nvCxnSpPr>
        <p:spPr>
          <a:xfrm>
            <a:off x="6618676" y="431271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Parallelogram 329">
            <a:extLst>
              <a:ext uri="{FF2B5EF4-FFF2-40B4-BE49-F238E27FC236}">
                <a16:creationId xmlns:a16="http://schemas.microsoft.com/office/drawing/2014/main" id="{F177AC6E-4436-4C15-AFF9-2470A1E37B2C}"/>
              </a:ext>
            </a:extLst>
          </p:cNvPr>
          <p:cNvSpPr/>
          <p:nvPr/>
        </p:nvSpPr>
        <p:spPr>
          <a:xfrm flipH="1">
            <a:off x="2998854" y="982701"/>
            <a:ext cx="3884925" cy="589310"/>
          </a:xfrm>
          <a:prstGeom prst="parallelogram">
            <a:avLst/>
          </a:prstGeom>
          <a:blipFill>
            <a:blip r:embed="rId1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324" name="Freeform: Shape 323">
            <a:extLst>
              <a:ext uri="{FF2B5EF4-FFF2-40B4-BE49-F238E27FC236}">
                <a16:creationId xmlns:a16="http://schemas.microsoft.com/office/drawing/2014/main" id="{6BA2069E-85E0-4869-A6ED-618B886894A3}"/>
              </a:ext>
            </a:extLst>
          </p:cNvPr>
          <p:cNvSpPr/>
          <p:nvPr/>
        </p:nvSpPr>
        <p:spPr>
          <a:xfrm rot="20952570">
            <a:off x="6144641" y="5146445"/>
            <a:ext cx="448916" cy="271305"/>
          </a:xfrm>
          <a:custGeom>
            <a:avLst/>
            <a:gdLst>
              <a:gd name="connsiteX0" fmla="*/ 21934 w 448916"/>
              <a:gd name="connsiteY0" fmla="*/ 0 h 271305"/>
              <a:gd name="connsiteX1" fmla="*/ 21934 w 448916"/>
              <a:gd name="connsiteY1" fmla="*/ 0 h 271305"/>
              <a:gd name="connsiteX2" fmla="*/ 172659 w 448916"/>
              <a:gd name="connsiteY2" fmla="*/ 10048 h 271305"/>
              <a:gd name="connsiteX3" fmla="*/ 202804 w 448916"/>
              <a:gd name="connsiteY3" fmla="*/ 20097 h 271305"/>
              <a:gd name="connsiteX4" fmla="*/ 242997 w 448916"/>
              <a:gd name="connsiteY4" fmla="*/ 30145 h 271305"/>
              <a:gd name="connsiteX5" fmla="*/ 273142 w 448916"/>
              <a:gd name="connsiteY5" fmla="*/ 40193 h 271305"/>
              <a:gd name="connsiteX6" fmla="*/ 393723 w 448916"/>
              <a:gd name="connsiteY6" fmla="*/ 60290 h 271305"/>
              <a:gd name="connsiteX7" fmla="*/ 423868 w 448916"/>
              <a:gd name="connsiteY7" fmla="*/ 70338 h 271305"/>
              <a:gd name="connsiteX8" fmla="*/ 433916 w 448916"/>
              <a:gd name="connsiteY8" fmla="*/ 221064 h 271305"/>
              <a:gd name="connsiteX9" fmla="*/ 403771 w 448916"/>
              <a:gd name="connsiteY9" fmla="*/ 241160 h 271305"/>
              <a:gd name="connsiteX10" fmla="*/ 343481 w 448916"/>
              <a:gd name="connsiteY10" fmla="*/ 261257 h 271305"/>
              <a:gd name="connsiteX11" fmla="*/ 192756 w 448916"/>
              <a:gd name="connsiteY11" fmla="*/ 271305 h 271305"/>
              <a:gd name="connsiteX12" fmla="*/ 92272 w 448916"/>
              <a:gd name="connsiteY12" fmla="*/ 261257 h 271305"/>
              <a:gd name="connsiteX13" fmla="*/ 52079 w 448916"/>
              <a:gd name="connsiteY13" fmla="*/ 211015 h 271305"/>
              <a:gd name="connsiteX14" fmla="*/ 21934 w 448916"/>
              <a:gd name="connsiteY14" fmla="*/ 190919 h 271305"/>
              <a:gd name="connsiteX15" fmla="*/ 11885 w 448916"/>
              <a:gd name="connsiteY15" fmla="*/ 50242 h 271305"/>
              <a:gd name="connsiteX16" fmla="*/ 21934 w 448916"/>
              <a:gd name="connsiteY16" fmla="*/ 0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916" h="271305">
                <a:moveTo>
                  <a:pt x="21934" y="0"/>
                </a:moveTo>
                <a:lnTo>
                  <a:pt x="21934" y="0"/>
                </a:lnTo>
                <a:cubicBezTo>
                  <a:pt x="72176" y="3349"/>
                  <a:pt x="122614" y="4487"/>
                  <a:pt x="172659" y="10048"/>
                </a:cubicBezTo>
                <a:cubicBezTo>
                  <a:pt x="183186" y="11218"/>
                  <a:pt x="192620" y="17187"/>
                  <a:pt x="202804" y="20097"/>
                </a:cubicBezTo>
                <a:cubicBezTo>
                  <a:pt x="216083" y="23891"/>
                  <a:pt x="229718" y="26351"/>
                  <a:pt x="242997" y="30145"/>
                </a:cubicBezTo>
                <a:cubicBezTo>
                  <a:pt x="253181" y="33055"/>
                  <a:pt x="262756" y="38116"/>
                  <a:pt x="273142" y="40193"/>
                </a:cubicBezTo>
                <a:cubicBezTo>
                  <a:pt x="313099" y="48184"/>
                  <a:pt x="393723" y="60290"/>
                  <a:pt x="393723" y="60290"/>
                </a:cubicBezTo>
                <a:cubicBezTo>
                  <a:pt x="403771" y="63639"/>
                  <a:pt x="415597" y="63721"/>
                  <a:pt x="423868" y="70338"/>
                </a:cubicBezTo>
                <a:cubicBezTo>
                  <a:pt x="466708" y="104611"/>
                  <a:pt x="443722" y="186744"/>
                  <a:pt x="433916" y="221064"/>
                </a:cubicBezTo>
                <a:cubicBezTo>
                  <a:pt x="430598" y="232676"/>
                  <a:pt x="414807" y="236255"/>
                  <a:pt x="403771" y="241160"/>
                </a:cubicBezTo>
                <a:cubicBezTo>
                  <a:pt x="384413" y="249763"/>
                  <a:pt x="364618" y="259848"/>
                  <a:pt x="343481" y="261257"/>
                </a:cubicBezTo>
                <a:lnTo>
                  <a:pt x="192756" y="271305"/>
                </a:lnTo>
                <a:cubicBezTo>
                  <a:pt x="159261" y="267956"/>
                  <a:pt x="125072" y="268826"/>
                  <a:pt x="92272" y="261257"/>
                </a:cubicBezTo>
                <a:cubicBezTo>
                  <a:pt x="42827" y="249847"/>
                  <a:pt x="75143" y="239845"/>
                  <a:pt x="52079" y="211015"/>
                </a:cubicBezTo>
                <a:cubicBezTo>
                  <a:pt x="44535" y="201585"/>
                  <a:pt x="31982" y="197618"/>
                  <a:pt x="21934" y="190919"/>
                </a:cubicBezTo>
                <a:cubicBezTo>
                  <a:pt x="-239" y="124401"/>
                  <a:pt x="-9030" y="126931"/>
                  <a:pt x="11885" y="50242"/>
                </a:cubicBezTo>
                <a:cubicBezTo>
                  <a:pt x="15063" y="38591"/>
                  <a:pt x="20259" y="8374"/>
                  <a:pt x="2193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325" name="Freeform: Shape 324">
            <a:extLst>
              <a:ext uri="{FF2B5EF4-FFF2-40B4-BE49-F238E27FC236}">
                <a16:creationId xmlns:a16="http://schemas.microsoft.com/office/drawing/2014/main" id="{8CCD6755-EA0A-4AEA-B709-508C47303C51}"/>
              </a:ext>
            </a:extLst>
          </p:cNvPr>
          <p:cNvSpPr/>
          <p:nvPr/>
        </p:nvSpPr>
        <p:spPr>
          <a:xfrm rot="21223652">
            <a:off x="2701459" y="4901372"/>
            <a:ext cx="448916" cy="271305"/>
          </a:xfrm>
          <a:custGeom>
            <a:avLst/>
            <a:gdLst>
              <a:gd name="connsiteX0" fmla="*/ 21934 w 448916"/>
              <a:gd name="connsiteY0" fmla="*/ 0 h 271305"/>
              <a:gd name="connsiteX1" fmla="*/ 21934 w 448916"/>
              <a:gd name="connsiteY1" fmla="*/ 0 h 271305"/>
              <a:gd name="connsiteX2" fmla="*/ 172659 w 448916"/>
              <a:gd name="connsiteY2" fmla="*/ 10048 h 271305"/>
              <a:gd name="connsiteX3" fmla="*/ 202804 w 448916"/>
              <a:gd name="connsiteY3" fmla="*/ 20097 h 271305"/>
              <a:gd name="connsiteX4" fmla="*/ 242997 w 448916"/>
              <a:gd name="connsiteY4" fmla="*/ 30145 h 271305"/>
              <a:gd name="connsiteX5" fmla="*/ 273142 w 448916"/>
              <a:gd name="connsiteY5" fmla="*/ 40193 h 271305"/>
              <a:gd name="connsiteX6" fmla="*/ 393723 w 448916"/>
              <a:gd name="connsiteY6" fmla="*/ 60290 h 271305"/>
              <a:gd name="connsiteX7" fmla="*/ 423868 w 448916"/>
              <a:gd name="connsiteY7" fmla="*/ 70338 h 271305"/>
              <a:gd name="connsiteX8" fmla="*/ 433916 w 448916"/>
              <a:gd name="connsiteY8" fmla="*/ 221064 h 271305"/>
              <a:gd name="connsiteX9" fmla="*/ 403771 w 448916"/>
              <a:gd name="connsiteY9" fmla="*/ 241160 h 271305"/>
              <a:gd name="connsiteX10" fmla="*/ 343481 w 448916"/>
              <a:gd name="connsiteY10" fmla="*/ 261257 h 271305"/>
              <a:gd name="connsiteX11" fmla="*/ 192756 w 448916"/>
              <a:gd name="connsiteY11" fmla="*/ 271305 h 271305"/>
              <a:gd name="connsiteX12" fmla="*/ 92272 w 448916"/>
              <a:gd name="connsiteY12" fmla="*/ 261257 h 271305"/>
              <a:gd name="connsiteX13" fmla="*/ 52079 w 448916"/>
              <a:gd name="connsiteY13" fmla="*/ 211015 h 271305"/>
              <a:gd name="connsiteX14" fmla="*/ 21934 w 448916"/>
              <a:gd name="connsiteY14" fmla="*/ 190919 h 271305"/>
              <a:gd name="connsiteX15" fmla="*/ 11885 w 448916"/>
              <a:gd name="connsiteY15" fmla="*/ 50242 h 271305"/>
              <a:gd name="connsiteX16" fmla="*/ 21934 w 448916"/>
              <a:gd name="connsiteY16" fmla="*/ 0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916" h="271305">
                <a:moveTo>
                  <a:pt x="21934" y="0"/>
                </a:moveTo>
                <a:lnTo>
                  <a:pt x="21934" y="0"/>
                </a:lnTo>
                <a:cubicBezTo>
                  <a:pt x="72176" y="3349"/>
                  <a:pt x="122614" y="4487"/>
                  <a:pt x="172659" y="10048"/>
                </a:cubicBezTo>
                <a:cubicBezTo>
                  <a:pt x="183186" y="11218"/>
                  <a:pt x="192620" y="17187"/>
                  <a:pt x="202804" y="20097"/>
                </a:cubicBezTo>
                <a:cubicBezTo>
                  <a:pt x="216083" y="23891"/>
                  <a:pt x="229718" y="26351"/>
                  <a:pt x="242997" y="30145"/>
                </a:cubicBezTo>
                <a:cubicBezTo>
                  <a:pt x="253181" y="33055"/>
                  <a:pt x="262756" y="38116"/>
                  <a:pt x="273142" y="40193"/>
                </a:cubicBezTo>
                <a:cubicBezTo>
                  <a:pt x="313099" y="48184"/>
                  <a:pt x="393723" y="60290"/>
                  <a:pt x="393723" y="60290"/>
                </a:cubicBezTo>
                <a:cubicBezTo>
                  <a:pt x="403771" y="63639"/>
                  <a:pt x="415597" y="63721"/>
                  <a:pt x="423868" y="70338"/>
                </a:cubicBezTo>
                <a:cubicBezTo>
                  <a:pt x="466708" y="104611"/>
                  <a:pt x="443722" y="186744"/>
                  <a:pt x="433916" y="221064"/>
                </a:cubicBezTo>
                <a:cubicBezTo>
                  <a:pt x="430598" y="232676"/>
                  <a:pt x="414807" y="236255"/>
                  <a:pt x="403771" y="241160"/>
                </a:cubicBezTo>
                <a:cubicBezTo>
                  <a:pt x="384413" y="249763"/>
                  <a:pt x="364618" y="259848"/>
                  <a:pt x="343481" y="261257"/>
                </a:cubicBezTo>
                <a:lnTo>
                  <a:pt x="192756" y="271305"/>
                </a:lnTo>
                <a:cubicBezTo>
                  <a:pt x="159261" y="267956"/>
                  <a:pt x="125072" y="268826"/>
                  <a:pt x="92272" y="261257"/>
                </a:cubicBezTo>
                <a:cubicBezTo>
                  <a:pt x="42827" y="249847"/>
                  <a:pt x="75143" y="239845"/>
                  <a:pt x="52079" y="211015"/>
                </a:cubicBezTo>
                <a:cubicBezTo>
                  <a:pt x="44535" y="201585"/>
                  <a:pt x="31982" y="197618"/>
                  <a:pt x="21934" y="190919"/>
                </a:cubicBezTo>
                <a:cubicBezTo>
                  <a:pt x="-239" y="124401"/>
                  <a:pt x="-9030" y="126931"/>
                  <a:pt x="11885" y="50242"/>
                </a:cubicBezTo>
                <a:cubicBezTo>
                  <a:pt x="15063" y="38591"/>
                  <a:pt x="20259" y="8374"/>
                  <a:pt x="2193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Cylinder 333">
            <a:extLst>
              <a:ext uri="{FF2B5EF4-FFF2-40B4-BE49-F238E27FC236}">
                <a16:creationId xmlns:a16="http://schemas.microsoft.com/office/drawing/2014/main" id="{C23CED02-2B72-49CE-9709-2BFFBCE37104}"/>
              </a:ext>
            </a:extLst>
          </p:cNvPr>
          <p:cNvSpPr/>
          <p:nvPr/>
        </p:nvSpPr>
        <p:spPr>
          <a:xfrm rot="16353382" flipV="1">
            <a:off x="4808021" y="-992675"/>
            <a:ext cx="105005" cy="3858790"/>
          </a:xfrm>
          <a:prstGeom prst="can">
            <a:avLst>
              <a:gd name="adj" fmla="val 46356"/>
            </a:avLst>
          </a:pr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12700">
            <a:solidFill>
              <a:schemeClr val="bg2">
                <a:lumMod val="1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08" name="Picture 407">
            <a:extLst>
              <a:ext uri="{FF2B5EF4-FFF2-40B4-BE49-F238E27FC236}">
                <a16:creationId xmlns:a16="http://schemas.microsoft.com/office/drawing/2014/main" id="{D416EF41-A5F1-448E-928D-872491617C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6822" b="-1"/>
          <a:stretch/>
        </p:blipFill>
        <p:spPr>
          <a:xfrm rot="731608">
            <a:off x="9864847" y="3753445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sp>
        <p:nvSpPr>
          <p:cNvPr id="409" name="Freeform: Shape 408">
            <a:extLst>
              <a:ext uri="{FF2B5EF4-FFF2-40B4-BE49-F238E27FC236}">
                <a16:creationId xmlns:a16="http://schemas.microsoft.com/office/drawing/2014/main" id="{0F3BE49B-1854-4306-B908-12741FFFE328}"/>
              </a:ext>
            </a:extLst>
          </p:cNvPr>
          <p:cNvSpPr/>
          <p:nvPr/>
        </p:nvSpPr>
        <p:spPr>
          <a:xfrm rot="561325">
            <a:off x="8661162" y="3447014"/>
            <a:ext cx="660553" cy="300602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0" name="Freeform: Shape 409">
            <a:extLst>
              <a:ext uri="{FF2B5EF4-FFF2-40B4-BE49-F238E27FC236}">
                <a16:creationId xmlns:a16="http://schemas.microsoft.com/office/drawing/2014/main" id="{BD9865EA-D7F3-4B72-8F18-8B1C2A66BF24}"/>
              </a:ext>
            </a:extLst>
          </p:cNvPr>
          <p:cNvSpPr/>
          <p:nvPr/>
        </p:nvSpPr>
        <p:spPr>
          <a:xfrm rot="12752212">
            <a:off x="8763039" y="3364879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1" name="Parallelogram 410">
            <a:extLst>
              <a:ext uri="{FF2B5EF4-FFF2-40B4-BE49-F238E27FC236}">
                <a16:creationId xmlns:a16="http://schemas.microsoft.com/office/drawing/2014/main" id="{230C0D31-7812-48C8-9C47-1087E912168A}"/>
              </a:ext>
            </a:extLst>
          </p:cNvPr>
          <p:cNvSpPr/>
          <p:nvPr/>
        </p:nvSpPr>
        <p:spPr>
          <a:xfrm rot="4664022">
            <a:off x="8318298" y="3230057"/>
            <a:ext cx="138457" cy="694920"/>
          </a:xfrm>
          <a:prstGeom prst="parallelogram">
            <a:avLst/>
          </a:pr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2" name="Picture 411">
            <a:extLst>
              <a:ext uri="{FF2B5EF4-FFF2-40B4-BE49-F238E27FC236}">
                <a16:creationId xmlns:a16="http://schemas.microsoft.com/office/drawing/2014/main" id="{A7C79994-0A7E-4477-B44C-F9BA6ACB24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6822" b="-1"/>
          <a:stretch/>
        </p:blipFill>
        <p:spPr>
          <a:xfrm rot="19543637" flipH="1" flipV="1">
            <a:off x="11072909" y="4200650"/>
            <a:ext cx="782299" cy="1404330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sp>
        <p:nvSpPr>
          <p:cNvPr id="413" name="Freeform: Shape 412">
            <a:extLst>
              <a:ext uri="{FF2B5EF4-FFF2-40B4-BE49-F238E27FC236}">
                <a16:creationId xmlns:a16="http://schemas.microsoft.com/office/drawing/2014/main" id="{229A5C30-B569-4168-8CB7-44B501BFEBD8}"/>
              </a:ext>
            </a:extLst>
          </p:cNvPr>
          <p:cNvSpPr/>
          <p:nvPr/>
        </p:nvSpPr>
        <p:spPr>
          <a:xfrm rot="2406903">
            <a:off x="11415147" y="3909856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4" name="Freeform: Shape 413">
            <a:extLst>
              <a:ext uri="{FF2B5EF4-FFF2-40B4-BE49-F238E27FC236}">
                <a16:creationId xmlns:a16="http://schemas.microsoft.com/office/drawing/2014/main" id="{66C22F5F-FE5A-4158-955D-58AD31A6ACCE}"/>
              </a:ext>
            </a:extLst>
          </p:cNvPr>
          <p:cNvSpPr/>
          <p:nvPr/>
        </p:nvSpPr>
        <p:spPr>
          <a:xfrm rot="12752212">
            <a:off x="11208941" y="3788250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5" name="Freeform: Shape 414">
            <a:extLst>
              <a:ext uri="{FF2B5EF4-FFF2-40B4-BE49-F238E27FC236}">
                <a16:creationId xmlns:a16="http://schemas.microsoft.com/office/drawing/2014/main" id="{C02529EB-FAC6-40CA-BAAE-2103F2E80DD5}"/>
              </a:ext>
            </a:extLst>
          </p:cNvPr>
          <p:cNvSpPr/>
          <p:nvPr/>
        </p:nvSpPr>
        <p:spPr>
          <a:xfrm rot="12752212">
            <a:off x="11719028" y="3750440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16" name="Freeform: Shape 415">
            <a:extLst>
              <a:ext uri="{FF2B5EF4-FFF2-40B4-BE49-F238E27FC236}">
                <a16:creationId xmlns:a16="http://schemas.microsoft.com/office/drawing/2014/main" id="{01D6BCB9-F245-433E-9304-F5E9D9FD56D4}"/>
              </a:ext>
            </a:extLst>
          </p:cNvPr>
          <p:cNvSpPr/>
          <p:nvPr/>
        </p:nvSpPr>
        <p:spPr>
          <a:xfrm rot="561325" flipH="1" flipV="1">
            <a:off x="11395197" y="4031632"/>
            <a:ext cx="662868" cy="334788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17" name="Picture 416">
            <a:extLst>
              <a:ext uri="{FF2B5EF4-FFF2-40B4-BE49-F238E27FC236}">
                <a16:creationId xmlns:a16="http://schemas.microsoft.com/office/drawing/2014/main" id="{29BD615E-EBE1-410E-8BC1-6857F2D828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6822" b="-1"/>
          <a:stretch/>
        </p:blipFill>
        <p:spPr>
          <a:xfrm>
            <a:off x="8134635" y="3653146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418" name="Picture 417">
            <a:extLst>
              <a:ext uri="{FF2B5EF4-FFF2-40B4-BE49-F238E27FC236}">
                <a16:creationId xmlns:a16="http://schemas.microsoft.com/office/drawing/2014/main" id="{154E9175-A835-4B20-9FA2-0332AA26096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68603">
            <a:off x="7830029" y="2596053"/>
            <a:ext cx="1255885" cy="22740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419" name="Freeform: Shape 418">
            <a:extLst>
              <a:ext uri="{FF2B5EF4-FFF2-40B4-BE49-F238E27FC236}">
                <a16:creationId xmlns:a16="http://schemas.microsoft.com/office/drawing/2014/main" id="{1D1A7A0B-7EAD-47F6-BD6E-9458BAD5D591}"/>
              </a:ext>
            </a:extLst>
          </p:cNvPr>
          <p:cNvSpPr/>
          <p:nvPr/>
        </p:nvSpPr>
        <p:spPr>
          <a:xfrm rot="2406903">
            <a:off x="8969245" y="3406475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0" name="Freeform: Shape 419">
            <a:extLst>
              <a:ext uri="{FF2B5EF4-FFF2-40B4-BE49-F238E27FC236}">
                <a16:creationId xmlns:a16="http://schemas.microsoft.com/office/drawing/2014/main" id="{697DC707-4A73-4122-955B-5129E9AC1057}"/>
              </a:ext>
            </a:extLst>
          </p:cNvPr>
          <p:cNvSpPr/>
          <p:nvPr/>
        </p:nvSpPr>
        <p:spPr>
          <a:xfrm rot="12752212">
            <a:off x="9273126" y="3327069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1" name="Parallelogram 120">
            <a:extLst>
              <a:ext uri="{FF2B5EF4-FFF2-40B4-BE49-F238E27FC236}">
                <a16:creationId xmlns:a16="http://schemas.microsoft.com/office/drawing/2014/main" id="{A1577DD1-48C2-40A2-A48C-F8D1538CA91F}"/>
              </a:ext>
            </a:extLst>
          </p:cNvPr>
          <p:cNvSpPr/>
          <p:nvPr/>
        </p:nvSpPr>
        <p:spPr>
          <a:xfrm>
            <a:off x="8365052" y="3250429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2" name="Parallelogram 118">
            <a:extLst>
              <a:ext uri="{FF2B5EF4-FFF2-40B4-BE49-F238E27FC236}">
                <a16:creationId xmlns:a16="http://schemas.microsoft.com/office/drawing/2014/main" id="{EB34C3B7-3204-430B-A59C-29FF50D3123B}"/>
              </a:ext>
            </a:extLst>
          </p:cNvPr>
          <p:cNvSpPr/>
          <p:nvPr/>
        </p:nvSpPr>
        <p:spPr>
          <a:xfrm>
            <a:off x="8463657" y="3302798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3" name="Freeform: Shape 422">
            <a:extLst>
              <a:ext uri="{FF2B5EF4-FFF2-40B4-BE49-F238E27FC236}">
                <a16:creationId xmlns:a16="http://schemas.microsoft.com/office/drawing/2014/main" id="{74C45210-5247-4B9A-BAD8-81C8965B17C1}"/>
              </a:ext>
            </a:extLst>
          </p:cNvPr>
          <p:cNvSpPr/>
          <p:nvPr/>
        </p:nvSpPr>
        <p:spPr>
          <a:xfrm rot="12752212">
            <a:off x="10806853" y="3490478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4" name="Parallelogram 120">
            <a:extLst>
              <a:ext uri="{FF2B5EF4-FFF2-40B4-BE49-F238E27FC236}">
                <a16:creationId xmlns:a16="http://schemas.microsoft.com/office/drawing/2014/main" id="{6E58769D-5C36-47C1-A6E1-ABB99BEE9401}"/>
              </a:ext>
            </a:extLst>
          </p:cNvPr>
          <p:cNvSpPr/>
          <p:nvPr/>
        </p:nvSpPr>
        <p:spPr>
          <a:xfrm>
            <a:off x="10763168" y="3203455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5" name="Freeform: Shape 424">
            <a:extLst>
              <a:ext uri="{FF2B5EF4-FFF2-40B4-BE49-F238E27FC236}">
                <a16:creationId xmlns:a16="http://schemas.microsoft.com/office/drawing/2014/main" id="{BA5E94CC-0559-4797-AA6B-508AAF7D4785}"/>
              </a:ext>
            </a:extLst>
          </p:cNvPr>
          <p:cNvSpPr/>
          <p:nvPr/>
        </p:nvSpPr>
        <p:spPr>
          <a:xfrm rot="12752212">
            <a:off x="11316940" y="3452668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6" name="Freeform: Shape 425">
            <a:extLst>
              <a:ext uri="{FF2B5EF4-FFF2-40B4-BE49-F238E27FC236}">
                <a16:creationId xmlns:a16="http://schemas.microsoft.com/office/drawing/2014/main" id="{460184A7-89EB-4EC2-AEC0-B29B700E176F}"/>
              </a:ext>
            </a:extLst>
          </p:cNvPr>
          <p:cNvSpPr/>
          <p:nvPr/>
        </p:nvSpPr>
        <p:spPr>
          <a:xfrm rot="2406903">
            <a:off x="9536908" y="3334652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7" name="Freeform: Shape 426">
            <a:extLst>
              <a:ext uri="{FF2B5EF4-FFF2-40B4-BE49-F238E27FC236}">
                <a16:creationId xmlns:a16="http://schemas.microsoft.com/office/drawing/2014/main" id="{788025D0-A150-41D7-B1A9-B3AE72DB131E}"/>
              </a:ext>
            </a:extLst>
          </p:cNvPr>
          <p:cNvSpPr/>
          <p:nvPr/>
        </p:nvSpPr>
        <p:spPr>
          <a:xfrm rot="12752212">
            <a:off x="9330702" y="3133036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8" name="Freeform: Shape 427">
            <a:extLst>
              <a:ext uri="{FF2B5EF4-FFF2-40B4-BE49-F238E27FC236}">
                <a16:creationId xmlns:a16="http://schemas.microsoft.com/office/drawing/2014/main" id="{E5C03F46-AEF4-4557-BA6A-9C54789CACFB}"/>
              </a:ext>
            </a:extLst>
          </p:cNvPr>
          <p:cNvSpPr/>
          <p:nvPr/>
        </p:nvSpPr>
        <p:spPr>
          <a:xfrm rot="805385">
            <a:off x="9058774" y="3221328"/>
            <a:ext cx="214022" cy="7581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9" name="Freeform: Shape 428">
            <a:extLst>
              <a:ext uri="{FF2B5EF4-FFF2-40B4-BE49-F238E27FC236}">
                <a16:creationId xmlns:a16="http://schemas.microsoft.com/office/drawing/2014/main" id="{90CD9697-60F0-4A3F-BBEF-3DF463C54C4D}"/>
              </a:ext>
            </a:extLst>
          </p:cNvPr>
          <p:cNvSpPr/>
          <p:nvPr/>
        </p:nvSpPr>
        <p:spPr>
          <a:xfrm rot="12752212">
            <a:off x="9840789" y="3095226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0" name="Parallelogram 120">
            <a:extLst>
              <a:ext uri="{FF2B5EF4-FFF2-40B4-BE49-F238E27FC236}">
                <a16:creationId xmlns:a16="http://schemas.microsoft.com/office/drawing/2014/main" id="{A5052440-4070-4A8C-9E30-80FEFBD9D813}"/>
              </a:ext>
            </a:extLst>
          </p:cNvPr>
          <p:cNvSpPr/>
          <p:nvPr/>
        </p:nvSpPr>
        <p:spPr>
          <a:xfrm>
            <a:off x="8932715" y="3098596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1" name="Parallelogram 118">
            <a:extLst>
              <a:ext uri="{FF2B5EF4-FFF2-40B4-BE49-F238E27FC236}">
                <a16:creationId xmlns:a16="http://schemas.microsoft.com/office/drawing/2014/main" id="{F266855E-2113-4F69-8509-8BC89D638EBB}"/>
              </a:ext>
            </a:extLst>
          </p:cNvPr>
          <p:cNvSpPr/>
          <p:nvPr/>
        </p:nvSpPr>
        <p:spPr>
          <a:xfrm>
            <a:off x="9031320" y="3150965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32" name="Picture 431">
            <a:extLst>
              <a:ext uri="{FF2B5EF4-FFF2-40B4-BE49-F238E27FC236}">
                <a16:creationId xmlns:a16="http://schemas.microsoft.com/office/drawing/2014/main" id="{5C47D443-2E19-4AAF-BFA9-04BCB66E5D7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368603">
            <a:off x="11050852" y="2942223"/>
            <a:ext cx="1255885" cy="22740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pic>
        <p:nvPicPr>
          <p:cNvPr id="433" name="Picture 432">
            <a:extLst>
              <a:ext uri="{FF2B5EF4-FFF2-40B4-BE49-F238E27FC236}">
                <a16:creationId xmlns:a16="http://schemas.microsoft.com/office/drawing/2014/main" id="{C15E0351-C863-49A9-81CD-446A2895FCE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100211">
            <a:off x="9468329" y="2897043"/>
            <a:ext cx="1255885" cy="22740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434" name="Freeform: Shape 433">
            <a:extLst>
              <a:ext uri="{FF2B5EF4-FFF2-40B4-BE49-F238E27FC236}">
                <a16:creationId xmlns:a16="http://schemas.microsoft.com/office/drawing/2014/main" id="{617A75FE-ADD2-4B38-9C3C-937815017F1E}"/>
              </a:ext>
            </a:extLst>
          </p:cNvPr>
          <p:cNvSpPr/>
          <p:nvPr/>
        </p:nvSpPr>
        <p:spPr>
          <a:xfrm rot="1138714">
            <a:off x="10072785" y="3530666"/>
            <a:ext cx="243986" cy="6057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5" name="Freeform: Shape 434">
            <a:extLst>
              <a:ext uri="{FF2B5EF4-FFF2-40B4-BE49-F238E27FC236}">
                <a16:creationId xmlns:a16="http://schemas.microsoft.com/office/drawing/2014/main" id="{8DB68FB5-3212-4B9A-864C-9E1EF2EDFE8E}"/>
              </a:ext>
            </a:extLst>
          </p:cNvPr>
          <p:cNvSpPr/>
          <p:nvPr/>
        </p:nvSpPr>
        <p:spPr>
          <a:xfrm rot="2406903">
            <a:off x="8702480" y="3314851"/>
            <a:ext cx="243986" cy="36133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6" name="Freeform: Shape 435">
            <a:extLst>
              <a:ext uri="{FF2B5EF4-FFF2-40B4-BE49-F238E27FC236}">
                <a16:creationId xmlns:a16="http://schemas.microsoft.com/office/drawing/2014/main" id="{5801EF79-8778-4058-B965-29B05ABC21FF}"/>
              </a:ext>
            </a:extLst>
          </p:cNvPr>
          <p:cNvSpPr/>
          <p:nvPr/>
        </p:nvSpPr>
        <p:spPr>
          <a:xfrm rot="12752212">
            <a:off x="9890683" y="3718582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7" name="Freeform: Shape 436">
            <a:extLst>
              <a:ext uri="{FF2B5EF4-FFF2-40B4-BE49-F238E27FC236}">
                <a16:creationId xmlns:a16="http://schemas.microsoft.com/office/drawing/2014/main" id="{B05BAD5B-7C69-4809-9515-53639BAA05D3}"/>
              </a:ext>
            </a:extLst>
          </p:cNvPr>
          <p:cNvSpPr/>
          <p:nvPr/>
        </p:nvSpPr>
        <p:spPr>
          <a:xfrm rot="805385">
            <a:off x="9973057" y="3554291"/>
            <a:ext cx="214022" cy="758190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8" name="Freeform: Shape 437">
            <a:extLst>
              <a:ext uri="{FF2B5EF4-FFF2-40B4-BE49-F238E27FC236}">
                <a16:creationId xmlns:a16="http://schemas.microsoft.com/office/drawing/2014/main" id="{F8978759-B0A7-41B9-B139-CBF8E5377119}"/>
              </a:ext>
            </a:extLst>
          </p:cNvPr>
          <p:cNvSpPr/>
          <p:nvPr/>
        </p:nvSpPr>
        <p:spPr>
          <a:xfrm rot="12752212">
            <a:off x="10180719" y="3675519"/>
            <a:ext cx="280753" cy="445189"/>
          </a:xfrm>
          <a:custGeom>
            <a:avLst/>
            <a:gdLst>
              <a:gd name="connsiteX0" fmla="*/ 57150 w 243986"/>
              <a:gd name="connsiteY0" fmla="*/ 308610 h 605790"/>
              <a:gd name="connsiteX1" fmla="*/ 57150 w 243986"/>
              <a:gd name="connsiteY1" fmla="*/ 308610 h 605790"/>
              <a:gd name="connsiteX2" fmla="*/ 125730 w 243986"/>
              <a:gd name="connsiteY2" fmla="*/ 445770 h 605790"/>
              <a:gd name="connsiteX3" fmla="*/ 160020 w 243986"/>
              <a:gd name="connsiteY3" fmla="*/ 480060 h 605790"/>
              <a:gd name="connsiteX4" fmla="*/ 182880 w 243986"/>
              <a:gd name="connsiteY4" fmla="*/ 548640 h 605790"/>
              <a:gd name="connsiteX5" fmla="*/ 194310 w 243986"/>
              <a:gd name="connsiteY5" fmla="*/ 582930 h 605790"/>
              <a:gd name="connsiteX6" fmla="*/ 228600 w 243986"/>
              <a:gd name="connsiteY6" fmla="*/ 605790 h 605790"/>
              <a:gd name="connsiteX7" fmla="*/ 228600 w 243986"/>
              <a:gd name="connsiteY7" fmla="*/ 457200 h 605790"/>
              <a:gd name="connsiteX8" fmla="*/ 205740 w 243986"/>
              <a:gd name="connsiteY8" fmla="*/ 388620 h 605790"/>
              <a:gd name="connsiteX9" fmla="*/ 171450 w 243986"/>
              <a:gd name="connsiteY9" fmla="*/ 274320 h 605790"/>
              <a:gd name="connsiteX10" fmla="*/ 160020 w 243986"/>
              <a:gd name="connsiteY10" fmla="*/ 240030 h 605790"/>
              <a:gd name="connsiteX11" fmla="*/ 137160 w 243986"/>
              <a:gd name="connsiteY11" fmla="*/ 205740 h 605790"/>
              <a:gd name="connsiteX12" fmla="*/ 91440 w 243986"/>
              <a:gd name="connsiteY12" fmla="*/ 137160 h 605790"/>
              <a:gd name="connsiteX13" fmla="*/ 57150 w 243986"/>
              <a:gd name="connsiteY13" fmla="*/ 68580 h 605790"/>
              <a:gd name="connsiteX14" fmla="*/ 22860 w 243986"/>
              <a:gd name="connsiteY14" fmla="*/ 0 h 605790"/>
              <a:gd name="connsiteX15" fmla="*/ 0 w 243986"/>
              <a:gd name="connsiteY15" fmla="*/ 102870 h 605790"/>
              <a:gd name="connsiteX16" fmla="*/ 11430 w 243986"/>
              <a:gd name="connsiteY16" fmla="*/ 171450 h 605790"/>
              <a:gd name="connsiteX17" fmla="*/ 34290 w 243986"/>
              <a:gd name="connsiteY17" fmla="*/ 240030 h 605790"/>
              <a:gd name="connsiteX18" fmla="*/ 57150 w 243986"/>
              <a:gd name="connsiteY18" fmla="*/ 274320 h 605790"/>
              <a:gd name="connsiteX19" fmla="*/ 57150 w 243986"/>
              <a:gd name="connsiteY19" fmla="*/ 308610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986" h="605790">
                <a:moveTo>
                  <a:pt x="57150" y="308610"/>
                </a:moveTo>
                <a:lnTo>
                  <a:pt x="57150" y="308610"/>
                </a:lnTo>
                <a:cubicBezTo>
                  <a:pt x="74363" y="347340"/>
                  <a:pt x="94534" y="408335"/>
                  <a:pt x="125730" y="445770"/>
                </a:cubicBezTo>
                <a:cubicBezTo>
                  <a:pt x="136078" y="458188"/>
                  <a:pt x="148590" y="468630"/>
                  <a:pt x="160020" y="480060"/>
                </a:cubicBezTo>
                <a:lnTo>
                  <a:pt x="182880" y="548640"/>
                </a:lnTo>
                <a:cubicBezTo>
                  <a:pt x="186690" y="560070"/>
                  <a:pt x="184285" y="576247"/>
                  <a:pt x="194310" y="582930"/>
                </a:cubicBezTo>
                <a:lnTo>
                  <a:pt x="228600" y="605790"/>
                </a:lnTo>
                <a:cubicBezTo>
                  <a:pt x="249913" y="541851"/>
                  <a:pt x="248301" y="562272"/>
                  <a:pt x="228600" y="457200"/>
                </a:cubicBezTo>
                <a:cubicBezTo>
                  <a:pt x="224159" y="433516"/>
                  <a:pt x="211584" y="411997"/>
                  <a:pt x="205740" y="388620"/>
                </a:cubicBezTo>
                <a:cubicBezTo>
                  <a:pt x="188466" y="319523"/>
                  <a:pt x="199278" y="357803"/>
                  <a:pt x="171450" y="274320"/>
                </a:cubicBezTo>
                <a:cubicBezTo>
                  <a:pt x="167640" y="262890"/>
                  <a:pt x="166703" y="250055"/>
                  <a:pt x="160020" y="240030"/>
                </a:cubicBezTo>
                <a:cubicBezTo>
                  <a:pt x="152400" y="228600"/>
                  <a:pt x="143303" y="218027"/>
                  <a:pt x="137160" y="205740"/>
                </a:cubicBezTo>
                <a:cubicBezTo>
                  <a:pt x="104077" y="139573"/>
                  <a:pt x="156442" y="202162"/>
                  <a:pt x="91440" y="137160"/>
                </a:cubicBezTo>
                <a:cubicBezTo>
                  <a:pt x="62710" y="50971"/>
                  <a:pt x="101465" y="157210"/>
                  <a:pt x="57150" y="68580"/>
                </a:cubicBezTo>
                <a:cubicBezTo>
                  <a:pt x="9828" y="-26064"/>
                  <a:pt x="88374" y="98270"/>
                  <a:pt x="22860" y="0"/>
                </a:cubicBezTo>
                <a:cubicBezTo>
                  <a:pt x="11073" y="35360"/>
                  <a:pt x="0" y="62638"/>
                  <a:pt x="0" y="102870"/>
                </a:cubicBezTo>
                <a:cubicBezTo>
                  <a:pt x="0" y="126045"/>
                  <a:pt x="5809" y="148967"/>
                  <a:pt x="11430" y="171450"/>
                </a:cubicBezTo>
                <a:cubicBezTo>
                  <a:pt x="17274" y="194827"/>
                  <a:pt x="20924" y="219980"/>
                  <a:pt x="34290" y="240030"/>
                </a:cubicBezTo>
                <a:cubicBezTo>
                  <a:pt x="41910" y="251460"/>
                  <a:pt x="48356" y="263767"/>
                  <a:pt x="57150" y="274320"/>
                </a:cubicBezTo>
                <a:cubicBezTo>
                  <a:pt x="94134" y="318701"/>
                  <a:pt x="57150" y="302895"/>
                  <a:pt x="57150" y="308610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9" name="Parallelogram 119">
            <a:extLst>
              <a:ext uri="{FF2B5EF4-FFF2-40B4-BE49-F238E27FC236}">
                <a16:creationId xmlns:a16="http://schemas.microsoft.com/office/drawing/2014/main" id="{A396C8EC-1D2C-482B-BDCA-0F3EC09009E1}"/>
              </a:ext>
            </a:extLst>
          </p:cNvPr>
          <p:cNvSpPr/>
          <p:nvPr/>
        </p:nvSpPr>
        <p:spPr>
          <a:xfrm>
            <a:off x="10314310" y="3574251"/>
            <a:ext cx="172216" cy="8446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8001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43699 h 743699"/>
              <a:gd name="connsiteX1" fmla="*/ 45651 w 148313"/>
              <a:gd name="connsiteY1" fmla="*/ 0 h 743699"/>
              <a:gd name="connsiteX2" fmla="*/ 148313 w 148313"/>
              <a:gd name="connsiteY2" fmla="*/ 34290 h 743699"/>
              <a:gd name="connsiteX3" fmla="*/ 136952 w 148313"/>
              <a:gd name="connsiteY3" fmla="*/ 743699 h 743699"/>
              <a:gd name="connsiteX4" fmla="*/ 0 w 148313"/>
              <a:gd name="connsiteY4" fmla="*/ 743699 h 743699"/>
              <a:gd name="connsiteX0" fmla="*/ 0 w 148313"/>
              <a:gd name="connsiteY0" fmla="*/ 743699 h 743699"/>
              <a:gd name="connsiteX1" fmla="*/ 45651 w 148313"/>
              <a:gd name="connsiteY1" fmla="*/ 0 h 743699"/>
              <a:gd name="connsiteX2" fmla="*/ 148313 w 148313"/>
              <a:gd name="connsiteY2" fmla="*/ 34290 h 743699"/>
              <a:gd name="connsiteX3" fmla="*/ 136952 w 148313"/>
              <a:gd name="connsiteY3" fmla="*/ 743699 h 743699"/>
              <a:gd name="connsiteX4" fmla="*/ 84779 w 148313"/>
              <a:gd name="connsiteY4" fmla="*/ 610491 h 743699"/>
              <a:gd name="connsiteX5" fmla="*/ 0 w 148313"/>
              <a:gd name="connsiteY5" fmla="*/ 743699 h 74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43699">
                <a:moveTo>
                  <a:pt x="0" y="743699"/>
                </a:moveTo>
                <a:lnTo>
                  <a:pt x="45651" y="0"/>
                </a:lnTo>
                <a:lnTo>
                  <a:pt x="148313" y="34290"/>
                </a:lnTo>
                <a:lnTo>
                  <a:pt x="136952" y="743699"/>
                </a:lnTo>
                <a:cubicBezTo>
                  <a:pt x="112998" y="742908"/>
                  <a:pt x="108733" y="611282"/>
                  <a:pt x="84779" y="610491"/>
                </a:cubicBezTo>
                <a:lnTo>
                  <a:pt x="0" y="743699"/>
                </a:ln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0" name="Parallelogram 120">
            <a:extLst>
              <a:ext uri="{FF2B5EF4-FFF2-40B4-BE49-F238E27FC236}">
                <a16:creationId xmlns:a16="http://schemas.microsoft.com/office/drawing/2014/main" id="{8750E37E-07D1-450B-A481-E221381977E3}"/>
              </a:ext>
            </a:extLst>
          </p:cNvPr>
          <p:cNvSpPr/>
          <p:nvPr/>
        </p:nvSpPr>
        <p:spPr>
          <a:xfrm>
            <a:off x="9846998" y="3431559"/>
            <a:ext cx="136952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22929 w 136952"/>
              <a:gd name="connsiteY0" fmla="*/ 686549 h 789419"/>
              <a:gd name="connsiteX1" fmla="*/ 0 w 136952"/>
              <a:gd name="connsiteY1" fmla="*/ 0 h 789419"/>
              <a:gd name="connsiteX2" fmla="*/ 136952 w 136952"/>
              <a:gd name="connsiteY2" fmla="*/ 0 h 789419"/>
              <a:gd name="connsiteX3" fmla="*/ 91301 w 136952"/>
              <a:gd name="connsiteY3" fmla="*/ 789419 h 789419"/>
              <a:gd name="connsiteX4" fmla="*/ 22929 w 136952"/>
              <a:gd name="connsiteY4" fmla="*/ 686549 h 789419"/>
              <a:gd name="connsiteX0" fmla="*/ 22929 w 136952"/>
              <a:gd name="connsiteY0" fmla="*/ 686549 h 789419"/>
              <a:gd name="connsiteX1" fmla="*/ 65025 w 136952"/>
              <a:gd name="connsiteY1" fmla="*/ 152322 h 789419"/>
              <a:gd name="connsiteX2" fmla="*/ 0 w 136952"/>
              <a:gd name="connsiteY2" fmla="*/ 0 h 789419"/>
              <a:gd name="connsiteX3" fmla="*/ 136952 w 136952"/>
              <a:gd name="connsiteY3" fmla="*/ 0 h 789419"/>
              <a:gd name="connsiteX4" fmla="*/ 91301 w 136952"/>
              <a:gd name="connsiteY4" fmla="*/ 789419 h 789419"/>
              <a:gd name="connsiteX5" fmla="*/ 22929 w 136952"/>
              <a:gd name="connsiteY5" fmla="*/ 68654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952" h="789419">
                <a:moveTo>
                  <a:pt x="22929" y="686549"/>
                </a:moveTo>
                <a:cubicBezTo>
                  <a:pt x="14101" y="485613"/>
                  <a:pt x="73853" y="353258"/>
                  <a:pt x="65025" y="152322"/>
                </a:cubicBezTo>
                <a:lnTo>
                  <a:pt x="0" y="0"/>
                </a:lnTo>
                <a:lnTo>
                  <a:pt x="136952" y="0"/>
                </a:lnTo>
                <a:lnTo>
                  <a:pt x="91301" y="789419"/>
                </a:lnTo>
                <a:lnTo>
                  <a:pt x="22929" y="686549"/>
                </a:ln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41" name="Picture 440">
            <a:extLst>
              <a:ext uri="{FF2B5EF4-FFF2-40B4-BE49-F238E27FC236}">
                <a16:creationId xmlns:a16="http://schemas.microsoft.com/office/drawing/2014/main" id="{B803020A-C586-4432-8E68-BC1CD2019C3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 rot="20735285">
            <a:off x="9268370" y="1595758"/>
            <a:ext cx="853514" cy="3529890"/>
          </a:xfrm>
          <a:custGeom>
            <a:avLst/>
            <a:gdLst>
              <a:gd name="connsiteX0" fmla="*/ 847131 w 853514"/>
              <a:gd name="connsiteY0" fmla="*/ 2242696 h 3529890"/>
              <a:gd name="connsiteX1" fmla="*/ 853514 w 853514"/>
              <a:gd name="connsiteY1" fmla="*/ 2245837 h 3529890"/>
              <a:gd name="connsiteX2" fmla="*/ 853514 w 853514"/>
              <a:gd name="connsiteY2" fmla="*/ 2346521 h 3529890"/>
              <a:gd name="connsiteX3" fmla="*/ 0 w 853514"/>
              <a:gd name="connsiteY3" fmla="*/ 0 h 3529890"/>
              <a:gd name="connsiteX4" fmla="*/ 853514 w 853514"/>
              <a:gd name="connsiteY4" fmla="*/ 0 h 3529890"/>
              <a:gd name="connsiteX5" fmla="*/ 853514 w 853514"/>
              <a:gd name="connsiteY5" fmla="*/ 1848367 h 3529890"/>
              <a:gd name="connsiteX6" fmla="*/ 843975 w 853514"/>
              <a:gd name="connsiteY6" fmla="*/ 1859975 h 3529890"/>
              <a:gd name="connsiteX7" fmla="*/ 851248 w 853514"/>
              <a:gd name="connsiteY7" fmla="*/ 1602075 h 3529890"/>
              <a:gd name="connsiteX8" fmla="*/ 759909 w 853514"/>
              <a:gd name="connsiteY8" fmla="*/ 1795913 h 3529890"/>
              <a:gd name="connsiteX9" fmla="*/ 712154 w 853514"/>
              <a:gd name="connsiteY9" fmla="*/ 1686316 h 3529890"/>
              <a:gd name="connsiteX10" fmla="*/ 679988 w 853514"/>
              <a:gd name="connsiteY10" fmla="*/ 1886984 h 3529890"/>
              <a:gd name="connsiteX11" fmla="*/ 568888 w 853514"/>
              <a:gd name="connsiteY11" fmla="*/ 1763904 h 3529890"/>
              <a:gd name="connsiteX12" fmla="*/ 592766 w 853514"/>
              <a:gd name="connsiteY12" fmla="*/ 1951046 h 3529890"/>
              <a:gd name="connsiteX13" fmla="*/ 477494 w 853514"/>
              <a:gd name="connsiteY13" fmla="*/ 1971269 h 3529890"/>
              <a:gd name="connsiteX14" fmla="*/ 553326 w 853514"/>
              <a:gd name="connsiteY14" fmla="*/ 2119572 h 3529890"/>
              <a:gd name="connsiteX15" fmla="*/ 445328 w 853514"/>
              <a:gd name="connsiteY15" fmla="*/ 2176937 h 3529890"/>
              <a:gd name="connsiteX16" fmla="*/ 536722 w 853514"/>
              <a:gd name="connsiteY16" fmla="*/ 2288231 h 3529890"/>
              <a:gd name="connsiteX17" fmla="*/ 480596 w 853514"/>
              <a:gd name="connsiteY17" fmla="*/ 2397829 h 3529890"/>
              <a:gd name="connsiteX18" fmla="*/ 577204 w 853514"/>
              <a:gd name="connsiteY18" fmla="*/ 2416355 h 3529890"/>
              <a:gd name="connsiteX19" fmla="*/ 580278 w 853514"/>
              <a:gd name="connsiteY19" fmla="*/ 2566354 h 3529890"/>
              <a:gd name="connsiteX20" fmla="*/ 651911 w 853514"/>
              <a:gd name="connsiteY20" fmla="*/ 2411221 h 3529890"/>
              <a:gd name="connsiteX21" fmla="*/ 684104 w 853514"/>
              <a:gd name="connsiteY21" fmla="*/ 2482069 h 3529890"/>
              <a:gd name="connsiteX22" fmla="*/ 716271 w 853514"/>
              <a:gd name="connsiteY22" fmla="*/ 2377516 h 3529890"/>
              <a:gd name="connsiteX23" fmla="*/ 764026 w 853514"/>
              <a:gd name="connsiteY23" fmla="*/ 2443230 h 3529890"/>
              <a:gd name="connsiteX24" fmla="*/ 779615 w 853514"/>
              <a:gd name="connsiteY24" fmla="*/ 2313454 h 3529890"/>
              <a:gd name="connsiteX25" fmla="*/ 853514 w 853514"/>
              <a:gd name="connsiteY25" fmla="*/ 2375906 h 3529890"/>
              <a:gd name="connsiteX26" fmla="*/ 853514 w 853514"/>
              <a:gd name="connsiteY26" fmla="*/ 3529890 h 3529890"/>
              <a:gd name="connsiteX27" fmla="*/ 0 w 853514"/>
              <a:gd name="connsiteY27" fmla="*/ 3529890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3514" h="3529890">
                <a:moveTo>
                  <a:pt x="847131" y="2242696"/>
                </a:moveTo>
                <a:lnTo>
                  <a:pt x="853514" y="2245837"/>
                </a:lnTo>
                <a:lnTo>
                  <a:pt x="853514" y="2346521"/>
                </a:lnTo>
                <a:close/>
                <a:moveTo>
                  <a:pt x="0" y="0"/>
                </a:moveTo>
                <a:lnTo>
                  <a:pt x="853514" y="0"/>
                </a:lnTo>
                <a:lnTo>
                  <a:pt x="853514" y="1848367"/>
                </a:lnTo>
                <a:lnTo>
                  <a:pt x="843975" y="1859975"/>
                </a:lnTo>
                <a:cubicBezTo>
                  <a:pt x="846390" y="1773994"/>
                  <a:pt x="848833" y="1688057"/>
                  <a:pt x="851248" y="1602075"/>
                </a:cubicBezTo>
                <a:lnTo>
                  <a:pt x="759909" y="1795913"/>
                </a:lnTo>
                <a:lnTo>
                  <a:pt x="712154" y="1686316"/>
                </a:lnTo>
                <a:lnTo>
                  <a:pt x="679988" y="1886984"/>
                </a:lnTo>
                <a:lnTo>
                  <a:pt x="568888" y="1763904"/>
                </a:lnTo>
                <a:lnTo>
                  <a:pt x="592766" y="1951046"/>
                </a:lnTo>
                <a:lnTo>
                  <a:pt x="477494" y="1971269"/>
                </a:lnTo>
                <a:lnTo>
                  <a:pt x="553326" y="2119572"/>
                </a:lnTo>
                <a:lnTo>
                  <a:pt x="445328" y="2176937"/>
                </a:lnTo>
                <a:lnTo>
                  <a:pt x="536722" y="2288231"/>
                </a:lnTo>
                <a:lnTo>
                  <a:pt x="480596" y="2397829"/>
                </a:lnTo>
                <a:lnTo>
                  <a:pt x="577204" y="2416355"/>
                </a:lnTo>
                <a:cubicBezTo>
                  <a:pt x="578219" y="2466355"/>
                  <a:pt x="579262" y="2516355"/>
                  <a:pt x="580278" y="2566354"/>
                </a:cubicBezTo>
                <a:lnTo>
                  <a:pt x="651911" y="2411221"/>
                </a:lnTo>
                <a:lnTo>
                  <a:pt x="684104" y="2482069"/>
                </a:lnTo>
                <a:lnTo>
                  <a:pt x="716271" y="2377516"/>
                </a:lnTo>
                <a:lnTo>
                  <a:pt x="764026" y="2443230"/>
                </a:lnTo>
                <a:lnTo>
                  <a:pt x="779615" y="2313454"/>
                </a:lnTo>
                <a:lnTo>
                  <a:pt x="853514" y="2375906"/>
                </a:lnTo>
                <a:lnTo>
                  <a:pt x="853514" y="3529890"/>
                </a:lnTo>
                <a:lnTo>
                  <a:pt x="0" y="3529890"/>
                </a:lnTo>
                <a:close/>
              </a:path>
            </a:pathLst>
          </a:custGeom>
          <a:effectLst>
            <a:outerShdw dist="38100" algn="l" rotWithShape="0">
              <a:schemeClr val="accent6">
                <a:lumMod val="50000"/>
                <a:alpha val="82000"/>
              </a:schemeClr>
            </a:outerShdw>
          </a:effectLst>
        </p:spPr>
      </p:pic>
      <p:pic>
        <p:nvPicPr>
          <p:cNvPr id="442" name="Picture 441">
            <a:extLst>
              <a:ext uri="{FF2B5EF4-FFF2-40B4-BE49-F238E27FC236}">
                <a16:creationId xmlns:a16="http://schemas.microsoft.com/office/drawing/2014/main" id="{09555E43-3BCE-4062-9B6A-FE80C8993C2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 rot="731608">
            <a:off x="10384820" y="1507698"/>
            <a:ext cx="847417" cy="3529890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blurRad="12700" dist="38100" dir="10800000" algn="r" rotWithShape="0">
              <a:schemeClr val="accent6">
                <a:lumMod val="50000"/>
                <a:alpha val="81000"/>
              </a:schemeClr>
            </a:outerShdw>
          </a:effectLst>
        </p:spPr>
      </p:pic>
      <p:sp>
        <p:nvSpPr>
          <p:cNvPr id="443" name="Parallelogram 118">
            <a:extLst>
              <a:ext uri="{FF2B5EF4-FFF2-40B4-BE49-F238E27FC236}">
                <a16:creationId xmlns:a16="http://schemas.microsoft.com/office/drawing/2014/main" id="{94737B2E-F10B-4B2D-9F50-F6B5946ABB48}"/>
              </a:ext>
            </a:extLst>
          </p:cNvPr>
          <p:cNvSpPr/>
          <p:nvPr/>
        </p:nvSpPr>
        <p:spPr>
          <a:xfrm>
            <a:off x="9945603" y="3483928"/>
            <a:ext cx="148313" cy="789419"/>
          </a:xfrm>
          <a:custGeom>
            <a:avLst/>
            <a:gdLst>
              <a:gd name="connsiteX0" fmla="*/ 0 w 182603"/>
              <a:gd name="connsiteY0" fmla="*/ 789419 h 789419"/>
              <a:gd name="connsiteX1" fmla="*/ 45651 w 182603"/>
              <a:gd name="connsiteY1" fmla="*/ 0 h 789419"/>
              <a:gd name="connsiteX2" fmla="*/ 182603 w 182603"/>
              <a:gd name="connsiteY2" fmla="*/ 0 h 789419"/>
              <a:gd name="connsiteX3" fmla="*/ 136952 w 182603"/>
              <a:gd name="connsiteY3" fmla="*/ 789419 h 789419"/>
              <a:gd name="connsiteX4" fmla="*/ 0 w 182603"/>
              <a:gd name="connsiteY4" fmla="*/ 789419 h 789419"/>
              <a:gd name="connsiteX0" fmla="*/ 0 w 148313"/>
              <a:gd name="connsiteY0" fmla="*/ 789419 h 789419"/>
              <a:gd name="connsiteX1" fmla="*/ 45651 w 148313"/>
              <a:gd name="connsiteY1" fmla="*/ 0 h 789419"/>
              <a:gd name="connsiteX2" fmla="*/ 148313 w 148313"/>
              <a:gd name="connsiteY2" fmla="*/ 57150 h 789419"/>
              <a:gd name="connsiteX3" fmla="*/ 136952 w 148313"/>
              <a:gd name="connsiteY3" fmla="*/ 789419 h 789419"/>
              <a:gd name="connsiteX4" fmla="*/ 0 w 148313"/>
              <a:gd name="connsiteY4" fmla="*/ 789419 h 789419"/>
              <a:gd name="connsiteX0" fmla="*/ 0 w 148313"/>
              <a:gd name="connsiteY0" fmla="*/ 789419 h 789419"/>
              <a:gd name="connsiteX1" fmla="*/ 69968 w 148313"/>
              <a:gd name="connsiteY1" fmla="*/ 615781 h 789419"/>
              <a:gd name="connsiteX2" fmla="*/ 45651 w 148313"/>
              <a:gd name="connsiteY2" fmla="*/ 0 h 789419"/>
              <a:gd name="connsiteX3" fmla="*/ 148313 w 148313"/>
              <a:gd name="connsiteY3" fmla="*/ 57150 h 789419"/>
              <a:gd name="connsiteX4" fmla="*/ 136952 w 148313"/>
              <a:gd name="connsiteY4" fmla="*/ 789419 h 789419"/>
              <a:gd name="connsiteX5" fmla="*/ 0 w 148313"/>
              <a:gd name="connsiteY5" fmla="*/ 789419 h 78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13" h="789419">
                <a:moveTo>
                  <a:pt x="0" y="789419"/>
                </a:moveTo>
                <a:cubicBezTo>
                  <a:pt x="4273" y="742970"/>
                  <a:pt x="65695" y="662230"/>
                  <a:pt x="69968" y="615781"/>
                </a:cubicBezTo>
                <a:lnTo>
                  <a:pt x="45651" y="0"/>
                </a:lnTo>
                <a:lnTo>
                  <a:pt x="148313" y="57150"/>
                </a:lnTo>
                <a:lnTo>
                  <a:pt x="136952" y="789419"/>
                </a:lnTo>
                <a:lnTo>
                  <a:pt x="0" y="789419"/>
                </a:ln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44" name="Picture 443">
            <a:extLst>
              <a:ext uri="{FF2B5EF4-FFF2-40B4-BE49-F238E27FC236}">
                <a16:creationId xmlns:a16="http://schemas.microsoft.com/office/drawing/2014/main" id="{49E55B6F-C703-4FA7-8122-728A7FDF89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6822" b="-1"/>
          <a:stretch/>
        </p:blipFill>
        <p:spPr>
          <a:xfrm rot="21205445">
            <a:off x="8885430" y="3647568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pic>
        <p:nvPicPr>
          <p:cNvPr id="445" name="Picture 444">
            <a:extLst>
              <a:ext uri="{FF2B5EF4-FFF2-40B4-BE49-F238E27FC236}">
                <a16:creationId xmlns:a16="http://schemas.microsoft.com/office/drawing/2014/main" id="{CECFA550-3552-4AAF-A085-639F300E9F0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574048">
            <a:off x="8557739" y="2843703"/>
            <a:ext cx="1255885" cy="22740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spPr>
      </p:pic>
      <p:pic>
        <p:nvPicPr>
          <p:cNvPr id="446" name="Picture 445">
            <a:extLst>
              <a:ext uri="{FF2B5EF4-FFF2-40B4-BE49-F238E27FC236}">
                <a16:creationId xmlns:a16="http://schemas.microsoft.com/office/drawing/2014/main" id="{33AA4819-1C28-41F7-9B92-3378B37AFAE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 rot="1077037">
            <a:off x="10967279" y="1705396"/>
            <a:ext cx="847417" cy="3529890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blurRad="12700" dist="38100" dir="10800000" algn="r" rotWithShape="0">
              <a:schemeClr val="accent6">
                <a:lumMod val="50000"/>
                <a:alpha val="81000"/>
              </a:schemeClr>
            </a:outerShdw>
          </a:effectLst>
        </p:spPr>
      </p:pic>
      <p:pic>
        <p:nvPicPr>
          <p:cNvPr id="447" name="Picture 446">
            <a:extLst>
              <a:ext uri="{FF2B5EF4-FFF2-40B4-BE49-F238E27FC236}">
                <a16:creationId xmlns:a16="http://schemas.microsoft.com/office/drawing/2014/main" id="{18E6BFD5-57A8-498F-BB37-66CCA02DA4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-2011" b="1"/>
          <a:stretch/>
        </p:blipFill>
        <p:spPr>
          <a:xfrm rot="21142024" flipH="1">
            <a:off x="8465051" y="1579049"/>
            <a:ext cx="858548" cy="3600865"/>
          </a:xfrm>
          <a:custGeom>
            <a:avLst/>
            <a:gdLst>
              <a:gd name="connsiteX0" fmla="*/ 0 w 847417"/>
              <a:gd name="connsiteY0" fmla="*/ 0 h 3529890"/>
              <a:gd name="connsiteX1" fmla="*/ 847417 w 847417"/>
              <a:gd name="connsiteY1" fmla="*/ 0 h 3529890"/>
              <a:gd name="connsiteX2" fmla="*/ 847417 w 847417"/>
              <a:gd name="connsiteY2" fmla="*/ 3529890 h 3529890"/>
              <a:gd name="connsiteX3" fmla="*/ 0 w 847417"/>
              <a:gd name="connsiteY3" fmla="*/ 3529890 h 3529890"/>
              <a:gd name="connsiteX4" fmla="*/ 0 w 847417"/>
              <a:gd name="connsiteY4" fmla="*/ 2458719 h 3529890"/>
              <a:gd name="connsiteX5" fmla="*/ 30567 w 847417"/>
              <a:gd name="connsiteY5" fmla="*/ 2415712 h 3529890"/>
              <a:gd name="connsiteX6" fmla="*/ 53305 w 847417"/>
              <a:gd name="connsiteY6" fmla="*/ 2783967 h 3529890"/>
              <a:gd name="connsiteX7" fmla="*/ 113753 w 847417"/>
              <a:gd name="connsiteY7" fmla="*/ 2373047 h 3529890"/>
              <a:gd name="connsiteX8" fmla="*/ 193927 w 847417"/>
              <a:gd name="connsiteY8" fmla="*/ 2669107 h 3529890"/>
              <a:gd name="connsiteX9" fmla="*/ 216753 w 847417"/>
              <a:gd name="connsiteY9" fmla="*/ 2343577 h 3529890"/>
              <a:gd name="connsiteX10" fmla="*/ 338564 w 847417"/>
              <a:gd name="connsiteY10" fmla="*/ 2567872 h 3529890"/>
              <a:gd name="connsiteX11" fmla="*/ 299939 w 847417"/>
              <a:gd name="connsiteY11" fmla="*/ 2250172 h 3529890"/>
              <a:gd name="connsiteX12" fmla="*/ 440590 w 847417"/>
              <a:gd name="connsiteY12" fmla="*/ 2271628 h 3529890"/>
              <a:gd name="connsiteX13" fmla="*/ 322677 w 847417"/>
              <a:gd name="connsiteY13" fmla="*/ 2098073 h 3529890"/>
              <a:gd name="connsiteX14" fmla="*/ 425737 w 847417"/>
              <a:gd name="connsiteY14" fmla="*/ 1953928 h 3529890"/>
              <a:gd name="connsiteX15" fmla="*/ 295953 w 847417"/>
              <a:gd name="connsiteY15" fmla="*/ 1903249 h 3529890"/>
              <a:gd name="connsiteX16" fmla="*/ 345504 w 847417"/>
              <a:gd name="connsiteY16" fmla="*/ 1727043 h 3529890"/>
              <a:gd name="connsiteX17" fmla="*/ 220740 w 847417"/>
              <a:gd name="connsiteY17" fmla="*/ 1780558 h 3529890"/>
              <a:gd name="connsiteX18" fmla="*/ 231577 w 847417"/>
              <a:gd name="connsiteY18" fmla="*/ 1452254 h 3529890"/>
              <a:gd name="connsiteX19" fmla="*/ 121667 w 847417"/>
              <a:gd name="connsiteY19" fmla="*/ 1809844 h 3529890"/>
              <a:gd name="connsiteX20" fmla="*/ 49378 w 847417"/>
              <a:gd name="connsiteY20" fmla="*/ 1593749 h 3529890"/>
              <a:gd name="connsiteX21" fmla="*/ 18667 w 847417"/>
              <a:gd name="connsiteY21" fmla="*/ 1841903 h 3529890"/>
              <a:gd name="connsiteX22" fmla="*/ 0 w 847417"/>
              <a:gd name="connsiteY22" fmla="*/ 1819307 h 352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47417" h="3529890">
                <a:moveTo>
                  <a:pt x="0" y="0"/>
                </a:moveTo>
                <a:lnTo>
                  <a:pt x="847417" y="0"/>
                </a:lnTo>
                <a:lnTo>
                  <a:pt x="847417" y="3529890"/>
                </a:lnTo>
                <a:lnTo>
                  <a:pt x="0" y="3529890"/>
                </a:lnTo>
                <a:lnTo>
                  <a:pt x="0" y="2458719"/>
                </a:lnTo>
                <a:lnTo>
                  <a:pt x="30567" y="2415712"/>
                </a:lnTo>
                <a:cubicBezTo>
                  <a:pt x="38156" y="2538463"/>
                  <a:pt x="45716" y="2661215"/>
                  <a:pt x="53305" y="2783967"/>
                </a:cubicBezTo>
                <a:lnTo>
                  <a:pt x="113753" y="2373047"/>
                </a:lnTo>
                <a:lnTo>
                  <a:pt x="193927" y="2669107"/>
                </a:lnTo>
                <a:lnTo>
                  <a:pt x="216753" y="2343577"/>
                </a:lnTo>
                <a:lnTo>
                  <a:pt x="338564" y="2567872"/>
                </a:lnTo>
                <a:lnTo>
                  <a:pt x="299939" y="2250172"/>
                </a:lnTo>
                <a:lnTo>
                  <a:pt x="440590" y="2271628"/>
                </a:lnTo>
                <a:lnTo>
                  <a:pt x="322677" y="2098073"/>
                </a:lnTo>
                <a:lnTo>
                  <a:pt x="425737" y="1953928"/>
                </a:lnTo>
                <a:lnTo>
                  <a:pt x="295953" y="1903249"/>
                </a:lnTo>
                <a:lnTo>
                  <a:pt x="345504" y="1727043"/>
                </a:lnTo>
                <a:lnTo>
                  <a:pt x="220740" y="1780558"/>
                </a:lnTo>
                <a:cubicBezTo>
                  <a:pt x="224343" y="1671124"/>
                  <a:pt x="227975" y="1561689"/>
                  <a:pt x="231577" y="1452254"/>
                </a:cubicBezTo>
                <a:lnTo>
                  <a:pt x="121667" y="1809844"/>
                </a:lnTo>
                <a:lnTo>
                  <a:pt x="49378" y="1593749"/>
                </a:lnTo>
                <a:lnTo>
                  <a:pt x="18667" y="1841903"/>
                </a:lnTo>
                <a:lnTo>
                  <a:pt x="0" y="1819307"/>
                </a:lnTo>
                <a:close/>
              </a:path>
            </a:pathLst>
          </a:custGeom>
          <a:effectLst>
            <a:outerShdw dist="38100" algn="l" rotWithShape="0">
              <a:schemeClr val="accent6">
                <a:lumMod val="50000"/>
                <a:alpha val="82000"/>
              </a:schemeClr>
            </a:outerShdw>
          </a:effectLst>
        </p:spPr>
      </p:pic>
      <p:pic>
        <p:nvPicPr>
          <p:cNvPr id="448" name="Picture 447">
            <a:extLst>
              <a:ext uri="{FF2B5EF4-FFF2-40B4-BE49-F238E27FC236}">
                <a16:creationId xmlns:a16="http://schemas.microsoft.com/office/drawing/2014/main" id="{2EACEECB-311A-4473-8FC0-60E6AE4EAA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56822" b="-1"/>
          <a:stretch/>
        </p:blipFill>
        <p:spPr>
          <a:xfrm rot="8894547">
            <a:off x="9037830" y="3799968"/>
            <a:ext cx="847417" cy="1524171"/>
          </a:xfrm>
          <a:custGeom>
            <a:avLst/>
            <a:gdLst>
              <a:gd name="connsiteX0" fmla="*/ 812168 w 847417"/>
              <a:gd name="connsiteY0" fmla="*/ 191777 h 1524171"/>
              <a:gd name="connsiteX1" fmla="*/ 847417 w 847417"/>
              <a:gd name="connsiteY1" fmla="*/ 187647 h 1524171"/>
              <a:gd name="connsiteX2" fmla="*/ 847417 w 847417"/>
              <a:gd name="connsiteY2" fmla="*/ 278621 h 1524171"/>
              <a:gd name="connsiteX3" fmla="*/ 299939 w 847417"/>
              <a:gd name="connsiteY3" fmla="*/ 205082 h 1524171"/>
              <a:gd name="connsiteX4" fmla="*/ 396202 w 847417"/>
              <a:gd name="connsiteY4" fmla="*/ 220219 h 1524171"/>
              <a:gd name="connsiteX5" fmla="*/ 408755 w 847417"/>
              <a:gd name="connsiteY5" fmla="*/ 229999 h 1524171"/>
              <a:gd name="connsiteX6" fmla="*/ 326167 w 847417"/>
              <a:gd name="connsiteY6" fmla="*/ 372809 h 1524171"/>
              <a:gd name="connsiteX7" fmla="*/ 486208 w 847417"/>
              <a:gd name="connsiteY7" fmla="*/ 308404 h 1524171"/>
              <a:gd name="connsiteX8" fmla="*/ 491695 w 847417"/>
              <a:gd name="connsiteY8" fmla="*/ 470002 h 1524171"/>
              <a:gd name="connsiteX9" fmla="*/ 562565 w 847417"/>
              <a:gd name="connsiteY9" fmla="*/ 366170 h 1524171"/>
              <a:gd name="connsiteX10" fmla="*/ 638573 w 847417"/>
              <a:gd name="connsiteY10" fmla="*/ 613513 h 1524171"/>
              <a:gd name="connsiteX11" fmla="*/ 640861 w 847417"/>
              <a:gd name="connsiteY11" fmla="*/ 318112 h 1524171"/>
              <a:gd name="connsiteX12" fmla="*/ 764786 w 847417"/>
              <a:gd name="connsiteY12" fmla="*/ 502973 h 1524171"/>
              <a:gd name="connsiteX13" fmla="*/ 741165 w 847417"/>
              <a:gd name="connsiteY13" fmla="*/ 274622 h 1524171"/>
              <a:gd name="connsiteX14" fmla="*/ 847417 w 847417"/>
              <a:gd name="connsiteY14" fmla="*/ 360680 h 1524171"/>
              <a:gd name="connsiteX15" fmla="*/ 847417 w 847417"/>
              <a:gd name="connsiteY15" fmla="*/ 1524171 h 1524171"/>
              <a:gd name="connsiteX16" fmla="*/ 0 w 847417"/>
              <a:gd name="connsiteY16" fmla="*/ 1524171 h 1524171"/>
              <a:gd name="connsiteX17" fmla="*/ 0 w 847417"/>
              <a:gd name="connsiteY17" fmla="*/ 420045 h 1524171"/>
              <a:gd name="connsiteX18" fmla="*/ 30567 w 847417"/>
              <a:gd name="connsiteY18" fmla="*/ 375715 h 1524171"/>
              <a:gd name="connsiteX19" fmla="*/ 53305 w 847417"/>
              <a:gd name="connsiteY19" fmla="*/ 755299 h 1524171"/>
              <a:gd name="connsiteX20" fmla="*/ 113753 w 847417"/>
              <a:gd name="connsiteY20" fmla="*/ 331737 h 1524171"/>
              <a:gd name="connsiteX21" fmla="*/ 193927 w 847417"/>
              <a:gd name="connsiteY21" fmla="*/ 636905 h 1524171"/>
              <a:gd name="connsiteX22" fmla="*/ 216753 w 847417"/>
              <a:gd name="connsiteY22" fmla="*/ 301360 h 1524171"/>
              <a:gd name="connsiteX23" fmla="*/ 338564 w 847417"/>
              <a:gd name="connsiteY23" fmla="*/ 532556 h 1524171"/>
              <a:gd name="connsiteX24" fmla="*/ 847417 w 847417"/>
              <a:gd name="connsiteY24" fmla="*/ 32805 h 1524171"/>
              <a:gd name="connsiteX25" fmla="*/ 847417 w 847417"/>
              <a:gd name="connsiteY25" fmla="*/ 104083 h 1524171"/>
              <a:gd name="connsiteX26" fmla="*/ 813385 w 847417"/>
              <a:gd name="connsiteY26" fmla="*/ 82355 h 1524171"/>
              <a:gd name="connsiteX27" fmla="*/ 356182 w 847417"/>
              <a:gd name="connsiteY27" fmla="*/ 0 h 1524171"/>
              <a:gd name="connsiteX28" fmla="*/ 381913 w 847417"/>
              <a:gd name="connsiteY28" fmla="*/ 28940 h 1524171"/>
              <a:gd name="connsiteX29" fmla="*/ 390388 w 847417"/>
              <a:gd name="connsiteY29" fmla="*/ 46141 h 1524171"/>
              <a:gd name="connsiteX30" fmla="*/ 392725 w 847417"/>
              <a:gd name="connsiteY30" fmla="*/ 51744 h 1524171"/>
              <a:gd name="connsiteX31" fmla="*/ 343286 w 847417"/>
              <a:gd name="connsiteY31" fmla="*/ 79570 h 1524171"/>
              <a:gd name="connsiteX32" fmla="*/ 322677 w 847417"/>
              <a:gd name="connsiteY32" fmla="*/ 48303 h 152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47417" h="1524171">
                <a:moveTo>
                  <a:pt x="812168" y="191777"/>
                </a:moveTo>
                <a:lnTo>
                  <a:pt x="847417" y="187647"/>
                </a:lnTo>
                <a:lnTo>
                  <a:pt x="847417" y="278621"/>
                </a:lnTo>
                <a:close/>
                <a:moveTo>
                  <a:pt x="299939" y="205082"/>
                </a:moveTo>
                <a:lnTo>
                  <a:pt x="396202" y="220219"/>
                </a:lnTo>
                <a:lnTo>
                  <a:pt x="408755" y="229999"/>
                </a:lnTo>
                <a:lnTo>
                  <a:pt x="326167" y="372809"/>
                </a:lnTo>
                <a:lnTo>
                  <a:pt x="486208" y="308404"/>
                </a:lnTo>
                <a:lnTo>
                  <a:pt x="491695" y="470002"/>
                </a:lnTo>
                <a:lnTo>
                  <a:pt x="562565" y="366170"/>
                </a:lnTo>
                <a:cubicBezTo>
                  <a:pt x="587911" y="448615"/>
                  <a:pt x="613227" y="531068"/>
                  <a:pt x="638573" y="613513"/>
                </a:cubicBezTo>
                <a:lnTo>
                  <a:pt x="640861" y="318112"/>
                </a:lnTo>
                <a:lnTo>
                  <a:pt x="764786" y="502973"/>
                </a:lnTo>
                <a:lnTo>
                  <a:pt x="741165" y="274622"/>
                </a:lnTo>
                <a:lnTo>
                  <a:pt x="847417" y="360680"/>
                </a:lnTo>
                <a:lnTo>
                  <a:pt x="847417" y="1524171"/>
                </a:lnTo>
                <a:lnTo>
                  <a:pt x="0" y="1524171"/>
                </a:lnTo>
                <a:lnTo>
                  <a:pt x="0" y="420045"/>
                </a:lnTo>
                <a:lnTo>
                  <a:pt x="30567" y="375715"/>
                </a:lnTo>
                <a:cubicBezTo>
                  <a:pt x="38156" y="502242"/>
                  <a:pt x="45716" y="628771"/>
                  <a:pt x="53305" y="755299"/>
                </a:cubicBezTo>
                <a:lnTo>
                  <a:pt x="113753" y="331737"/>
                </a:lnTo>
                <a:lnTo>
                  <a:pt x="193927" y="636905"/>
                </a:lnTo>
                <a:lnTo>
                  <a:pt x="216753" y="301360"/>
                </a:lnTo>
                <a:lnTo>
                  <a:pt x="338564" y="532556"/>
                </a:lnTo>
                <a:close/>
                <a:moveTo>
                  <a:pt x="847417" y="32805"/>
                </a:moveTo>
                <a:lnTo>
                  <a:pt x="847417" y="104083"/>
                </a:lnTo>
                <a:lnTo>
                  <a:pt x="813385" y="82355"/>
                </a:lnTo>
                <a:close/>
                <a:moveTo>
                  <a:pt x="356182" y="0"/>
                </a:moveTo>
                <a:lnTo>
                  <a:pt x="381913" y="28940"/>
                </a:lnTo>
                <a:lnTo>
                  <a:pt x="390388" y="46141"/>
                </a:lnTo>
                <a:lnTo>
                  <a:pt x="392725" y="51744"/>
                </a:lnTo>
                <a:lnTo>
                  <a:pt x="343286" y="79570"/>
                </a:lnTo>
                <a:lnTo>
                  <a:pt x="322677" y="48303"/>
                </a:lnTo>
                <a:close/>
              </a:path>
            </a:pathLst>
          </a:custGeom>
          <a:effectLst>
            <a:outerShdw dist="38100" dir="10800000" algn="r" rotWithShape="0">
              <a:schemeClr val="tx2">
                <a:lumMod val="75000"/>
                <a:alpha val="89000"/>
              </a:schemeClr>
            </a:outerShdw>
          </a:effectLst>
          <a:scene3d>
            <a:camera prst="isometricTopUp"/>
            <a:lightRig rig="threePt" dir="t"/>
          </a:scene3d>
          <a:sp3d extrusionH="31750">
            <a:extrusionClr>
              <a:schemeClr val="tx2">
                <a:lumMod val="75000"/>
              </a:schemeClr>
            </a:extrusionClr>
          </a:sp3d>
        </p:spPr>
      </p:pic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F1F036EB-AFCB-469E-910A-D1AE4BB13C76}"/>
              </a:ext>
            </a:extLst>
          </p:cNvPr>
          <p:cNvSpPr/>
          <p:nvPr/>
        </p:nvSpPr>
        <p:spPr>
          <a:xfrm rot="561325" flipH="1" flipV="1">
            <a:off x="9516958" y="3456428"/>
            <a:ext cx="662868" cy="334788"/>
          </a:xfrm>
          <a:custGeom>
            <a:avLst/>
            <a:gdLst>
              <a:gd name="connsiteX0" fmla="*/ 71725 w 509663"/>
              <a:gd name="connsiteY0" fmla="*/ 184228 h 300602"/>
              <a:gd name="connsiteX1" fmla="*/ 71725 w 509663"/>
              <a:gd name="connsiteY1" fmla="*/ 184228 h 300602"/>
              <a:gd name="connsiteX2" fmla="*/ 71725 w 509663"/>
              <a:gd name="connsiteY2" fmla="*/ 298528 h 300602"/>
              <a:gd name="connsiteX3" fmla="*/ 243175 w 509663"/>
              <a:gd name="connsiteY3" fmla="*/ 207088 h 300602"/>
              <a:gd name="connsiteX4" fmla="*/ 380335 w 509663"/>
              <a:gd name="connsiteY4" fmla="*/ 149938 h 300602"/>
              <a:gd name="connsiteX5" fmla="*/ 506065 w 509663"/>
              <a:gd name="connsiteY5" fmla="*/ 81358 h 300602"/>
              <a:gd name="connsiteX6" fmla="*/ 483205 w 509663"/>
              <a:gd name="connsiteY6" fmla="*/ 47068 h 300602"/>
              <a:gd name="connsiteX7" fmla="*/ 506065 w 509663"/>
              <a:gd name="connsiteY7" fmla="*/ 1348 h 300602"/>
              <a:gd name="connsiteX8" fmla="*/ 460345 w 509663"/>
              <a:gd name="connsiteY8" fmla="*/ 35638 h 300602"/>
              <a:gd name="connsiteX9" fmla="*/ 220315 w 509663"/>
              <a:gd name="connsiteY9" fmla="*/ 149938 h 300602"/>
              <a:gd name="connsiteX10" fmla="*/ 163165 w 509663"/>
              <a:gd name="connsiteY10" fmla="*/ 138508 h 300602"/>
              <a:gd name="connsiteX11" fmla="*/ 128875 w 509663"/>
              <a:gd name="connsiteY11" fmla="*/ 161368 h 300602"/>
              <a:gd name="connsiteX12" fmla="*/ 71725 w 509663"/>
              <a:gd name="connsiteY12" fmla="*/ 184228 h 3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63" h="300602">
                <a:moveTo>
                  <a:pt x="71725" y="184228"/>
                </a:moveTo>
                <a:lnTo>
                  <a:pt x="71725" y="184228"/>
                </a:lnTo>
                <a:cubicBezTo>
                  <a:pt x="68972" y="187439"/>
                  <a:pt x="-88272" y="318528"/>
                  <a:pt x="71725" y="298528"/>
                </a:cubicBezTo>
                <a:cubicBezTo>
                  <a:pt x="127567" y="291548"/>
                  <a:pt x="190349" y="231947"/>
                  <a:pt x="243175" y="207088"/>
                </a:cubicBezTo>
                <a:cubicBezTo>
                  <a:pt x="287991" y="185998"/>
                  <a:pt x="335168" y="170263"/>
                  <a:pt x="380335" y="149938"/>
                </a:cubicBezTo>
                <a:cubicBezTo>
                  <a:pt x="460125" y="114033"/>
                  <a:pt x="453070" y="116688"/>
                  <a:pt x="506065" y="81358"/>
                </a:cubicBezTo>
                <a:cubicBezTo>
                  <a:pt x="498445" y="69928"/>
                  <a:pt x="483205" y="60805"/>
                  <a:pt x="483205" y="47068"/>
                </a:cubicBezTo>
                <a:cubicBezTo>
                  <a:pt x="483205" y="30029"/>
                  <a:pt x="521305" y="8968"/>
                  <a:pt x="506065" y="1348"/>
                </a:cubicBezTo>
                <a:cubicBezTo>
                  <a:pt x="489026" y="-7171"/>
                  <a:pt x="477384" y="27119"/>
                  <a:pt x="460345" y="35638"/>
                </a:cubicBezTo>
                <a:cubicBezTo>
                  <a:pt x="130091" y="200765"/>
                  <a:pt x="376931" y="55968"/>
                  <a:pt x="220315" y="149938"/>
                </a:cubicBezTo>
                <a:cubicBezTo>
                  <a:pt x="201265" y="146128"/>
                  <a:pt x="182442" y="136098"/>
                  <a:pt x="163165" y="138508"/>
                </a:cubicBezTo>
                <a:cubicBezTo>
                  <a:pt x="149534" y="140212"/>
                  <a:pt x="140655" y="154300"/>
                  <a:pt x="128875" y="161368"/>
                </a:cubicBezTo>
                <a:cubicBezTo>
                  <a:pt x="121570" y="165751"/>
                  <a:pt x="81250" y="180418"/>
                  <a:pt x="71725" y="184228"/>
                </a:cubicBezTo>
                <a:close/>
              </a:path>
            </a:pathLst>
          </a:custGeom>
          <a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51" name="Cube 450">
            <a:extLst>
              <a:ext uri="{FF2B5EF4-FFF2-40B4-BE49-F238E27FC236}">
                <a16:creationId xmlns:a16="http://schemas.microsoft.com/office/drawing/2014/main" id="{E6919790-B726-4F77-BD46-0224CDCDBE17}"/>
              </a:ext>
            </a:extLst>
          </p:cNvPr>
          <p:cNvSpPr/>
          <p:nvPr/>
        </p:nvSpPr>
        <p:spPr>
          <a:xfrm rot="10800000" flipH="1" flipV="1">
            <a:off x="8270348" y="1342216"/>
            <a:ext cx="306524" cy="3727222"/>
          </a:xfrm>
          <a:prstGeom prst="cube">
            <a:avLst>
              <a:gd name="adj" fmla="val 25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Parallelogram 451">
            <a:extLst>
              <a:ext uri="{FF2B5EF4-FFF2-40B4-BE49-F238E27FC236}">
                <a16:creationId xmlns:a16="http://schemas.microsoft.com/office/drawing/2014/main" id="{05AB97CF-3E53-42C0-A594-D06F16685A07}"/>
              </a:ext>
            </a:extLst>
          </p:cNvPr>
          <p:cNvSpPr/>
          <p:nvPr/>
        </p:nvSpPr>
        <p:spPr>
          <a:xfrm rot="184002" flipH="1">
            <a:off x="8404383" y="1190254"/>
            <a:ext cx="3804921" cy="589310"/>
          </a:xfrm>
          <a:prstGeom prst="parallelogram">
            <a:avLst/>
          </a:prstGeom>
          <a:blipFill>
            <a:blip r:embed="rId1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42F2D7F5-72EF-4420-917E-C4BD34CB627F}"/>
              </a:ext>
            </a:extLst>
          </p:cNvPr>
          <p:cNvCxnSpPr>
            <a:cxnSpLocks/>
          </p:cNvCxnSpPr>
          <p:nvPr/>
        </p:nvCxnSpPr>
        <p:spPr>
          <a:xfrm>
            <a:off x="6390338" y="3787380"/>
            <a:ext cx="0" cy="0"/>
          </a:xfrm>
          <a:prstGeom prst="lin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4" name="Picture 453">
            <a:extLst>
              <a:ext uri="{FF2B5EF4-FFF2-40B4-BE49-F238E27FC236}">
                <a16:creationId xmlns:a16="http://schemas.microsoft.com/office/drawing/2014/main" id="{AC49D627-9CE1-447A-BE6F-3BBF48AB1741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15842" y="1500632"/>
            <a:ext cx="944962" cy="3639627"/>
          </a:xfrm>
          <a:prstGeom prst="rect">
            <a:avLst/>
          </a:prstGeom>
        </p:spPr>
      </p:pic>
      <p:pic>
        <p:nvPicPr>
          <p:cNvPr id="455" name="Picture 454">
            <a:extLst>
              <a:ext uri="{FF2B5EF4-FFF2-40B4-BE49-F238E27FC236}">
                <a16:creationId xmlns:a16="http://schemas.microsoft.com/office/drawing/2014/main" id="{D1CA80ED-5D3F-47CE-A48C-1C7D4560E2CF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27118" y="1572586"/>
            <a:ext cx="938865" cy="3633531"/>
          </a:xfrm>
          <a:prstGeom prst="rect">
            <a:avLst/>
          </a:prstGeom>
        </p:spPr>
      </p:pic>
      <p:pic>
        <p:nvPicPr>
          <p:cNvPr id="456" name="Picture 455">
            <a:extLst>
              <a:ext uri="{FF2B5EF4-FFF2-40B4-BE49-F238E27FC236}">
                <a16:creationId xmlns:a16="http://schemas.microsoft.com/office/drawing/2014/main" id="{EA905C89-5F44-4193-90D4-B0211258A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06192" y="1630439"/>
            <a:ext cx="944962" cy="3633531"/>
          </a:xfrm>
          <a:prstGeom prst="rect">
            <a:avLst/>
          </a:prstGeom>
        </p:spPr>
      </p:pic>
      <p:pic>
        <p:nvPicPr>
          <p:cNvPr id="457" name="Picture 456">
            <a:extLst>
              <a:ext uri="{FF2B5EF4-FFF2-40B4-BE49-F238E27FC236}">
                <a16:creationId xmlns:a16="http://schemas.microsoft.com/office/drawing/2014/main" id="{8F6FC824-A6F3-450A-A2A7-FD8AA7294577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03462" y="1683665"/>
            <a:ext cx="944962" cy="3633531"/>
          </a:xfrm>
          <a:prstGeom prst="rect">
            <a:avLst/>
          </a:prstGeom>
        </p:spPr>
      </p:pic>
      <p:sp>
        <p:nvSpPr>
          <p:cNvPr id="460" name="Freeform: Shape 459">
            <a:extLst>
              <a:ext uri="{FF2B5EF4-FFF2-40B4-BE49-F238E27FC236}">
                <a16:creationId xmlns:a16="http://schemas.microsoft.com/office/drawing/2014/main" id="{C6DC7141-F749-4687-A420-64F281F474AF}"/>
              </a:ext>
            </a:extLst>
          </p:cNvPr>
          <p:cNvSpPr/>
          <p:nvPr/>
        </p:nvSpPr>
        <p:spPr>
          <a:xfrm>
            <a:off x="11705385" y="4602922"/>
            <a:ext cx="276365" cy="468687"/>
          </a:xfrm>
          <a:custGeom>
            <a:avLst/>
            <a:gdLst>
              <a:gd name="connsiteX0" fmla="*/ 317054 w 317054"/>
              <a:gd name="connsiteY0" fmla="*/ 468687 h 468687"/>
              <a:gd name="connsiteX1" fmla="*/ 211369 w 317054"/>
              <a:gd name="connsiteY1" fmla="*/ 468687 h 468687"/>
              <a:gd name="connsiteX2" fmla="*/ 0 w 317054"/>
              <a:gd name="connsiteY2" fmla="*/ 0 h 468687"/>
              <a:gd name="connsiteX3" fmla="*/ 78115 w 317054"/>
              <a:gd name="connsiteY3" fmla="*/ 4595 h 468687"/>
              <a:gd name="connsiteX4" fmla="*/ 317054 w 317054"/>
              <a:gd name="connsiteY4" fmla="*/ 468687 h 46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054" h="468687">
                <a:moveTo>
                  <a:pt x="317054" y="468687"/>
                </a:moveTo>
                <a:lnTo>
                  <a:pt x="211369" y="468687"/>
                </a:lnTo>
                <a:lnTo>
                  <a:pt x="0" y="0"/>
                </a:lnTo>
                <a:lnTo>
                  <a:pt x="78115" y="4595"/>
                </a:lnTo>
                <a:lnTo>
                  <a:pt x="317054" y="468687"/>
                </a:lnTo>
                <a:close/>
              </a:path>
            </a:pathLst>
          </a:custGeom>
          <a:solidFill>
            <a:srgbClr val="44692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Cube 460">
            <a:extLst>
              <a:ext uri="{FF2B5EF4-FFF2-40B4-BE49-F238E27FC236}">
                <a16:creationId xmlns:a16="http://schemas.microsoft.com/office/drawing/2014/main" id="{036262D1-B8B0-4F5C-87C5-EC931813D247}"/>
              </a:ext>
            </a:extLst>
          </p:cNvPr>
          <p:cNvSpPr/>
          <p:nvPr/>
        </p:nvSpPr>
        <p:spPr>
          <a:xfrm rot="10800000" flipH="1" flipV="1">
            <a:off x="11589436" y="1516485"/>
            <a:ext cx="306524" cy="3727222"/>
          </a:xfrm>
          <a:prstGeom prst="cube">
            <a:avLst>
              <a:gd name="adj" fmla="val 25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Parallelogram 461">
            <a:extLst>
              <a:ext uri="{FF2B5EF4-FFF2-40B4-BE49-F238E27FC236}">
                <a16:creationId xmlns:a16="http://schemas.microsoft.com/office/drawing/2014/main" id="{2F9A5C9A-7EFB-4299-8D08-0FB781DCAFE4}"/>
              </a:ext>
            </a:extLst>
          </p:cNvPr>
          <p:cNvSpPr/>
          <p:nvPr/>
        </p:nvSpPr>
        <p:spPr>
          <a:xfrm rot="156069">
            <a:off x="8202204" y="1241239"/>
            <a:ext cx="3893092" cy="589310"/>
          </a:xfrm>
          <a:prstGeom prst="parallelogram">
            <a:avLst/>
          </a:pr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Cylinder 462">
            <a:extLst>
              <a:ext uri="{FF2B5EF4-FFF2-40B4-BE49-F238E27FC236}">
                <a16:creationId xmlns:a16="http://schemas.microsoft.com/office/drawing/2014/main" id="{2B90B7A2-44B7-4CBF-BC14-E770B034F6C0}"/>
              </a:ext>
            </a:extLst>
          </p:cNvPr>
          <p:cNvSpPr/>
          <p:nvPr/>
        </p:nvSpPr>
        <p:spPr>
          <a:xfrm rot="16382677" flipV="1">
            <a:off x="10138159" y="-720766"/>
            <a:ext cx="132610" cy="3860885"/>
          </a:xfrm>
          <a:prstGeom prst="can">
            <a:avLst>
              <a:gd name="adj" fmla="val 46356"/>
            </a:avLst>
          </a:pr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12700">
            <a:solidFill>
              <a:schemeClr val="bg2">
                <a:lumMod val="1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B8FBA718-77EA-403D-87B9-E3B766CD1DB0}"/>
              </a:ext>
            </a:extLst>
          </p:cNvPr>
          <p:cNvGrpSpPr/>
          <p:nvPr/>
        </p:nvGrpSpPr>
        <p:grpSpPr>
          <a:xfrm>
            <a:off x="8013851" y="4280199"/>
            <a:ext cx="466197" cy="1015145"/>
            <a:chOff x="10093249" y="4775840"/>
            <a:chExt cx="466197" cy="990090"/>
          </a:xfrm>
        </p:grpSpPr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6717B2EF-591D-4CA0-8EF7-4C4BD6AC792E}"/>
                </a:ext>
              </a:extLst>
            </p:cNvPr>
            <p:cNvSpPr/>
            <p:nvPr/>
          </p:nvSpPr>
          <p:spPr>
            <a:xfrm>
              <a:off x="10098204" y="4788669"/>
              <a:ext cx="461242" cy="977261"/>
            </a:xfrm>
            <a:custGeom>
              <a:avLst/>
              <a:gdLst>
                <a:gd name="connsiteX0" fmla="*/ 210312 w 438912"/>
                <a:gd name="connsiteY0" fmla="*/ 0 h 987552"/>
                <a:gd name="connsiteX1" fmla="*/ 438912 w 438912"/>
                <a:gd name="connsiteY1" fmla="*/ 9144 h 987552"/>
                <a:gd name="connsiteX2" fmla="*/ 429768 w 438912"/>
                <a:gd name="connsiteY2" fmla="*/ 246888 h 987552"/>
                <a:gd name="connsiteX3" fmla="*/ 274320 w 438912"/>
                <a:gd name="connsiteY3" fmla="*/ 978408 h 987552"/>
                <a:gd name="connsiteX4" fmla="*/ 0 w 438912"/>
                <a:gd name="connsiteY4" fmla="*/ 987552 h 987552"/>
                <a:gd name="connsiteX5" fmla="*/ 210312 w 438912"/>
                <a:gd name="connsiteY5" fmla="*/ 0 h 98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" h="987552">
                  <a:moveTo>
                    <a:pt x="210312" y="0"/>
                  </a:moveTo>
                  <a:lnTo>
                    <a:pt x="438912" y="9144"/>
                  </a:lnTo>
                  <a:lnTo>
                    <a:pt x="429768" y="246888"/>
                  </a:lnTo>
                  <a:lnTo>
                    <a:pt x="274320" y="978408"/>
                  </a:lnTo>
                  <a:lnTo>
                    <a:pt x="0" y="98755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44692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0" name="Parallelogram 469">
              <a:extLst>
                <a:ext uri="{FF2B5EF4-FFF2-40B4-BE49-F238E27FC236}">
                  <a16:creationId xmlns:a16="http://schemas.microsoft.com/office/drawing/2014/main" id="{65C9E445-B0BF-4553-BB73-E04FC0071A18}"/>
                </a:ext>
              </a:extLst>
            </p:cNvPr>
            <p:cNvSpPr/>
            <p:nvPr/>
          </p:nvSpPr>
          <p:spPr>
            <a:xfrm>
              <a:off x="10093249" y="4775840"/>
              <a:ext cx="466197" cy="980964"/>
            </a:xfrm>
            <a:prstGeom prst="parallelogram">
              <a:avLst>
                <a:gd name="adj" fmla="val 48622"/>
              </a:avLst>
            </a:prstGeom>
            <a:solidFill>
              <a:srgbClr val="548235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BA14BB11-E3A7-4834-B698-F5E666CBFA73}"/>
              </a:ext>
            </a:extLst>
          </p:cNvPr>
          <p:cNvGrpSpPr/>
          <p:nvPr/>
        </p:nvGrpSpPr>
        <p:grpSpPr>
          <a:xfrm>
            <a:off x="11389188" y="4541979"/>
            <a:ext cx="466197" cy="990090"/>
            <a:chOff x="10356139" y="4775840"/>
            <a:chExt cx="466197" cy="990090"/>
          </a:xfrm>
        </p:grpSpPr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5316EA4B-21FB-43BC-BE6B-5E08ED26F3FC}"/>
                </a:ext>
              </a:extLst>
            </p:cNvPr>
            <p:cNvSpPr/>
            <p:nvPr/>
          </p:nvSpPr>
          <p:spPr>
            <a:xfrm>
              <a:off x="10361094" y="4788669"/>
              <a:ext cx="461242" cy="977261"/>
            </a:xfrm>
            <a:custGeom>
              <a:avLst/>
              <a:gdLst>
                <a:gd name="connsiteX0" fmla="*/ 210312 w 438912"/>
                <a:gd name="connsiteY0" fmla="*/ 0 h 987552"/>
                <a:gd name="connsiteX1" fmla="*/ 438912 w 438912"/>
                <a:gd name="connsiteY1" fmla="*/ 9144 h 987552"/>
                <a:gd name="connsiteX2" fmla="*/ 429768 w 438912"/>
                <a:gd name="connsiteY2" fmla="*/ 246888 h 987552"/>
                <a:gd name="connsiteX3" fmla="*/ 274320 w 438912"/>
                <a:gd name="connsiteY3" fmla="*/ 978408 h 987552"/>
                <a:gd name="connsiteX4" fmla="*/ 0 w 438912"/>
                <a:gd name="connsiteY4" fmla="*/ 987552 h 987552"/>
                <a:gd name="connsiteX5" fmla="*/ 210312 w 438912"/>
                <a:gd name="connsiteY5" fmla="*/ 0 h 98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" h="987552">
                  <a:moveTo>
                    <a:pt x="210312" y="0"/>
                  </a:moveTo>
                  <a:lnTo>
                    <a:pt x="438912" y="9144"/>
                  </a:lnTo>
                  <a:lnTo>
                    <a:pt x="429768" y="246888"/>
                  </a:lnTo>
                  <a:lnTo>
                    <a:pt x="274320" y="978408"/>
                  </a:lnTo>
                  <a:lnTo>
                    <a:pt x="0" y="98755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44692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8" name="Parallelogram 467">
              <a:extLst>
                <a:ext uri="{FF2B5EF4-FFF2-40B4-BE49-F238E27FC236}">
                  <a16:creationId xmlns:a16="http://schemas.microsoft.com/office/drawing/2014/main" id="{197EF615-902F-456D-84BF-12E321A44376}"/>
                </a:ext>
              </a:extLst>
            </p:cNvPr>
            <p:cNvSpPr/>
            <p:nvPr/>
          </p:nvSpPr>
          <p:spPr>
            <a:xfrm>
              <a:off x="10356139" y="4775840"/>
              <a:ext cx="466197" cy="980964"/>
            </a:xfrm>
            <a:prstGeom prst="parallelogram">
              <a:avLst>
                <a:gd name="adj" fmla="val 48622"/>
              </a:avLst>
            </a:prstGeom>
            <a:solidFill>
              <a:srgbClr val="548235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466" name="Freeform: Shape 465">
            <a:extLst>
              <a:ext uri="{FF2B5EF4-FFF2-40B4-BE49-F238E27FC236}">
                <a16:creationId xmlns:a16="http://schemas.microsoft.com/office/drawing/2014/main" id="{5874F158-F9BE-41C1-B99C-0A050E637841}"/>
              </a:ext>
            </a:extLst>
          </p:cNvPr>
          <p:cNvSpPr/>
          <p:nvPr/>
        </p:nvSpPr>
        <p:spPr>
          <a:xfrm rot="20752363">
            <a:off x="11835691" y="5224032"/>
            <a:ext cx="289091" cy="283182"/>
          </a:xfrm>
          <a:custGeom>
            <a:avLst/>
            <a:gdLst>
              <a:gd name="connsiteX0" fmla="*/ 526 w 291928"/>
              <a:gd name="connsiteY0" fmla="*/ 152554 h 283182"/>
              <a:gd name="connsiteX1" fmla="*/ 526 w 291928"/>
              <a:gd name="connsiteY1" fmla="*/ 152554 h 283182"/>
              <a:gd name="connsiteX2" fmla="*/ 60816 w 291928"/>
              <a:gd name="connsiteY2" fmla="*/ 82215 h 283182"/>
              <a:gd name="connsiteX3" fmla="*/ 121106 w 291928"/>
              <a:gd name="connsiteY3" fmla="*/ 42022 h 283182"/>
              <a:gd name="connsiteX4" fmla="*/ 141203 w 291928"/>
              <a:gd name="connsiteY4" fmla="*/ 11877 h 283182"/>
              <a:gd name="connsiteX5" fmla="*/ 201493 w 291928"/>
              <a:gd name="connsiteY5" fmla="*/ 31974 h 283182"/>
              <a:gd name="connsiteX6" fmla="*/ 231638 w 291928"/>
              <a:gd name="connsiteY6" fmla="*/ 42022 h 283182"/>
              <a:gd name="connsiteX7" fmla="*/ 261783 w 291928"/>
              <a:gd name="connsiteY7" fmla="*/ 62119 h 283182"/>
              <a:gd name="connsiteX8" fmla="*/ 291928 w 291928"/>
              <a:gd name="connsiteY8" fmla="*/ 122409 h 283182"/>
              <a:gd name="connsiteX9" fmla="*/ 261783 w 291928"/>
              <a:gd name="connsiteY9" fmla="*/ 182699 h 283182"/>
              <a:gd name="connsiteX10" fmla="*/ 221590 w 291928"/>
              <a:gd name="connsiteY10" fmla="*/ 253037 h 283182"/>
              <a:gd name="connsiteX11" fmla="*/ 191445 w 291928"/>
              <a:gd name="connsiteY11" fmla="*/ 283182 h 283182"/>
              <a:gd name="connsiteX12" fmla="*/ 80913 w 291928"/>
              <a:gd name="connsiteY12" fmla="*/ 253037 h 283182"/>
              <a:gd name="connsiteX13" fmla="*/ 10575 w 291928"/>
              <a:gd name="connsiteY13" fmla="*/ 222892 h 283182"/>
              <a:gd name="connsiteX14" fmla="*/ 526 w 291928"/>
              <a:gd name="connsiteY14" fmla="*/ 152554 h 28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928" h="283182">
                <a:moveTo>
                  <a:pt x="526" y="152554"/>
                </a:moveTo>
                <a:lnTo>
                  <a:pt x="526" y="152554"/>
                </a:lnTo>
                <a:cubicBezTo>
                  <a:pt x="20623" y="129108"/>
                  <a:pt x="38052" y="103082"/>
                  <a:pt x="60816" y="82215"/>
                </a:cubicBezTo>
                <a:cubicBezTo>
                  <a:pt x="78621" y="65894"/>
                  <a:pt x="121106" y="42022"/>
                  <a:pt x="121106" y="42022"/>
                </a:cubicBezTo>
                <a:cubicBezTo>
                  <a:pt x="127805" y="31974"/>
                  <a:pt x="131773" y="19421"/>
                  <a:pt x="141203" y="11877"/>
                </a:cubicBezTo>
                <a:cubicBezTo>
                  <a:pt x="177323" y="-17019"/>
                  <a:pt x="173929" y="13598"/>
                  <a:pt x="201493" y="31974"/>
                </a:cubicBezTo>
                <a:cubicBezTo>
                  <a:pt x="210306" y="37849"/>
                  <a:pt x="221590" y="38673"/>
                  <a:pt x="231638" y="42022"/>
                </a:cubicBezTo>
                <a:cubicBezTo>
                  <a:pt x="241686" y="48721"/>
                  <a:pt x="253244" y="53580"/>
                  <a:pt x="261783" y="62119"/>
                </a:cubicBezTo>
                <a:cubicBezTo>
                  <a:pt x="281263" y="81599"/>
                  <a:pt x="283755" y="97890"/>
                  <a:pt x="291928" y="122409"/>
                </a:cubicBezTo>
                <a:cubicBezTo>
                  <a:pt x="273505" y="177680"/>
                  <a:pt x="292950" y="128156"/>
                  <a:pt x="261783" y="182699"/>
                </a:cubicBezTo>
                <a:cubicBezTo>
                  <a:pt x="243911" y="213975"/>
                  <a:pt x="243848" y="226327"/>
                  <a:pt x="221590" y="253037"/>
                </a:cubicBezTo>
                <a:cubicBezTo>
                  <a:pt x="212493" y="263954"/>
                  <a:pt x="201493" y="273134"/>
                  <a:pt x="191445" y="283182"/>
                </a:cubicBezTo>
                <a:cubicBezTo>
                  <a:pt x="164479" y="277789"/>
                  <a:pt x="102771" y="267608"/>
                  <a:pt x="80913" y="253037"/>
                </a:cubicBezTo>
                <a:cubicBezTo>
                  <a:pt x="39277" y="225281"/>
                  <a:pt x="62484" y="235870"/>
                  <a:pt x="10575" y="222892"/>
                </a:cubicBezTo>
                <a:cubicBezTo>
                  <a:pt x="-5830" y="173682"/>
                  <a:pt x="2201" y="164277"/>
                  <a:pt x="526" y="1525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 useBgFill="1">
        <p:nvSpPr>
          <p:cNvPr id="626" name="Freeform: Shape 625">
            <a:extLst>
              <a:ext uri="{FF2B5EF4-FFF2-40B4-BE49-F238E27FC236}">
                <a16:creationId xmlns:a16="http://schemas.microsoft.com/office/drawing/2014/main" id="{E498F820-3C4F-4755-871C-EAB641F098D2}"/>
              </a:ext>
            </a:extLst>
          </p:cNvPr>
          <p:cNvSpPr/>
          <p:nvPr/>
        </p:nvSpPr>
        <p:spPr>
          <a:xfrm rot="21418339">
            <a:off x="11270863" y="5475421"/>
            <a:ext cx="448916" cy="271305"/>
          </a:xfrm>
          <a:custGeom>
            <a:avLst/>
            <a:gdLst>
              <a:gd name="connsiteX0" fmla="*/ 21934 w 448916"/>
              <a:gd name="connsiteY0" fmla="*/ 0 h 271305"/>
              <a:gd name="connsiteX1" fmla="*/ 21934 w 448916"/>
              <a:gd name="connsiteY1" fmla="*/ 0 h 271305"/>
              <a:gd name="connsiteX2" fmla="*/ 172659 w 448916"/>
              <a:gd name="connsiteY2" fmla="*/ 10048 h 271305"/>
              <a:gd name="connsiteX3" fmla="*/ 202804 w 448916"/>
              <a:gd name="connsiteY3" fmla="*/ 20097 h 271305"/>
              <a:gd name="connsiteX4" fmla="*/ 242997 w 448916"/>
              <a:gd name="connsiteY4" fmla="*/ 30145 h 271305"/>
              <a:gd name="connsiteX5" fmla="*/ 273142 w 448916"/>
              <a:gd name="connsiteY5" fmla="*/ 40193 h 271305"/>
              <a:gd name="connsiteX6" fmla="*/ 393723 w 448916"/>
              <a:gd name="connsiteY6" fmla="*/ 60290 h 271305"/>
              <a:gd name="connsiteX7" fmla="*/ 423868 w 448916"/>
              <a:gd name="connsiteY7" fmla="*/ 70338 h 271305"/>
              <a:gd name="connsiteX8" fmla="*/ 433916 w 448916"/>
              <a:gd name="connsiteY8" fmla="*/ 221064 h 271305"/>
              <a:gd name="connsiteX9" fmla="*/ 403771 w 448916"/>
              <a:gd name="connsiteY9" fmla="*/ 241160 h 271305"/>
              <a:gd name="connsiteX10" fmla="*/ 343481 w 448916"/>
              <a:gd name="connsiteY10" fmla="*/ 261257 h 271305"/>
              <a:gd name="connsiteX11" fmla="*/ 192756 w 448916"/>
              <a:gd name="connsiteY11" fmla="*/ 271305 h 271305"/>
              <a:gd name="connsiteX12" fmla="*/ 92272 w 448916"/>
              <a:gd name="connsiteY12" fmla="*/ 261257 h 271305"/>
              <a:gd name="connsiteX13" fmla="*/ 52079 w 448916"/>
              <a:gd name="connsiteY13" fmla="*/ 211015 h 271305"/>
              <a:gd name="connsiteX14" fmla="*/ 21934 w 448916"/>
              <a:gd name="connsiteY14" fmla="*/ 190919 h 271305"/>
              <a:gd name="connsiteX15" fmla="*/ 11885 w 448916"/>
              <a:gd name="connsiteY15" fmla="*/ 50242 h 271305"/>
              <a:gd name="connsiteX16" fmla="*/ 21934 w 448916"/>
              <a:gd name="connsiteY16" fmla="*/ 0 h 27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916" h="271305">
                <a:moveTo>
                  <a:pt x="21934" y="0"/>
                </a:moveTo>
                <a:lnTo>
                  <a:pt x="21934" y="0"/>
                </a:lnTo>
                <a:cubicBezTo>
                  <a:pt x="72176" y="3349"/>
                  <a:pt x="122614" y="4487"/>
                  <a:pt x="172659" y="10048"/>
                </a:cubicBezTo>
                <a:cubicBezTo>
                  <a:pt x="183186" y="11218"/>
                  <a:pt x="192620" y="17187"/>
                  <a:pt x="202804" y="20097"/>
                </a:cubicBezTo>
                <a:cubicBezTo>
                  <a:pt x="216083" y="23891"/>
                  <a:pt x="229718" y="26351"/>
                  <a:pt x="242997" y="30145"/>
                </a:cubicBezTo>
                <a:cubicBezTo>
                  <a:pt x="253181" y="33055"/>
                  <a:pt x="262756" y="38116"/>
                  <a:pt x="273142" y="40193"/>
                </a:cubicBezTo>
                <a:cubicBezTo>
                  <a:pt x="313099" y="48184"/>
                  <a:pt x="393723" y="60290"/>
                  <a:pt x="393723" y="60290"/>
                </a:cubicBezTo>
                <a:cubicBezTo>
                  <a:pt x="403771" y="63639"/>
                  <a:pt x="415597" y="63721"/>
                  <a:pt x="423868" y="70338"/>
                </a:cubicBezTo>
                <a:cubicBezTo>
                  <a:pt x="466708" y="104611"/>
                  <a:pt x="443722" y="186744"/>
                  <a:pt x="433916" y="221064"/>
                </a:cubicBezTo>
                <a:cubicBezTo>
                  <a:pt x="430598" y="232676"/>
                  <a:pt x="414807" y="236255"/>
                  <a:pt x="403771" y="241160"/>
                </a:cubicBezTo>
                <a:cubicBezTo>
                  <a:pt x="384413" y="249763"/>
                  <a:pt x="364618" y="259848"/>
                  <a:pt x="343481" y="261257"/>
                </a:cubicBezTo>
                <a:lnTo>
                  <a:pt x="192756" y="271305"/>
                </a:lnTo>
                <a:cubicBezTo>
                  <a:pt x="159261" y="267956"/>
                  <a:pt x="125072" y="268826"/>
                  <a:pt x="92272" y="261257"/>
                </a:cubicBezTo>
                <a:cubicBezTo>
                  <a:pt x="42827" y="249847"/>
                  <a:pt x="75143" y="239845"/>
                  <a:pt x="52079" y="211015"/>
                </a:cubicBezTo>
                <a:cubicBezTo>
                  <a:pt x="44535" y="201585"/>
                  <a:pt x="31982" y="197618"/>
                  <a:pt x="21934" y="190919"/>
                </a:cubicBezTo>
                <a:cubicBezTo>
                  <a:pt x="-239" y="124401"/>
                  <a:pt x="-9030" y="126931"/>
                  <a:pt x="11885" y="50242"/>
                </a:cubicBezTo>
                <a:cubicBezTo>
                  <a:pt x="15063" y="38591"/>
                  <a:pt x="20259" y="8374"/>
                  <a:pt x="2193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Cube 328">
            <a:extLst>
              <a:ext uri="{FF2B5EF4-FFF2-40B4-BE49-F238E27FC236}">
                <a16:creationId xmlns:a16="http://schemas.microsoft.com/office/drawing/2014/main" id="{714E66EA-87E6-48E9-9039-2407E30071A5}"/>
              </a:ext>
            </a:extLst>
          </p:cNvPr>
          <p:cNvSpPr/>
          <p:nvPr/>
        </p:nvSpPr>
        <p:spPr>
          <a:xfrm rot="10800000" flipH="1" flipV="1">
            <a:off x="2931197" y="1021969"/>
            <a:ext cx="306524" cy="3727222"/>
          </a:xfrm>
          <a:prstGeom prst="cube">
            <a:avLst>
              <a:gd name="adj" fmla="val 25000"/>
            </a:avLst>
          </a:prstGeom>
          <a:solidFill>
            <a:srgbClr val="717171"/>
          </a:solidFill>
          <a:ln>
            <a:solidFill>
              <a:srgbClr val="3A1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73C930-746A-42AD-ACAC-04E8E428D299}"/>
              </a:ext>
            </a:extLst>
          </p:cNvPr>
          <p:cNvGrpSpPr/>
          <p:nvPr/>
        </p:nvGrpSpPr>
        <p:grpSpPr>
          <a:xfrm flipH="1">
            <a:off x="3146880" y="1229183"/>
            <a:ext cx="901071" cy="3464945"/>
            <a:chOff x="2040319" y="1587389"/>
            <a:chExt cx="1312608" cy="4162460"/>
          </a:xfrm>
          <a:scene3d>
            <a:camera prst="isometricOffAxis2Left">
              <a:rot lat="480000" lon="1560001" rev="0"/>
            </a:camera>
            <a:lightRig rig="threePt" dir="t"/>
          </a:scene3d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567EF55B-B3AA-4B6E-B61A-142D19FFE61A}"/>
                </a:ext>
              </a:extLst>
            </p:cNvPr>
            <p:cNvSpPr/>
            <p:nvPr/>
          </p:nvSpPr>
          <p:spPr>
            <a:xfrm flipH="1">
              <a:off x="3026138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77ADE388-F206-4D5A-9A62-25D54CEF43A8}"/>
                </a:ext>
              </a:extLst>
            </p:cNvPr>
            <p:cNvSpPr/>
            <p:nvPr/>
          </p:nvSpPr>
          <p:spPr>
            <a:xfrm flipH="1">
              <a:off x="2365226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7DB16CA7-6AB8-4351-A3F2-29982301ACFA}"/>
                </a:ext>
              </a:extLst>
            </p:cNvPr>
            <p:cNvSpPr/>
            <p:nvPr/>
          </p:nvSpPr>
          <p:spPr>
            <a:xfrm flipH="1">
              <a:off x="2686351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A181D390-D957-4B48-BC8D-2A2FD57E4216}"/>
                </a:ext>
              </a:extLst>
            </p:cNvPr>
            <p:cNvSpPr/>
            <p:nvPr/>
          </p:nvSpPr>
          <p:spPr>
            <a:xfrm flipH="1">
              <a:off x="2050309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B45AB878-F03A-4508-9A6E-258DEFF0D6CC}"/>
                </a:ext>
              </a:extLst>
            </p:cNvPr>
            <p:cNvSpPr/>
            <p:nvPr/>
          </p:nvSpPr>
          <p:spPr>
            <a:xfrm rot="5400000" flipH="1" flipV="1">
              <a:off x="2558158" y="4955079"/>
              <a:ext cx="283818" cy="1305721"/>
            </a:xfrm>
            <a:prstGeom prst="cube">
              <a:avLst>
                <a:gd name="adj" fmla="val 11480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CD698F05-29AC-4F53-AC32-C27C987C6BF7}"/>
                </a:ext>
              </a:extLst>
            </p:cNvPr>
            <p:cNvSpPr/>
            <p:nvPr/>
          </p:nvSpPr>
          <p:spPr>
            <a:xfrm rot="5400000" flipH="1" flipV="1">
              <a:off x="2551270" y="2990184"/>
              <a:ext cx="283818" cy="1305720"/>
            </a:xfrm>
            <a:prstGeom prst="cube">
              <a:avLst>
                <a:gd name="adj" fmla="val 11478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B44A4D92-D166-423A-ADE4-B1DC8703A9AB}"/>
                </a:ext>
              </a:extLst>
            </p:cNvPr>
            <p:cNvSpPr/>
            <p:nvPr/>
          </p:nvSpPr>
          <p:spPr>
            <a:xfrm rot="10800000" flipV="1">
              <a:off x="2057279" y="1643131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10FD477-0BF7-499F-8B2A-BD61E4ECBCB1}"/>
                </a:ext>
              </a:extLst>
            </p:cNvPr>
            <p:cNvSpPr/>
            <p:nvPr/>
          </p:nvSpPr>
          <p:spPr>
            <a:xfrm rot="10800000" flipV="1">
              <a:off x="2642240" y="1641182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70DFDCC9-F3A9-4AFF-AA4E-FE37C1F13236}"/>
                </a:ext>
              </a:extLst>
            </p:cNvPr>
            <p:cNvSpPr/>
            <p:nvPr/>
          </p:nvSpPr>
          <p:spPr>
            <a:xfrm rot="10800000" flipV="1">
              <a:off x="3219764" y="1678148"/>
              <a:ext cx="122551" cy="186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65509671-0734-428F-9287-23F084872A11}"/>
                </a:ext>
              </a:extLst>
            </p:cNvPr>
            <p:cNvSpPr/>
            <p:nvPr/>
          </p:nvSpPr>
          <p:spPr>
            <a:xfrm rot="16200000">
              <a:off x="2618367" y="1018672"/>
              <a:ext cx="152063" cy="128949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2B790D5B-9B9E-410A-B73A-7F6E071D87EF}"/>
                </a:ext>
              </a:extLst>
            </p:cNvPr>
            <p:cNvSpPr/>
            <p:nvPr/>
          </p:nvSpPr>
          <p:spPr>
            <a:xfrm rot="5400000" flipH="1" flipV="1">
              <a:off x="2974713" y="2328464"/>
              <a:ext cx="71276" cy="451086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34A467C7-A580-4DDA-955D-A210266EA079}"/>
                </a:ext>
              </a:extLst>
            </p:cNvPr>
            <p:cNvSpPr/>
            <p:nvPr/>
          </p:nvSpPr>
          <p:spPr>
            <a:xfrm rot="5400000" flipH="1" flipV="1">
              <a:off x="2386397" y="2312377"/>
              <a:ext cx="71276" cy="490792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5EE8B8-CA46-4B5B-951F-D4817B9C5088}"/>
              </a:ext>
            </a:extLst>
          </p:cNvPr>
          <p:cNvGrpSpPr/>
          <p:nvPr/>
        </p:nvGrpSpPr>
        <p:grpSpPr>
          <a:xfrm flipH="1">
            <a:off x="3938661" y="1297571"/>
            <a:ext cx="901071" cy="3464945"/>
            <a:chOff x="2040319" y="1587389"/>
            <a:chExt cx="1312608" cy="4162460"/>
          </a:xfrm>
          <a:scene3d>
            <a:camera prst="isometricOffAxis2Left">
              <a:rot lat="480000" lon="1560001" rev="0"/>
            </a:camera>
            <a:lightRig rig="threePt" dir="t"/>
          </a:scene3d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9555AB25-E4F7-4B39-B35C-D06DC3015C29}"/>
                </a:ext>
              </a:extLst>
            </p:cNvPr>
            <p:cNvSpPr/>
            <p:nvPr/>
          </p:nvSpPr>
          <p:spPr>
            <a:xfrm flipH="1">
              <a:off x="3026138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E18E939F-77DE-4E8E-BC94-37722CC7129A}"/>
                </a:ext>
              </a:extLst>
            </p:cNvPr>
            <p:cNvSpPr/>
            <p:nvPr/>
          </p:nvSpPr>
          <p:spPr>
            <a:xfrm flipH="1">
              <a:off x="2365226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7E98CF6-E08C-421A-A278-466905671EFB}"/>
                </a:ext>
              </a:extLst>
            </p:cNvPr>
            <p:cNvSpPr/>
            <p:nvPr/>
          </p:nvSpPr>
          <p:spPr>
            <a:xfrm flipH="1">
              <a:off x="2686351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E58F235-25A5-4362-B1FC-83874BE0E585}"/>
                </a:ext>
              </a:extLst>
            </p:cNvPr>
            <p:cNvSpPr/>
            <p:nvPr/>
          </p:nvSpPr>
          <p:spPr>
            <a:xfrm flipH="1">
              <a:off x="2050309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C4D07B8B-1530-47E2-8C42-435D034FFB17}"/>
                </a:ext>
              </a:extLst>
            </p:cNvPr>
            <p:cNvSpPr/>
            <p:nvPr/>
          </p:nvSpPr>
          <p:spPr>
            <a:xfrm rot="5400000" flipH="1" flipV="1">
              <a:off x="2558158" y="4955079"/>
              <a:ext cx="283818" cy="1305721"/>
            </a:xfrm>
            <a:prstGeom prst="cube">
              <a:avLst>
                <a:gd name="adj" fmla="val 11480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826089FF-337B-429E-BF13-0D36FDB23AB4}"/>
                </a:ext>
              </a:extLst>
            </p:cNvPr>
            <p:cNvSpPr/>
            <p:nvPr/>
          </p:nvSpPr>
          <p:spPr>
            <a:xfrm rot="5400000" flipH="1" flipV="1">
              <a:off x="2551270" y="2990184"/>
              <a:ext cx="283818" cy="1305720"/>
            </a:xfrm>
            <a:prstGeom prst="cube">
              <a:avLst>
                <a:gd name="adj" fmla="val 11478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8A45A3BE-518E-4EA1-BD0B-A022D9AB3E28}"/>
                </a:ext>
              </a:extLst>
            </p:cNvPr>
            <p:cNvSpPr/>
            <p:nvPr/>
          </p:nvSpPr>
          <p:spPr>
            <a:xfrm rot="10800000" flipV="1">
              <a:off x="2057279" y="1643131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5F1CA84A-B75E-49A7-9C15-35BFD5DFF386}"/>
                </a:ext>
              </a:extLst>
            </p:cNvPr>
            <p:cNvSpPr/>
            <p:nvPr/>
          </p:nvSpPr>
          <p:spPr>
            <a:xfrm rot="10800000" flipV="1">
              <a:off x="2642240" y="1641182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63E441FE-8E6F-4D23-A38C-CF6119B4AB72}"/>
                </a:ext>
              </a:extLst>
            </p:cNvPr>
            <p:cNvSpPr/>
            <p:nvPr/>
          </p:nvSpPr>
          <p:spPr>
            <a:xfrm rot="10800000" flipV="1">
              <a:off x="3219764" y="1678148"/>
              <a:ext cx="122551" cy="186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EA4FE53-FAFB-4CD3-A443-CA275E44FB74}"/>
                </a:ext>
              </a:extLst>
            </p:cNvPr>
            <p:cNvSpPr/>
            <p:nvPr/>
          </p:nvSpPr>
          <p:spPr>
            <a:xfrm rot="16200000">
              <a:off x="2618367" y="1018672"/>
              <a:ext cx="152063" cy="128949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227B6B68-0FFD-49B5-A7D2-4F88E26FFDB8}"/>
                </a:ext>
              </a:extLst>
            </p:cNvPr>
            <p:cNvSpPr/>
            <p:nvPr/>
          </p:nvSpPr>
          <p:spPr>
            <a:xfrm rot="5400000" flipH="1" flipV="1">
              <a:off x="2974713" y="2328464"/>
              <a:ext cx="71276" cy="451086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A7B13390-827D-43E3-8ECF-24784DD8E274}"/>
                </a:ext>
              </a:extLst>
            </p:cNvPr>
            <p:cNvSpPr/>
            <p:nvPr/>
          </p:nvSpPr>
          <p:spPr>
            <a:xfrm rot="5400000" flipH="1" flipV="1">
              <a:off x="2386397" y="2312377"/>
              <a:ext cx="71276" cy="490792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D73F2F-1D4A-4282-B4B9-9D41086E94AF}"/>
              </a:ext>
            </a:extLst>
          </p:cNvPr>
          <p:cNvGrpSpPr/>
          <p:nvPr/>
        </p:nvGrpSpPr>
        <p:grpSpPr>
          <a:xfrm flipH="1">
            <a:off x="4732424" y="1345292"/>
            <a:ext cx="901071" cy="3464945"/>
            <a:chOff x="2040319" y="1587389"/>
            <a:chExt cx="1312608" cy="4162460"/>
          </a:xfrm>
          <a:scene3d>
            <a:camera prst="isometricOffAxis2Left">
              <a:rot lat="480000" lon="1560001" rev="0"/>
            </a:camera>
            <a:lightRig rig="threePt" dir="t"/>
          </a:scene3d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15813261-521B-4798-A218-84F4CB0F561F}"/>
                </a:ext>
              </a:extLst>
            </p:cNvPr>
            <p:cNvSpPr/>
            <p:nvPr/>
          </p:nvSpPr>
          <p:spPr>
            <a:xfrm flipH="1">
              <a:off x="3026138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4F724873-7647-4ED2-82DC-B2B52329CA1A}"/>
                </a:ext>
              </a:extLst>
            </p:cNvPr>
            <p:cNvSpPr/>
            <p:nvPr/>
          </p:nvSpPr>
          <p:spPr>
            <a:xfrm flipH="1">
              <a:off x="2365226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20B828FB-4C75-48F9-B7F8-A3C4B212A04B}"/>
                </a:ext>
              </a:extLst>
            </p:cNvPr>
            <p:cNvSpPr/>
            <p:nvPr/>
          </p:nvSpPr>
          <p:spPr>
            <a:xfrm flipH="1">
              <a:off x="2686351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D4AE7FAD-0F6B-4092-BAFE-D094EA18851A}"/>
                </a:ext>
              </a:extLst>
            </p:cNvPr>
            <p:cNvSpPr/>
            <p:nvPr/>
          </p:nvSpPr>
          <p:spPr>
            <a:xfrm flipH="1">
              <a:off x="2050309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48E4BBB5-C56B-4CC9-B3B4-3D843EFF6325}"/>
                </a:ext>
              </a:extLst>
            </p:cNvPr>
            <p:cNvSpPr/>
            <p:nvPr/>
          </p:nvSpPr>
          <p:spPr>
            <a:xfrm rot="5400000" flipH="1" flipV="1">
              <a:off x="2558158" y="4955079"/>
              <a:ext cx="283818" cy="1305721"/>
            </a:xfrm>
            <a:prstGeom prst="cube">
              <a:avLst>
                <a:gd name="adj" fmla="val 11480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95FF89F9-FA5A-49EA-8D08-341CDE4FAA87}"/>
                </a:ext>
              </a:extLst>
            </p:cNvPr>
            <p:cNvSpPr/>
            <p:nvPr/>
          </p:nvSpPr>
          <p:spPr>
            <a:xfrm rot="5400000" flipH="1" flipV="1">
              <a:off x="2551270" y="2990184"/>
              <a:ext cx="283818" cy="1305720"/>
            </a:xfrm>
            <a:prstGeom prst="cube">
              <a:avLst>
                <a:gd name="adj" fmla="val 11478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A84592E3-4F62-4F95-AA9C-B6DA6B6F3CDD}"/>
                </a:ext>
              </a:extLst>
            </p:cNvPr>
            <p:cNvSpPr/>
            <p:nvPr/>
          </p:nvSpPr>
          <p:spPr>
            <a:xfrm rot="10800000" flipV="1">
              <a:off x="2057279" y="1643131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8A9E7458-DA2D-4984-8E23-7E7E2BDDED0B}"/>
                </a:ext>
              </a:extLst>
            </p:cNvPr>
            <p:cNvSpPr/>
            <p:nvPr/>
          </p:nvSpPr>
          <p:spPr>
            <a:xfrm rot="10800000" flipV="1">
              <a:off x="2642240" y="1641182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2AF0764A-8947-48AF-AD85-B2E5508F3EB1}"/>
                </a:ext>
              </a:extLst>
            </p:cNvPr>
            <p:cNvSpPr/>
            <p:nvPr/>
          </p:nvSpPr>
          <p:spPr>
            <a:xfrm rot="10800000" flipV="1">
              <a:off x="3219764" y="1678148"/>
              <a:ext cx="122551" cy="186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4D637155-2D3E-4998-861A-11237A8ED972}"/>
                </a:ext>
              </a:extLst>
            </p:cNvPr>
            <p:cNvSpPr/>
            <p:nvPr/>
          </p:nvSpPr>
          <p:spPr>
            <a:xfrm rot="16200000">
              <a:off x="2618367" y="1018672"/>
              <a:ext cx="152063" cy="128949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FAF608C0-7465-4940-8661-800B4CDE8484}"/>
                </a:ext>
              </a:extLst>
            </p:cNvPr>
            <p:cNvSpPr/>
            <p:nvPr/>
          </p:nvSpPr>
          <p:spPr>
            <a:xfrm rot="5400000" flipH="1" flipV="1">
              <a:off x="2974713" y="2328464"/>
              <a:ext cx="71276" cy="451086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49C262B6-CB41-406A-8465-55A87EA25FC6}"/>
                </a:ext>
              </a:extLst>
            </p:cNvPr>
            <p:cNvSpPr/>
            <p:nvPr/>
          </p:nvSpPr>
          <p:spPr>
            <a:xfrm rot="5400000" flipH="1" flipV="1">
              <a:off x="2386397" y="2312377"/>
              <a:ext cx="71276" cy="490792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5531B0-CEAA-4EED-B1B8-0CA45E057324}"/>
              </a:ext>
            </a:extLst>
          </p:cNvPr>
          <p:cNvGrpSpPr/>
          <p:nvPr/>
        </p:nvGrpSpPr>
        <p:grpSpPr>
          <a:xfrm flipH="1">
            <a:off x="5510624" y="1384555"/>
            <a:ext cx="901071" cy="3464945"/>
            <a:chOff x="2040319" y="1587389"/>
            <a:chExt cx="1312608" cy="4162460"/>
          </a:xfrm>
          <a:scene3d>
            <a:camera prst="isometricOffAxis2Left">
              <a:rot lat="480000" lon="1560001" rev="0"/>
            </a:camera>
            <a:lightRig rig="threePt" dir="t"/>
          </a:scene3d>
        </p:grpSpPr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64CC3A81-4A0C-489A-8BC5-A1CBBF2AC4F5}"/>
                </a:ext>
              </a:extLst>
            </p:cNvPr>
            <p:cNvSpPr/>
            <p:nvPr/>
          </p:nvSpPr>
          <p:spPr>
            <a:xfrm flipH="1">
              <a:off x="3026138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2227E084-7085-4C54-BBB5-1CC4E5786FB2}"/>
                </a:ext>
              </a:extLst>
            </p:cNvPr>
            <p:cNvSpPr/>
            <p:nvPr/>
          </p:nvSpPr>
          <p:spPr>
            <a:xfrm flipH="1">
              <a:off x="2365226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ED4E03F6-1E2A-411A-8667-F8151F4AD317}"/>
                </a:ext>
              </a:extLst>
            </p:cNvPr>
            <p:cNvSpPr/>
            <p:nvPr/>
          </p:nvSpPr>
          <p:spPr>
            <a:xfrm flipH="1">
              <a:off x="2686351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9742126F-0F5F-4D87-8286-F55588757EC3}"/>
                </a:ext>
              </a:extLst>
            </p:cNvPr>
            <p:cNvSpPr/>
            <p:nvPr/>
          </p:nvSpPr>
          <p:spPr>
            <a:xfrm flipH="1">
              <a:off x="2050309" y="3722892"/>
              <a:ext cx="324001" cy="199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1B0DC7F8-FF4C-49E8-803B-10928027E5BC}"/>
                </a:ext>
              </a:extLst>
            </p:cNvPr>
            <p:cNvSpPr/>
            <p:nvPr/>
          </p:nvSpPr>
          <p:spPr>
            <a:xfrm rot="5400000" flipH="1" flipV="1">
              <a:off x="2558158" y="4955079"/>
              <a:ext cx="283818" cy="1305721"/>
            </a:xfrm>
            <a:prstGeom prst="cube">
              <a:avLst>
                <a:gd name="adj" fmla="val 11480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751A4C22-C454-4AD5-95D1-75C9C20493E3}"/>
                </a:ext>
              </a:extLst>
            </p:cNvPr>
            <p:cNvSpPr/>
            <p:nvPr/>
          </p:nvSpPr>
          <p:spPr>
            <a:xfrm rot="5400000" flipH="1" flipV="1">
              <a:off x="2551270" y="2990184"/>
              <a:ext cx="283818" cy="1305720"/>
            </a:xfrm>
            <a:prstGeom prst="cube">
              <a:avLst>
                <a:gd name="adj" fmla="val 11478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5732456F-8512-4219-8653-1D34A266E701}"/>
                </a:ext>
              </a:extLst>
            </p:cNvPr>
            <p:cNvSpPr/>
            <p:nvPr/>
          </p:nvSpPr>
          <p:spPr>
            <a:xfrm rot="10800000" flipV="1">
              <a:off x="2057279" y="1643131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18F96071-7DBA-4723-ADB8-22F4803F4E9E}"/>
                </a:ext>
              </a:extLst>
            </p:cNvPr>
            <p:cNvSpPr/>
            <p:nvPr/>
          </p:nvSpPr>
          <p:spPr>
            <a:xfrm rot="10800000" flipV="1">
              <a:off x="2642240" y="1641182"/>
              <a:ext cx="138281" cy="190442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6EBAD534-5176-4DAC-9DAD-C831D3885E11}"/>
                </a:ext>
              </a:extLst>
            </p:cNvPr>
            <p:cNvSpPr/>
            <p:nvPr/>
          </p:nvSpPr>
          <p:spPr>
            <a:xfrm rot="10800000" flipV="1">
              <a:off x="3219764" y="1678148"/>
              <a:ext cx="122551" cy="1861385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4616AF8B-72A9-46D8-80D9-4751CC3F0F38}"/>
                </a:ext>
              </a:extLst>
            </p:cNvPr>
            <p:cNvSpPr/>
            <p:nvPr/>
          </p:nvSpPr>
          <p:spPr>
            <a:xfrm rot="16200000">
              <a:off x="2618367" y="1018672"/>
              <a:ext cx="152063" cy="1289498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C40EBEBE-CC54-4A5F-8BC2-B86936238F5F}"/>
                </a:ext>
              </a:extLst>
            </p:cNvPr>
            <p:cNvSpPr/>
            <p:nvPr/>
          </p:nvSpPr>
          <p:spPr>
            <a:xfrm rot="5400000" flipH="1" flipV="1">
              <a:off x="2974713" y="2328464"/>
              <a:ext cx="71276" cy="451086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47E7DDB1-4C58-4C71-9CBB-CEF1BA994C71}"/>
                </a:ext>
              </a:extLst>
            </p:cNvPr>
            <p:cNvSpPr/>
            <p:nvPr/>
          </p:nvSpPr>
          <p:spPr>
            <a:xfrm rot="5400000" flipH="1" flipV="1">
              <a:off x="2386397" y="2312377"/>
              <a:ext cx="71276" cy="490792"/>
            </a:xfrm>
            <a:prstGeom prst="cube">
              <a:avLst>
                <a:gd name="adj" fmla="val 14767"/>
              </a:avLst>
            </a:prstGeom>
            <a:blipFill>
              <a:blip r:embed="rId10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>
              <a:solidFill>
                <a:srgbClr val="3A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31" name="Cube 330">
            <a:extLst>
              <a:ext uri="{FF2B5EF4-FFF2-40B4-BE49-F238E27FC236}">
                <a16:creationId xmlns:a16="http://schemas.microsoft.com/office/drawing/2014/main" id="{0F31B968-BB7F-44C0-AF43-528656718D80}"/>
              </a:ext>
            </a:extLst>
          </p:cNvPr>
          <p:cNvSpPr/>
          <p:nvPr/>
        </p:nvSpPr>
        <p:spPr>
          <a:xfrm rot="10800000" flipH="1" flipV="1">
            <a:off x="6342972" y="1215479"/>
            <a:ext cx="306524" cy="3727222"/>
          </a:xfrm>
          <a:prstGeom prst="cube">
            <a:avLst>
              <a:gd name="adj" fmla="val 25000"/>
            </a:avLst>
          </a:prstGeom>
          <a:solidFill>
            <a:srgbClr val="71717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52D0647D-2433-4D2C-A9BB-F560E24499A2}"/>
              </a:ext>
            </a:extLst>
          </p:cNvPr>
          <p:cNvGrpSpPr/>
          <p:nvPr/>
        </p:nvGrpSpPr>
        <p:grpSpPr>
          <a:xfrm rot="21445806">
            <a:off x="6166642" y="4262176"/>
            <a:ext cx="438099" cy="990090"/>
            <a:chOff x="10093249" y="4775840"/>
            <a:chExt cx="466197" cy="990090"/>
          </a:xfrm>
          <a:solidFill>
            <a:srgbClr val="717171"/>
          </a:solidFill>
        </p:grpSpPr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6FD6801E-5E67-44C2-8DBC-3DB35A033C6B}"/>
                </a:ext>
              </a:extLst>
            </p:cNvPr>
            <p:cNvSpPr/>
            <p:nvPr/>
          </p:nvSpPr>
          <p:spPr>
            <a:xfrm>
              <a:off x="10098204" y="4788669"/>
              <a:ext cx="461242" cy="977261"/>
            </a:xfrm>
            <a:custGeom>
              <a:avLst/>
              <a:gdLst>
                <a:gd name="connsiteX0" fmla="*/ 210312 w 438912"/>
                <a:gd name="connsiteY0" fmla="*/ 0 h 987552"/>
                <a:gd name="connsiteX1" fmla="*/ 438912 w 438912"/>
                <a:gd name="connsiteY1" fmla="*/ 9144 h 987552"/>
                <a:gd name="connsiteX2" fmla="*/ 429768 w 438912"/>
                <a:gd name="connsiteY2" fmla="*/ 246888 h 987552"/>
                <a:gd name="connsiteX3" fmla="*/ 274320 w 438912"/>
                <a:gd name="connsiteY3" fmla="*/ 978408 h 987552"/>
                <a:gd name="connsiteX4" fmla="*/ 0 w 438912"/>
                <a:gd name="connsiteY4" fmla="*/ 987552 h 987552"/>
                <a:gd name="connsiteX5" fmla="*/ 210312 w 438912"/>
                <a:gd name="connsiteY5" fmla="*/ 0 h 98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" h="987552">
                  <a:moveTo>
                    <a:pt x="210312" y="0"/>
                  </a:moveTo>
                  <a:lnTo>
                    <a:pt x="438912" y="9144"/>
                  </a:lnTo>
                  <a:lnTo>
                    <a:pt x="429768" y="246888"/>
                  </a:lnTo>
                  <a:lnTo>
                    <a:pt x="274320" y="978408"/>
                  </a:lnTo>
                  <a:lnTo>
                    <a:pt x="0" y="98755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5B5B5B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8" name="Parallelogram 337">
              <a:extLst>
                <a:ext uri="{FF2B5EF4-FFF2-40B4-BE49-F238E27FC236}">
                  <a16:creationId xmlns:a16="http://schemas.microsoft.com/office/drawing/2014/main" id="{AA3F794C-C68D-4211-B91D-56918B53C42E}"/>
                </a:ext>
              </a:extLst>
            </p:cNvPr>
            <p:cNvSpPr/>
            <p:nvPr/>
          </p:nvSpPr>
          <p:spPr>
            <a:xfrm>
              <a:off x="10093249" y="4775840"/>
              <a:ext cx="466197" cy="980964"/>
            </a:xfrm>
            <a:prstGeom prst="parallelogram">
              <a:avLst>
                <a:gd name="adj" fmla="val 48622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2" name="Parallelogram 321">
            <a:extLst>
              <a:ext uri="{FF2B5EF4-FFF2-40B4-BE49-F238E27FC236}">
                <a16:creationId xmlns:a16="http://schemas.microsoft.com/office/drawing/2014/main" id="{96E38DBA-5552-4EA4-BC4F-5245AF869D2B}"/>
              </a:ext>
            </a:extLst>
          </p:cNvPr>
          <p:cNvSpPr/>
          <p:nvPr/>
        </p:nvSpPr>
        <p:spPr>
          <a:xfrm rot="174284">
            <a:off x="2837466" y="990242"/>
            <a:ext cx="3884926" cy="589310"/>
          </a:xfrm>
          <a:prstGeom prst="parallelogram">
            <a:avLst/>
          </a:pr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4754115A-3E13-4EE9-8486-BCEF743A76D2}"/>
              </a:ext>
            </a:extLst>
          </p:cNvPr>
          <p:cNvGrpSpPr/>
          <p:nvPr/>
        </p:nvGrpSpPr>
        <p:grpSpPr>
          <a:xfrm>
            <a:off x="7022784" y="3643573"/>
            <a:ext cx="2856028" cy="2864085"/>
            <a:chOff x="6395719" y="3913968"/>
            <a:chExt cx="2856028" cy="2864085"/>
          </a:xfrm>
        </p:grpSpPr>
        <p:sp useBgFill="1"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0E536A80-1F1B-4454-B373-133AF1EC4DE8}"/>
                </a:ext>
              </a:extLst>
            </p:cNvPr>
            <p:cNvSpPr/>
            <p:nvPr/>
          </p:nvSpPr>
          <p:spPr>
            <a:xfrm rot="21418339">
              <a:off x="6712255" y="5227900"/>
              <a:ext cx="448916" cy="271305"/>
            </a:xfrm>
            <a:custGeom>
              <a:avLst/>
              <a:gdLst>
                <a:gd name="connsiteX0" fmla="*/ 21934 w 448916"/>
                <a:gd name="connsiteY0" fmla="*/ 0 h 271305"/>
                <a:gd name="connsiteX1" fmla="*/ 21934 w 448916"/>
                <a:gd name="connsiteY1" fmla="*/ 0 h 271305"/>
                <a:gd name="connsiteX2" fmla="*/ 172659 w 448916"/>
                <a:gd name="connsiteY2" fmla="*/ 10048 h 271305"/>
                <a:gd name="connsiteX3" fmla="*/ 202804 w 448916"/>
                <a:gd name="connsiteY3" fmla="*/ 20097 h 271305"/>
                <a:gd name="connsiteX4" fmla="*/ 242997 w 448916"/>
                <a:gd name="connsiteY4" fmla="*/ 30145 h 271305"/>
                <a:gd name="connsiteX5" fmla="*/ 273142 w 448916"/>
                <a:gd name="connsiteY5" fmla="*/ 40193 h 271305"/>
                <a:gd name="connsiteX6" fmla="*/ 393723 w 448916"/>
                <a:gd name="connsiteY6" fmla="*/ 60290 h 271305"/>
                <a:gd name="connsiteX7" fmla="*/ 423868 w 448916"/>
                <a:gd name="connsiteY7" fmla="*/ 70338 h 271305"/>
                <a:gd name="connsiteX8" fmla="*/ 433916 w 448916"/>
                <a:gd name="connsiteY8" fmla="*/ 221064 h 271305"/>
                <a:gd name="connsiteX9" fmla="*/ 403771 w 448916"/>
                <a:gd name="connsiteY9" fmla="*/ 241160 h 271305"/>
                <a:gd name="connsiteX10" fmla="*/ 343481 w 448916"/>
                <a:gd name="connsiteY10" fmla="*/ 261257 h 271305"/>
                <a:gd name="connsiteX11" fmla="*/ 192756 w 448916"/>
                <a:gd name="connsiteY11" fmla="*/ 271305 h 271305"/>
                <a:gd name="connsiteX12" fmla="*/ 92272 w 448916"/>
                <a:gd name="connsiteY12" fmla="*/ 261257 h 271305"/>
                <a:gd name="connsiteX13" fmla="*/ 52079 w 448916"/>
                <a:gd name="connsiteY13" fmla="*/ 211015 h 271305"/>
                <a:gd name="connsiteX14" fmla="*/ 21934 w 448916"/>
                <a:gd name="connsiteY14" fmla="*/ 190919 h 271305"/>
                <a:gd name="connsiteX15" fmla="*/ 11885 w 448916"/>
                <a:gd name="connsiteY15" fmla="*/ 50242 h 271305"/>
                <a:gd name="connsiteX16" fmla="*/ 21934 w 448916"/>
                <a:gd name="connsiteY16" fmla="*/ 0 h 27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8916" h="271305">
                  <a:moveTo>
                    <a:pt x="21934" y="0"/>
                  </a:moveTo>
                  <a:lnTo>
                    <a:pt x="21934" y="0"/>
                  </a:lnTo>
                  <a:cubicBezTo>
                    <a:pt x="72176" y="3349"/>
                    <a:pt x="122614" y="4487"/>
                    <a:pt x="172659" y="10048"/>
                  </a:cubicBezTo>
                  <a:cubicBezTo>
                    <a:pt x="183186" y="11218"/>
                    <a:pt x="192620" y="17187"/>
                    <a:pt x="202804" y="20097"/>
                  </a:cubicBezTo>
                  <a:cubicBezTo>
                    <a:pt x="216083" y="23891"/>
                    <a:pt x="229718" y="26351"/>
                    <a:pt x="242997" y="30145"/>
                  </a:cubicBezTo>
                  <a:cubicBezTo>
                    <a:pt x="253181" y="33055"/>
                    <a:pt x="262756" y="38116"/>
                    <a:pt x="273142" y="40193"/>
                  </a:cubicBezTo>
                  <a:cubicBezTo>
                    <a:pt x="313099" y="48184"/>
                    <a:pt x="393723" y="60290"/>
                    <a:pt x="393723" y="60290"/>
                  </a:cubicBezTo>
                  <a:cubicBezTo>
                    <a:pt x="403771" y="63639"/>
                    <a:pt x="415597" y="63721"/>
                    <a:pt x="423868" y="70338"/>
                  </a:cubicBezTo>
                  <a:cubicBezTo>
                    <a:pt x="466708" y="104611"/>
                    <a:pt x="443722" y="186744"/>
                    <a:pt x="433916" y="221064"/>
                  </a:cubicBezTo>
                  <a:cubicBezTo>
                    <a:pt x="430598" y="232676"/>
                    <a:pt x="414807" y="236255"/>
                    <a:pt x="403771" y="241160"/>
                  </a:cubicBezTo>
                  <a:cubicBezTo>
                    <a:pt x="384413" y="249763"/>
                    <a:pt x="364618" y="259848"/>
                    <a:pt x="343481" y="261257"/>
                  </a:cubicBezTo>
                  <a:lnTo>
                    <a:pt x="192756" y="271305"/>
                  </a:lnTo>
                  <a:cubicBezTo>
                    <a:pt x="159261" y="267956"/>
                    <a:pt x="125072" y="268826"/>
                    <a:pt x="92272" y="261257"/>
                  </a:cubicBezTo>
                  <a:cubicBezTo>
                    <a:pt x="42827" y="249847"/>
                    <a:pt x="75143" y="239845"/>
                    <a:pt x="52079" y="211015"/>
                  </a:cubicBezTo>
                  <a:cubicBezTo>
                    <a:pt x="44535" y="201585"/>
                    <a:pt x="31982" y="197618"/>
                    <a:pt x="21934" y="190919"/>
                  </a:cubicBezTo>
                  <a:cubicBezTo>
                    <a:pt x="-239" y="124401"/>
                    <a:pt x="-9030" y="126931"/>
                    <a:pt x="11885" y="50242"/>
                  </a:cubicBezTo>
                  <a:cubicBezTo>
                    <a:pt x="15063" y="38591"/>
                    <a:pt x="20259" y="8374"/>
                    <a:pt x="2193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 useBgFill="1"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9F7BFCFD-1BB1-4343-BE73-FC4118D2E2BA}"/>
                </a:ext>
              </a:extLst>
            </p:cNvPr>
            <p:cNvSpPr/>
            <p:nvPr/>
          </p:nvSpPr>
          <p:spPr>
            <a:xfrm rot="20952570">
              <a:off x="7705801" y="5491367"/>
              <a:ext cx="448916" cy="271305"/>
            </a:xfrm>
            <a:custGeom>
              <a:avLst/>
              <a:gdLst>
                <a:gd name="connsiteX0" fmla="*/ 21934 w 448916"/>
                <a:gd name="connsiteY0" fmla="*/ 0 h 271305"/>
                <a:gd name="connsiteX1" fmla="*/ 21934 w 448916"/>
                <a:gd name="connsiteY1" fmla="*/ 0 h 271305"/>
                <a:gd name="connsiteX2" fmla="*/ 172659 w 448916"/>
                <a:gd name="connsiteY2" fmla="*/ 10048 h 271305"/>
                <a:gd name="connsiteX3" fmla="*/ 202804 w 448916"/>
                <a:gd name="connsiteY3" fmla="*/ 20097 h 271305"/>
                <a:gd name="connsiteX4" fmla="*/ 242997 w 448916"/>
                <a:gd name="connsiteY4" fmla="*/ 30145 h 271305"/>
                <a:gd name="connsiteX5" fmla="*/ 273142 w 448916"/>
                <a:gd name="connsiteY5" fmla="*/ 40193 h 271305"/>
                <a:gd name="connsiteX6" fmla="*/ 393723 w 448916"/>
                <a:gd name="connsiteY6" fmla="*/ 60290 h 271305"/>
                <a:gd name="connsiteX7" fmla="*/ 423868 w 448916"/>
                <a:gd name="connsiteY7" fmla="*/ 70338 h 271305"/>
                <a:gd name="connsiteX8" fmla="*/ 433916 w 448916"/>
                <a:gd name="connsiteY8" fmla="*/ 221064 h 271305"/>
                <a:gd name="connsiteX9" fmla="*/ 403771 w 448916"/>
                <a:gd name="connsiteY9" fmla="*/ 241160 h 271305"/>
                <a:gd name="connsiteX10" fmla="*/ 343481 w 448916"/>
                <a:gd name="connsiteY10" fmla="*/ 261257 h 271305"/>
                <a:gd name="connsiteX11" fmla="*/ 192756 w 448916"/>
                <a:gd name="connsiteY11" fmla="*/ 271305 h 271305"/>
                <a:gd name="connsiteX12" fmla="*/ 92272 w 448916"/>
                <a:gd name="connsiteY12" fmla="*/ 261257 h 271305"/>
                <a:gd name="connsiteX13" fmla="*/ 52079 w 448916"/>
                <a:gd name="connsiteY13" fmla="*/ 211015 h 271305"/>
                <a:gd name="connsiteX14" fmla="*/ 21934 w 448916"/>
                <a:gd name="connsiteY14" fmla="*/ 190919 h 271305"/>
                <a:gd name="connsiteX15" fmla="*/ 11885 w 448916"/>
                <a:gd name="connsiteY15" fmla="*/ 50242 h 271305"/>
                <a:gd name="connsiteX16" fmla="*/ 21934 w 448916"/>
                <a:gd name="connsiteY16" fmla="*/ 0 h 27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8916" h="271305">
                  <a:moveTo>
                    <a:pt x="21934" y="0"/>
                  </a:moveTo>
                  <a:lnTo>
                    <a:pt x="21934" y="0"/>
                  </a:lnTo>
                  <a:cubicBezTo>
                    <a:pt x="72176" y="3349"/>
                    <a:pt x="122614" y="4487"/>
                    <a:pt x="172659" y="10048"/>
                  </a:cubicBezTo>
                  <a:cubicBezTo>
                    <a:pt x="183186" y="11218"/>
                    <a:pt x="192620" y="17187"/>
                    <a:pt x="202804" y="20097"/>
                  </a:cubicBezTo>
                  <a:cubicBezTo>
                    <a:pt x="216083" y="23891"/>
                    <a:pt x="229718" y="26351"/>
                    <a:pt x="242997" y="30145"/>
                  </a:cubicBezTo>
                  <a:cubicBezTo>
                    <a:pt x="253181" y="33055"/>
                    <a:pt x="262756" y="38116"/>
                    <a:pt x="273142" y="40193"/>
                  </a:cubicBezTo>
                  <a:cubicBezTo>
                    <a:pt x="313099" y="48184"/>
                    <a:pt x="393723" y="60290"/>
                    <a:pt x="393723" y="60290"/>
                  </a:cubicBezTo>
                  <a:cubicBezTo>
                    <a:pt x="403771" y="63639"/>
                    <a:pt x="415597" y="63721"/>
                    <a:pt x="423868" y="70338"/>
                  </a:cubicBezTo>
                  <a:cubicBezTo>
                    <a:pt x="466708" y="104611"/>
                    <a:pt x="443722" y="186744"/>
                    <a:pt x="433916" y="221064"/>
                  </a:cubicBezTo>
                  <a:cubicBezTo>
                    <a:pt x="430598" y="232676"/>
                    <a:pt x="414807" y="236255"/>
                    <a:pt x="403771" y="241160"/>
                  </a:cubicBezTo>
                  <a:cubicBezTo>
                    <a:pt x="384413" y="249763"/>
                    <a:pt x="364618" y="259848"/>
                    <a:pt x="343481" y="261257"/>
                  </a:cubicBezTo>
                  <a:lnTo>
                    <a:pt x="192756" y="271305"/>
                  </a:lnTo>
                  <a:cubicBezTo>
                    <a:pt x="159261" y="267956"/>
                    <a:pt x="125072" y="268826"/>
                    <a:pt x="92272" y="261257"/>
                  </a:cubicBezTo>
                  <a:cubicBezTo>
                    <a:pt x="42827" y="249847"/>
                    <a:pt x="75143" y="239845"/>
                    <a:pt x="52079" y="211015"/>
                  </a:cubicBezTo>
                  <a:cubicBezTo>
                    <a:pt x="44535" y="201585"/>
                    <a:pt x="31982" y="197618"/>
                    <a:pt x="21934" y="190919"/>
                  </a:cubicBezTo>
                  <a:cubicBezTo>
                    <a:pt x="-239" y="124401"/>
                    <a:pt x="-9030" y="126931"/>
                    <a:pt x="11885" y="50242"/>
                  </a:cubicBezTo>
                  <a:cubicBezTo>
                    <a:pt x="15063" y="38591"/>
                    <a:pt x="20259" y="8374"/>
                    <a:pt x="2193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79" name="green right Group 205">
              <a:extLst>
                <a:ext uri="{FF2B5EF4-FFF2-40B4-BE49-F238E27FC236}">
                  <a16:creationId xmlns:a16="http://schemas.microsoft.com/office/drawing/2014/main" id="{DE54AD8E-CBB9-4E28-A86B-A485714F2211}"/>
                </a:ext>
              </a:extLst>
            </p:cNvPr>
            <p:cNvGrpSpPr/>
            <p:nvPr/>
          </p:nvGrpSpPr>
          <p:grpSpPr>
            <a:xfrm rot="3321572">
              <a:off x="7234111" y="4799063"/>
              <a:ext cx="882064" cy="204268"/>
              <a:chOff x="5833690" y="2643642"/>
              <a:chExt cx="1442310" cy="336477"/>
            </a:xfrm>
          </p:grpSpPr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142CE322-554E-485F-9DE9-4E50B67BC1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20" name="Group 619">
                <a:extLst>
                  <a:ext uri="{FF2B5EF4-FFF2-40B4-BE49-F238E27FC236}">
                    <a16:creationId xmlns:a16="http://schemas.microsoft.com/office/drawing/2014/main" id="{ACAFA7C8-B363-435E-8C65-8EA05CBAF15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622" name="Rectangle: Rounded Corners 621">
                  <a:extLst>
                    <a:ext uri="{FF2B5EF4-FFF2-40B4-BE49-F238E27FC236}">
                      <a16:creationId xmlns:a16="http://schemas.microsoft.com/office/drawing/2014/main" id="{7B027962-38B3-45F1-B54A-9CC2380E41A5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Partial Circle 622">
                  <a:extLst>
                    <a:ext uri="{FF2B5EF4-FFF2-40B4-BE49-F238E27FC236}">
                      <a16:creationId xmlns:a16="http://schemas.microsoft.com/office/drawing/2014/main" id="{F76D1DAA-0A67-41EF-BF69-2CA1A45647BB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43951EB9-38B8-4C30-A984-D454BBDEDE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30F91CB5-8DFF-410C-A1CA-571DD87423C0}"/>
                </a:ext>
              </a:extLst>
            </p:cNvPr>
            <p:cNvGrpSpPr/>
            <p:nvPr/>
          </p:nvGrpSpPr>
          <p:grpSpPr>
            <a:xfrm flipH="1">
              <a:off x="7055237" y="3913968"/>
              <a:ext cx="588564" cy="2280926"/>
              <a:chOff x="5807549" y="2435713"/>
              <a:chExt cx="794007" cy="3180074"/>
            </a:xfrm>
          </p:grpSpPr>
          <p:sp>
            <p:nvSpPr>
              <p:cNvPr id="604" name="Isosceles Triangle 603">
                <a:extLst>
                  <a:ext uri="{FF2B5EF4-FFF2-40B4-BE49-F238E27FC236}">
                    <a16:creationId xmlns:a16="http://schemas.microsoft.com/office/drawing/2014/main" id="{BB76DDEC-209E-45DC-963A-6A280EBAE631}"/>
                  </a:ext>
                </a:extLst>
              </p:cNvPr>
              <p:cNvSpPr/>
              <p:nvPr/>
            </p:nvSpPr>
            <p:spPr>
              <a:xfrm rot="21563577">
                <a:off x="5808362" y="2712518"/>
                <a:ext cx="203231" cy="201880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05" name="Group 604">
                <a:extLst>
                  <a:ext uri="{FF2B5EF4-FFF2-40B4-BE49-F238E27FC236}">
                    <a16:creationId xmlns:a16="http://schemas.microsoft.com/office/drawing/2014/main" id="{77252F62-A739-4195-AE4F-8D38ED7B9286}"/>
                  </a:ext>
                </a:extLst>
              </p:cNvPr>
              <p:cNvGrpSpPr/>
              <p:nvPr/>
            </p:nvGrpSpPr>
            <p:grpSpPr>
              <a:xfrm rot="21563577">
                <a:off x="5807549" y="2435713"/>
                <a:ext cx="794007" cy="3180074"/>
                <a:chOff x="9557446" y="3436145"/>
                <a:chExt cx="794007" cy="3180074"/>
              </a:xfrm>
            </p:grpSpPr>
            <p:grpSp>
              <p:nvGrpSpPr>
                <p:cNvPr id="606" name="Group 605">
                  <a:extLst>
                    <a:ext uri="{FF2B5EF4-FFF2-40B4-BE49-F238E27FC236}">
                      <a16:creationId xmlns:a16="http://schemas.microsoft.com/office/drawing/2014/main" id="{09A97E65-F684-439B-B0A9-0A84CFA6A3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21044798">
                  <a:off x="9557446" y="5169571"/>
                  <a:ext cx="794007" cy="1446648"/>
                  <a:chOff x="10729275" y="4560732"/>
                  <a:chExt cx="755451" cy="1376408"/>
                </a:xfrm>
              </p:grpSpPr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id="{882B2A48-FE53-434B-890B-E18AA10C99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9144839" flipH="1">
                    <a:off x="10729275" y="4560732"/>
                    <a:ext cx="755451" cy="701059"/>
                  </a:xfrm>
                  <a:custGeom>
                    <a:avLst/>
                    <a:gdLst>
                      <a:gd name="connsiteX0" fmla="*/ 170379 w 698077"/>
                      <a:gd name="connsiteY0" fmla="*/ 0 h 653906"/>
                      <a:gd name="connsiteX1" fmla="*/ 236699 w 698077"/>
                      <a:gd name="connsiteY1" fmla="*/ 10749 h 653906"/>
                      <a:gd name="connsiteX2" fmla="*/ 247696 w 698077"/>
                      <a:gd name="connsiteY2" fmla="*/ 16702 h 653906"/>
                      <a:gd name="connsiteX3" fmla="*/ 253137 w 698077"/>
                      <a:gd name="connsiteY3" fmla="*/ 10964 h 653906"/>
                      <a:gd name="connsiteX4" fmla="*/ 269887 w 698077"/>
                      <a:gd name="connsiteY4" fmla="*/ 28713 h 653906"/>
                      <a:gd name="connsiteX5" fmla="*/ 290856 w 698077"/>
                      <a:gd name="connsiteY5" fmla="*/ 40062 h 653906"/>
                      <a:gd name="connsiteX6" fmla="*/ 327369 w 698077"/>
                      <a:gd name="connsiteY6" fmla="*/ 83540 h 653906"/>
                      <a:gd name="connsiteX7" fmla="*/ 329454 w 698077"/>
                      <a:gd name="connsiteY7" fmla="*/ 91832 h 653906"/>
                      <a:gd name="connsiteX8" fmla="*/ 698077 w 698077"/>
                      <a:gd name="connsiteY8" fmla="*/ 482432 h 653906"/>
                      <a:gd name="connsiteX9" fmla="*/ 535477 w 698077"/>
                      <a:gd name="connsiteY9" fmla="*/ 653906 h 653906"/>
                      <a:gd name="connsiteX10" fmla="*/ 41053 w 698077"/>
                      <a:gd name="connsiteY10" fmla="*/ 234622 h 653906"/>
                      <a:gd name="connsiteX11" fmla="*/ 46246 w 698077"/>
                      <a:gd name="connsiteY11" fmla="*/ 229146 h 653906"/>
                      <a:gd name="connsiteX12" fmla="*/ 13389 w 698077"/>
                      <a:gd name="connsiteY12" fmla="*/ 190022 h 653906"/>
                      <a:gd name="connsiteX13" fmla="*/ 0 w 698077"/>
                      <a:gd name="connsiteY13" fmla="*/ 136781 h 653906"/>
                      <a:gd name="connsiteX14" fmla="*/ 170379 w 698077"/>
                      <a:gd name="connsiteY14" fmla="*/ 0 h 653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98077" h="653906">
                        <a:moveTo>
                          <a:pt x="170379" y="0"/>
                        </a:moveTo>
                        <a:cubicBezTo>
                          <a:pt x="193904" y="0"/>
                          <a:pt x="216315" y="3828"/>
                          <a:pt x="236699" y="10749"/>
                        </a:cubicBezTo>
                        <a:lnTo>
                          <a:pt x="247696" y="16702"/>
                        </a:lnTo>
                        <a:lnTo>
                          <a:pt x="253137" y="10964"/>
                        </a:lnTo>
                        <a:lnTo>
                          <a:pt x="269887" y="28713"/>
                        </a:lnTo>
                        <a:lnTo>
                          <a:pt x="290856" y="40062"/>
                        </a:lnTo>
                        <a:cubicBezTo>
                          <a:pt x="306272" y="52439"/>
                          <a:pt x="318747" y="67176"/>
                          <a:pt x="327369" y="83540"/>
                        </a:cubicBezTo>
                        <a:lnTo>
                          <a:pt x="329454" y="91832"/>
                        </a:lnTo>
                        <a:lnTo>
                          <a:pt x="698077" y="482432"/>
                        </a:lnTo>
                        <a:lnTo>
                          <a:pt x="535477" y="653906"/>
                        </a:lnTo>
                        <a:lnTo>
                          <a:pt x="41053" y="234622"/>
                        </a:lnTo>
                        <a:lnTo>
                          <a:pt x="46246" y="229146"/>
                        </a:lnTo>
                        <a:lnTo>
                          <a:pt x="13389" y="190022"/>
                        </a:lnTo>
                        <a:cubicBezTo>
                          <a:pt x="4768" y="173658"/>
                          <a:pt x="0" y="155667"/>
                          <a:pt x="0" y="136781"/>
                        </a:cubicBezTo>
                        <a:cubicBezTo>
                          <a:pt x="0" y="61239"/>
                          <a:pt x="76281" y="0"/>
                          <a:pt x="170379" y="0"/>
                        </a:cubicBezTo>
                        <a:close/>
                      </a:path>
                    </a:pathLst>
                  </a:cu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Trapezoid 613">
                    <a:extLst>
                      <a:ext uri="{FF2B5EF4-FFF2-40B4-BE49-F238E27FC236}">
                        <a16:creationId xmlns:a16="http://schemas.microsoft.com/office/drawing/2014/main" id="{045B30F5-703C-4AEB-A4CB-0466FB320B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212073" flipH="1" flipV="1">
                    <a:off x="11017356" y="5214797"/>
                    <a:ext cx="289284" cy="693944"/>
                  </a:xfrm>
                  <a:prstGeom prst="trapezoid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5" name="Oval 614">
                    <a:extLst>
                      <a:ext uri="{FF2B5EF4-FFF2-40B4-BE49-F238E27FC236}">
                        <a16:creationId xmlns:a16="http://schemas.microsoft.com/office/drawing/2014/main" id="{FB0C396E-2B0D-429A-889B-38FEA9F897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10887612" y="5154186"/>
                    <a:ext cx="320805" cy="255146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6" name="Group 615">
                    <a:extLst>
                      <a:ext uri="{FF2B5EF4-FFF2-40B4-BE49-F238E27FC236}">
                        <a16:creationId xmlns:a16="http://schemas.microsoft.com/office/drawing/2014/main" id="{C566C581-308B-437B-8096-C23D8F3EE01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312439" flipH="1">
                    <a:off x="10949660" y="5765280"/>
                    <a:ext cx="430823" cy="171860"/>
                    <a:chOff x="3929941" y="4493533"/>
                    <a:chExt cx="300394" cy="103274"/>
                  </a:xfrm>
                </p:grpSpPr>
                <p:sp>
                  <p:nvSpPr>
                    <p:cNvPr id="617" name="Rectangle: Rounded Corners 616">
                      <a:extLst>
                        <a:ext uri="{FF2B5EF4-FFF2-40B4-BE49-F238E27FC236}">
                          <a16:creationId xmlns:a16="http://schemas.microsoft.com/office/drawing/2014/main" id="{5159ACC7-7B71-4703-8715-5E34F404184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58492">
                      <a:off x="4007900" y="4520525"/>
                      <a:ext cx="222435" cy="76282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8" name="Oval 617">
                      <a:extLst>
                        <a:ext uri="{FF2B5EF4-FFF2-40B4-BE49-F238E27FC236}">
                          <a16:creationId xmlns:a16="http://schemas.microsoft.com/office/drawing/2014/main" id="{2545A874-791B-4279-97D0-5071BED1B36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929941" y="4493533"/>
                      <a:ext cx="95326" cy="95326"/>
                    </a:xfrm>
                    <a:prstGeom prst="ellipse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07" name="Rectangle: Rounded Corners 606">
                  <a:extLst>
                    <a:ext uri="{FF2B5EF4-FFF2-40B4-BE49-F238E27FC236}">
                      <a16:creationId xmlns:a16="http://schemas.microsoft.com/office/drawing/2014/main" id="{137B8469-434D-435A-A567-08268DF892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1479342" flipH="1">
                  <a:off x="9779534" y="4072578"/>
                  <a:ext cx="221840" cy="276399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Oval 607">
                  <a:extLst>
                    <a:ext uri="{FF2B5EF4-FFF2-40B4-BE49-F238E27FC236}">
                      <a16:creationId xmlns:a16="http://schemas.microsoft.com/office/drawing/2014/main" id="{EFFF8629-198C-4998-964D-DFDECD4678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9605188" y="4972086"/>
                  <a:ext cx="621304" cy="511808"/>
                </a:xfrm>
                <a:prstGeom prst="ellipse">
                  <a:avLst/>
                </a:pr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Rectangle: Rounded Corners 608">
                  <a:extLst>
                    <a:ext uri="{FF2B5EF4-FFF2-40B4-BE49-F238E27FC236}">
                      <a16:creationId xmlns:a16="http://schemas.microsoft.com/office/drawing/2014/main" id="{7A5CF491-AAB3-47A1-B421-FF4337FD8D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9581046" y="4232549"/>
                  <a:ext cx="654412" cy="891438"/>
                </a:xfrm>
                <a:prstGeom prst="roundRect">
                  <a:avLst>
                    <a:gd name="adj" fmla="val 33590"/>
                  </a:avLst>
                </a:prstGeom>
                <a:solidFill>
                  <a:srgbClr val="0AC86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10" name="Group 609">
                  <a:extLst>
                    <a:ext uri="{FF2B5EF4-FFF2-40B4-BE49-F238E27FC236}">
                      <a16:creationId xmlns:a16="http://schemas.microsoft.com/office/drawing/2014/main" id="{5C707BC2-4F4F-4EE1-9968-8CBA25F4CE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570417" y="3436145"/>
                  <a:ext cx="729201" cy="711555"/>
                  <a:chOff x="9123075" y="3255726"/>
                  <a:chExt cx="693794" cy="677008"/>
                </a:xfrm>
              </p:grpSpPr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id="{57E6E1D0-1DD3-43F9-BE59-86CA8F1FB24D}"/>
                      </a:ext>
                    </a:extLst>
                  </p:cNvPr>
                  <p:cNvSpPr/>
                  <p:nvPr/>
                </p:nvSpPr>
                <p:spPr>
                  <a:xfrm rot="21479342">
                    <a:off x="9167370" y="3272106"/>
                    <a:ext cx="570911" cy="660628"/>
                  </a:xfrm>
                  <a:custGeom>
                    <a:avLst/>
                    <a:gdLst>
                      <a:gd name="connsiteX0" fmla="*/ 241099 w 546244"/>
                      <a:gd name="connsiteY0" fmla="*/ 0 h 480666"/>
                      <a:gd name="connsiteX1" fmla="*/ 463251 w 546244"/>
                      <a:gd name="connsiteY1" fmla="*/ 146785 h 480666"/>
                      <a:gd name="connsiteX2" fmla="*/ 476819 w 546244"/>
                      <a:gd name="connsiteY2" fmla="*/ 190354 h 480666"/>
                      <a:gd name="connsiteX3" fmla="*/ 546244 w 546244"/>
                      <a:gd name="connsiteY3" fmla="*/ 311904 h 480666"/>
                      <a:gd name="connsiteX4" fmla="*/ 470095 w 546244"/>
                      <a:gd name="connsiteY4" fmla="*/ 311904 h 480666"/>
                      <a:gd name="connsiteX5" fmla="*/ 463251 w 546244"/>
                      <a:gd name="connsiteY5" fmla="*/ 333881 h 480666"/>
                      <a:gd name="connsiteX6" fmla="*/ 241099 w 546244"/>
                      <a:gd name="connsiteY6" fmla="*/ 480666 h 480666"/>
                      <a:gd name="connsiteX7" fmla="*/ 0 w 546244"/>
                      <a:gd name="connsiteY7" fmla="*/ 240333 h 480666"/>
                      <a:gd name="connsiteX8" fmla="*/ 241099 w 546244"/>
                      <a:gd name="connsiteY8" fmla="*/ 0 h 48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6244" h="480666">
                        <a:moveTo>
                          <a:pt x="241099" y="0"/>
                        </a:moveTo>
                        <a:cubicBezTo>
                          <a:pt x="340965" y="0"/>
                          <a:pt x="426651" y="60526"/>
                          <a:pt x="463251" y="146785"/>
                        </a:cubicBezTo>
                        <a:lnTo>
                          <a:pt x="476819" y="190354"/>
                        </a:lnTo>
                        <a:lnTo>
                          <a:pt x="546244" y="311904"/>
                        </a:lnTo>
                        <a:lnTo>
                          <a:pt x="470095" y="311904"/>
                        </a:lnTo>
                        <a:lnTo>
                          <a:pt x="463251" y="333881"/>
                        </a:lnTo>
                        <a:cubicBezTo>
                          <a:pt x="426651" y="420141"/>
                          <a:pt x="340965" y="480666"/>
                          <a:pt x="241099" y="480666"/>
                        </a:cubicBezTo>
                        <a:cubicBezTo>
                          <a:pt x="107944" y="480666"/>
                          <a:pt x="0" y="373065"/>
                          <a:pt x="0" y="240333"/>
                        </a:cubicBezTo>
                        <a:cubicBezTo>
                          <a:pt x="0" y="107601"/>
                          <a:pt x="107944" y="0"/>
                          <a:pt x="241099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id="{2419762C-31AC-467B-B2BC-5E451E497506}"/>
                      </a:ext>
                    </a:extLst>
                  </p:cNvPr>
                  <p:cNvSpPr/>
                  <p:nvPr/>
                </p:nvSpPr>
                <p:spPr>
                  <a:xfrm>
                    <a:off x="9123075" y="3255726"/>
                    <a:ext cx="693794" cy="582211"/>
                  </a:xfrm>
                  <a:custGeom>
                    <a:avLst/>
                    <a:gdLst>
                      <a:gd name="connsiteX0" fmla="*/ 24647 w 475751"/>
                      <a:gd name="connsiteY0" fmla="*/ 60960 h 548640"/>
                      <a:gd name="connsiteX1" fmla="*/ 12455 w 475751"/>
                      <a:gd name="connsiteY1" fmla="*/ 121920 h 548640"/>
                      <a:gd name="connsiteX2" fmla="*/ 263 w 475751"/>
                      <a:gd name="connsiteY2" fmla="*/ 158496 h 548640"/>
                      <a:gd name="connsiteX3" fmla="*/ 24647 w 475751"/>
                      <a:gd name="connsiteY3" fmla="*/ 195072 h 548640"/>
                      <a:gd name="connsiteX4" fmla="*/ 97799 w 475751"/>
                      <a:gd name="connsiteY4" fmla="*/ 231648 h 548640"/>
                      <a:gd name="connsiteX5" fmla="*/ 134375 w 475751"/>
                      <a:gd name="connsiteY5" fmla="*/ 304800 h 548640"/>
                      <a:gd name="connsiteX6" fmla="*/ 158759 w 475751"/>
                      <a:gd name="connsiteY6" fmla="*/ 341376 h 548640"/>
                      <a:gd name="connsiteX7" fmla="*/ 146567 w 475751"/>
                      <a:gd name="connsiteY7" fmla="*/ 463296 h 548640"/>
                      <a:gd name="connsiteX8" fmla="*/ 134375 w 475751"/>
                      <a:gd name="connsiteY8" fmla="*/ 499872 h 548640"/>
                      <a:gd name="connsiteX9" fmla="*/ 207527 w 475751"/>
                      <a:gd name="connsiteY9" fmla="*/ 536448 h 548640"/>
                      <a:gd name="connsiteX10" fmla="*/ 366023 w 475751"/>
                      <a:gd name="connsiteY10" fmla="*/ 548640 h 548640"/>
                      <a:gd name="connsiteX11" fmla="*/ 426983 w 475751"/>
                      <a:gd name="connsiteY11" fmla="*/ 536448 h 548640"/>
                      <a:gd name="connsiteX12" fmla="*/ 439175 w 475751"/>
                      <a:gd name="connsiteY12" fmla="*/ 487680 h 548640"/>
                      <a:gd name="connsiteX13" fmla="*/ 451367 w 475751"/>
                      <a:gd name="connsiteY13" fmla="*/ 451104 h 548640"/>
                      <a:gd name="connsiteX14" fmla="*/ 475751 w 475751"/>
                      <a:gd name="connsiteY14" fmla="*/ 341376 h 548640"/>
                      <a:gd name="connsiteX15" fmla="*/ 463559 w 475751"/>
                      <a:gd name="connsiteY15" fmla="*/ 231648 h 548640"/>
                      <a:gd name="connsiteX16" fmla="*/ 402599 w 475751"/>
                      <a:gd name="connsiteY16" fmla="*/ 121920 h 548640"/>
                      <a:gd name="connsiteX17" fmla="*/ 378215 w 475751"/>
                      <a:gd name="connsiteY17" fmla="*/ 85344 h 548640"/>
                      <a:gd name="connsiteX18" fmla="*/ 256295 w 475751"/>
                      <a:gd name="connsiteY18" fmla="*/ 12192 h 548640"/>
                      <a:gd name="connsiteX19" fmla="*/ 219719 w 475751"/>
                      <a:gd name="connsiteY19" fmla="*/ 0 h 548640"/>
                      <a:gd name="connsiteX20" fmla="*/ 24647 w 475751"/>
                      <a:gd name="connsiteY20" fmla="*/ 60960 h 54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5751" h="548640">
                        <a:moveTo>
                          <a:pt x="24647" y="60960"/>
                        </a:moveTo>
                        <a:cubicBezTo>
                          <a:pt x="-9897" y="81280"/>
                          <a:pt x="17481" y="101816"/>
                          <a:pt x="12455" y="121920"/>
                        </a:cubicBezTo>
                        <a:cubicBezTo>
                          <a:pt x="9338" y="134388"/>
                          <a:pt x="-1850" y="145819"/>
                          <a:pt x="263" y="158496"/>
                        </a:cubicBezTo>
                        <a:cubicBezTo>
                          <a:pt x="2672" y="172950"/>
                          <a:pt x="14286" y="184711"/>
                          <a:pt x="24647" y="195072"/>
                        </a:cubicBezTo>
                        <a:cubicBezTo>
                          <a:pt x="48282" y="218707"/>
                          <a:pt x="68051" y="221732"/>
                          <a:pt x="97799" y="231648"/>
                        </a:cubicBezTo>
                        <a:cubicBezTo>
                          <a:pt x="167680" y="336470"/>
                          <a:pt x="83898" y="203846"/>
                          <a:pt x="134375" y="304800"/>
                        </a:cubicBezTo>
                        <a:cubicBezTo>
                          <a:pt x="140928" y="317906"/>
                          <a:pt x="150631" y="329184"/>
                          <a:pt x="158759" y="341376"/>
                        </a:cubicBezTo>
                        <a:cubicBezTo>
                          <a:pt x="154695" y="382016"/>
                          <a:pt x="152777" y="422928"/>
                          <a:pt x="146567" y="463296"/>
                        </a:cubicBezTo>
                        <a:cubicBezTo>
                          <a:pt x="144613" y="475998"/>
                          <a:pt x="129602" y="487940"/>
                          <a:pt x="134375" y="499872"/>
                        </a:cubicBezTo>
                        <a:cubicBezTo>
                          <a:pt x="140107" y="514202"/>
                          <a:pt x="193480" y="534692"/>
                          <a:pt x="207527" y="536448"/>
                        </a:cubicBezTo>
                        <a:cubicBezTo>
                          <a:pt x="260106" y="543020"/>
                          <a:pt x="313191" y="544576"/>
                          <a:pt x="366023" y="548640"/>
                        </a:cubicBezTo>
                        <a:cubicBezTo>
                          <a:pt x="386343" y="544576"/>
                          <a:pt x="411064" y="549714"/>
                          <a:pt x="426983" y="536448"/>
                        </a:cubicBezTo>
                        <a:cubicBezTo>
                          <a:pt x="439856" y="525721"/>
                          <a:pt x="434572" y="503792"/>
                          <a:pt x="439175" y="487680"/>
                        </a:cubicBezTo>
                        <a:cubicBezTo>
                          <a:pt x="442706" y="475323"/>
                          <a:pt x="447836" y="463461"/>
                          <a:pt x="451367" y="451104"/>
                        </a:cubicBezTo>
                        <a:cubicBezTo>
                          <a:pt x="462846" y="410929"/>
                          <a:pt x="467371" y="383278"/>
                          <a:pt x="475751" y="341376"/>
                        </a:cubicBezTo>
                        <a:cubicBezTo>
                          <a:pt x="471687" y="304800"/>
                          <a:pt x="469609" y="267948"/>
                          <a:pt x="463559" y="231648"/>
                        </a:cubicBezTo>
                        <a:cubicBezTo>
                          <a:pt x="456406" y="188729"/>
                          <a:pt x="425873" y="156830"/>
                          <a:pt x="402599" y="121920"/>
                        </a:cubicBezTo>
                        <a:cubicBezTo>
                          <a:pt x="394471" y="109728"/>
                          <a:pt x="390407" y="93472"/>
                          <a:pt x="378215" y="85344"/>
                        </a:cubicBezTo>
                        <a:cubicBezTo>
                          <a:pt x="326211" y="50675"/>
                          <a:pt x="308781" y="34686"/>
                          <a:pt x="256295" y="12192"/>
                        </a:cubicBezTo>
                        <a:cubicBezTo>
                          <a:pt x="244483" y="7130"/>
                          <a:pt x="231911" y="4064"/>
                          <a:pt x="219719" y="0"/>
                        </a:cubicBezTo>
                        <a:cubicBezTo>
                          <a:pt x="52162" y="12889"/>
                          <a:pt x="59191" y="40640"/>
                          <a:pt x="24647" y="60960"/>
                        </a:cubicBezTo>
                        <a:close/>
                      </a:path>
                    </a:pathLst>
                  </a:custGeom>
                  <a:solidFill>
                    <a:srgbClr val="FFDF0D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E8241FBC-3F3A-4E73-A226-9777D3D71111}"/>
                </a:ext>
              </a:extLst>
            </p:cNvPr>
            <p:cNvGrpSpPr>
              <a:grpSpLocks noChangeAspect="1"/>
            </p:cNvGrpSpPr>
            <p:nvPr/>
          </p:nvGrpSpPr>
          <p:grpSpPr>
            <a:xfrm rot="21032209" flipH="1">
              <a:off x="7295680" y="5181401"/>
              <a:ext cx="588564" cy="1096279"/>
              <a:chOff x="10678518" y="4546041"/>
              <a:chExt cx="755451" cy="1454226"/>
            </a:xfrm>
          </p:grpSpPr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89614B1-05A6-4A5B-9FF9-1DB9ED22BD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Trapezoid 598">
                <a:extLst>
                  <a:ext uri="{FF2B5EF4-FFF2-40B4-BE49-F238E27FC236}">
                    <a16:creationId xmlns:a16="http://schemas.microsoft.com/office/drawing/2014/main" id="{761E9D2C-67E6-4C74-9F73-43FC62AD77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DE6CB369-E514-465F-B02C-E333E21DFC9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1" name="Group 600">
                <a:extLst>
                  <a:ext uri="{FF2B5EF4-FFF2-40B4-BE49-F238E27FC236}">
                    <a16:creationId xmlns:a16="http://schemas.microsoft.com/office/drawing/2014/main" id="{23F6C53D-B755-4612-AA2D-0F84B8CB075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602" name="Rectangle: Rounded Corners 601">
                  <a:extLst>
                    <a:ext uri="{FF2B5EF4-FFF2-40B4-BE49-F238E27FC236}">
                      <a16:creationId xmlns:a16="http://schemas.microsoft.com/office/drawing/2014/main" id="{312174BD-2802-4B31-98CC-3FA69D0E1C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Oval 602">
                  <a:extLst>
                    <a:ext uri="{FF2B5EF4-FFF2-40B4-BE49-F238E27FC236}">
                      <a16:creationId xmlns:a16="http://schemas.microsoft.com/office/drawing/2014/main" id="{DEDC8F51-A308-4F68-B581-81E673E254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2" name="green right Group 205">
              <a:extLst>
                <a:ext uri="{FF2B5EF4-FFF2-40B4-BE49-F238E27FC236}">
                  <a16:creationId xmlns:a16="http://schemas.microsoft.com/office/drawing/2014/main" id="{2DA171F1-A009-41C9-B18A-0B3AC962244C}"/>
                </a:ext>
              </a:extLst>
            </p:cNvPr>
            <p:cNvGrpSpPr/>
            <p:nvPr/>
          </p:nvGrpSpPr>
          <p:grpSpPr>
            <a:xfrm rot="3321572">
              <a:off x="6973269" y="4840805"/>
              <a:ext cx="882064" cy="204268"/>
              <a:chOff x="5833690" y="2643642"/>
              <a:chExt cx="1442310" cy="336477"/>
            </a:xfrm>
          </p:grpSpPr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0FC2E3C1-7B1B-4D0F-A821-DB25B436F6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4" name="Group 593">
                <a:extLst>
                  <a:ext uri="{FF2B5EF4-FFF2-40B4-BE49-F238E27FC236}">
                    <a16:creationId xmlns:a16="http://schemas.microsoft.com/office/drawing/2014/main" id="{F09AD4AC-E9EF-4CE6-A4A4-22D5B92D7C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596" name="Rectangle: Rounded Corners 595">
                  <a:extLst>
                    <a:ext uri="{FF2B5EF4-FFF2-40B4-BE49-F238E27FC236}">
                      <a16:creationId xmlns:a16="http://schemas.microsoft.com/office/drawing/2014/main" id="{C83E7B91-1868-4475-B128-D7EF1950832D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Partial Circle 596">
                  <a:extLst>
                    <a:ext uri="{FF2B5EF4-FFF2-40B4-BE49-F238E27FC236}">
                      <a16:creationId xmlns:a16="http://schemas.microsoft.com/office/drawing/2014/main" id="{0503999A-8352-4A81-AC73-948E40CA1ADC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527D24C4-6209-4C56-B4F9-40BDCC1659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3" name="green right Group 205">
              <a:extLst>
                <a:ext uri="{FF2B5EF4-FFF2-40B4-BE49-F238E27FC236}">
                  <a16:creationId xmlns:a16="http://schemas.microsoft.com/office/drawing/2014/main" id="{C20E27A6-C2E9-461C-BE3B-8BC578D03052}"/>
                </a:ext>
              </a:extLst>
            </p:cNvPr>
            <p:cNvGrpSpPr/>
            <p:nvPr/>
          </p:nvGrpSpPr>
          <p:grpSpPr>
            <a:xfrm rot="18278428" flipH="1">
              <a:off x="7624937" y="5077792"/>
              <a:ext cx="882064" cy="204268"/>
              <a:chOff x="5833690" y="2643642"/>
              <a:chExt cx="1442310" cy="336477"/>
            </a:xfrm>
          </p:grpSpPr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A67EC142-1B42-46B7-9EE0-7F8F9E12BA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89" name="Group 588">
                <a:extLst>
                  <a:ext uri="{FF2B5EF4-FFF2-40B4-BE49-F238E27FC236}">
                    <a16:creationId xmlns:a16="http://schemas.microsoft.com/office/drawing/2014/main" id="{CE763517-045B-4886-9DD5-81F46ED5B8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591" name="Rectangle: Rounded Corners 590">
                  <a:extLst>
                    <a:ext uri="{FF2B5EF4-FFF2-40B4-BE49-F238E27FC236}">
                      <a16:creationId xmlns:a16="http://schemas.microsoft.com/office/drawing/2014/main" id="{03A8757A-3A01-4846-895F-6437D7DD7C93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Partial Circle 591">
                  <a:extLst>
                    <a:ext uri="{FF2B5EF4-FFF2-40B4-BE49-F238E27FC236}">
                      <a16:creationId xmlns:a16="http://schemas.microsoft.com/office/drawing/2014/main" id="{E7CF7DC9-AD63-417B-8214-5F6788E98289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8D8AF07-E333-46E5-87CF-E4BCE7A433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4" name="green right Group 205">
              <a:extLst>
                <a:ext uri="{FF2B5EF4-FFF2-40B4-BE49-F238E27FC236}">
                  <a16:creationId xmlns:a16="http://schemas.microsoft.com/office/drawing/2014/main" id="{5044EE35-AA89-4F83-9DFD-F11F38593513}"/>
                </a:ext>
              </a:extLst>
            </p:cNvPr>
            <p:cNvGrpSpPr/>
            <p:nvPr/>
          </p:nvGrpSpPr>
          <p:grpSpPr>
            <a:xfrm rot="3480527">
              <a:off x="6542482" y="4982463"/>
              <a:ext cx="882064" cy="204268"/>
              <a:chOff x="5833690" y="2643642"/>
              <a:chExt cx="1442310" cy="336477"/>
            </a:xfrm>
          </p:grpSpPr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BAE0380F-94EA-425C-8319-4B720AA14C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52E23018-B1A4-4615-9184-0754659FD6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586" name="Rectangle: Rounded Corners 585">
                  <a:extLst>
                    <a:ext uri="{FF2B5EF4-FFF2-40B4-BE49-F238E27FC236}">
                      <a16:creationId xmlns:a16="http://schemas.microsoft.com/office/drawing/2014/main" id="{9D4ABCC0-A665-43F7-9E48-7DD1F36D4DD3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Partial Circle 586">
                  <a:extLst>
                    <a:ext uri="{FF2B5EF4-FFF2-40B4-BE49-F238E27FC236}">
                      <a16:creationId xmlns:a16="http://schemas.microsoft.com/office/drawing/2014/main" id="{29943EFF-5E71-4C97-B25C-915B5DB72CB5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A99FBFA9-8B60-4015-AC2C-B89F18D5E4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38903544-E653-44D2-A95E-3D3DC215A285}"/>
                </a:ext>
              </a:extLst>
            </p:cNvPr>
            <p:cNvGrpSpPr/>
            <p:nvPr/>
          </p:nvGrpSpPr>
          <p:grpSpPr>
            <a:xfrm rot="158955" flipH="1">
              <a:off x="6395719" y="4075233"/>
              <a:ext cx="829007" cy="2363712"/>
              <a:chOff x="5483177" y="2435713"/>
              <a:chExt cx="1118379" cy="3295494"/>
            </a:xfrm>
          </p:grpSpPr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B7B70020-135E-4CD3-AEFE-64B8C17195C5}"/>
                  </a:ext>
                </a:extLst>
              </p:cNvPr>
              <p:cNvGrpSpPr/>
              <p:nvPr/>
            </p:nvGrpSpPr>
            <p:grpSpPr>
              <a:xfrm>
                <a:off x="5807549" y="2435713"/>
                <a:ext cx="794007" cy="3180074"/>
                <a:chOff x="5807549" y="2435713"/>
                <a:chExt cx="794007" cy="3180074"/>
              </a:xfrm>
            </p:grpSpPr>
            <p:sp>
              <p:nvSpPr>
                <p:cNvPr id="568" name="Isosceles Triangle 567">
                  <a:extLst>
                    <a:ext uri="{FF2B5EF4-FFF2-40B4-BE49-F238E27FC236}">
                      <a16:creationId xmlns:a16="http://schemas.microsoft.com/office/drawing/2014/main" id="{C37181A4-50EF-43A7-870B-F24D46E00B66}"/>
                    </a:ext>
                  </a:extLst>
                </p:cNvPr>
                <p:cNvSpPr/>
                <p:nvPr/>
              </p:nvSpPr>
              <p:spPr>
                <a:xfrm rot="21563577">
                  <a:off x="5808362" y="2712518"/>
                  <a:ext cx="203231" cy="201880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3CC33CFE-A545-4670-AE49-E14EE5C5212E}"/>
                    </a:ext>
                  </a:extLst>
                </p:cNvPr>
                <p:cNvGrpSpPr/>
                <p:nvPr/>
              </p:nvGrpSpPr>
              <p:grpSpPr>
                <a:xfrm rot="21563577">
                  <a:off x="5807549" y="2435713"/>
                  <a:ext cx="794007" cy="3180074"/>
                  <a:chOff x="9557446" y="3436145"/>
                  <a:chExt cx="794007" cy="3180074"/>
                </a:xfrm>
              </p:grpSpPr>
              <p:grpSp>
                <p:nvGrpSpPr>
                  <p:cNvPr id="570" name="Group 569">
                    <a:extLst>
                      <a:ext uri="{FF2B5EF4-FFF2-40B4-BE49-F238E27FC236}">
                        <a16:creationId xmlns:a16="http://schemas.microsoft.com/office/drawing/2014/main" id="{F2C9C4F4-E528-46E7-B906-C2B2E6C3D74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21044798">
                    <a:off x="9557446" y="5169571"/>
                    <a:ext cx="794007" cy="1446648"/>
                    <a:chOff x="10729275" y="4560732"/>
                    <a:chExt cx="755451" cy="1376408"/>
                  </a:xfrm>
                </p:grpSpPr>
                <p:sp>
                  <p:nvSpPr>
                    <p:cNvPr id="577" name="Freeform: Shape 576">
                      <a:extLst>
                        <a:ext uri="{FF2B5EF4-FFF2-40B4-BE49-F238E27FC236}">
                          <a16:creationId xmlns:a16="http://schemas.microsoft.com/office/drawing/2014/main" id="{B59A9980-7AA5-4E90-AF34-EEE7673B46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144839" flipH="1">
                      <a:off x="10729275" y="4560732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10367C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8" name="Trapezoid 577">
                      <a:extLst>
                        <a:ext uri="{FF2B5EF4-FFF2-40B4-BE49-F238E27FC236}">
                          <a16:creationId xmlns:a16="http://schemas.microsoft.com/office/drawing/2014/main" id="{FE9E42D8-6694-49FE-BA2B-B185C3A561C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17356" y="5214797"/>
                      <a:ext cx="289284" cy="693944"/>
                    </a:xfrm>
                    <a:prstGeom prst="trapezoid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9" name="Oval 578">
                      <a:extLst>
                        <a:ext uri="{FF2B5EF4-FFF2-40B4-BE49-F238E27FC236}">
                          <a16:creationId xmlns:a16="http://schemas.microsoft.com/office/drawing/2014/main" id="{D3E9C8D3-09A7-4DC5-B724-27AA458A878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887612" y="5154186"/>
                      <a:ext cx="320805" cy="255146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80" name="Group 579">
                      <a:extLst>
                        <a:ext uri="{FF2B5EF4-FFF2-40B4-BE49-F238E27FC236}">
                          <a16:creationId xmlns:a16="http://schemas.microsoft.com/office/drawing/2014/main" id="{218E06C2-FB48-4F5B-A13A-8D3D3D5B467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1312439" flipH="1">
                      <a:off x="10949660" y="5765280"/>
                      <a:ext cx="430823" cy="171860"/>
                      <a:chOff x="3929941" y="4493533"/>
                      <a:chExt cx="300394" cy="103274"/>
                    </a:xfrm>
                  </p:grpSpPr>
                  <p:sp>
                    <p:nvSpPr>
                      <p:cNvPr id="581" name="Rectangle: Rounded Corners 580">
                        <a:extLst>
                          <a:ext uri="{FF2B5EF4-FFF2-40B4-BE49-F238E27FC236}">
                            <a16:creationId xmlns:a16="http://schemas.microsoft.com/office/drawing/2014/main" id="{696CCB2D-268D-4F6A-9606-86498DCC67A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58492">
                        <a:off x="4007900" y="4520525"/>
                        <a:ext cx="222435" cy="7628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82" name="Oval 581">
                        <a:extLst>
                          <a:ext uri="{FF2B5EF4-FFF2-40B4-BE49-F238E27FC236}">
                            <a16:creationId xmlns:a16="http://schemas.microsoft.com/office/drawing/2014/main" id="{66BA421F-CAD6-4DF0-9F31-285A4282A0E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929941" y="4493533"/>
                        <a:ext cx="95326" cy="95326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571" name="Rectangle: Rounded Corners 570">
                    <a:extLst>
                      <a:ext uri="{FF2B5EF4-FFF2-40B4-BE49-F238E27FC236}">
                        <a16:creationId xmlns:a16="http://schemas.microsoft.com/office/drawing/2014/main" id="{EA508273-C253-46B7-B2D9-93D3749CCF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9779534" y="4072578"/>
                    <a:ext cx="221840" cy="276399"/>
                  </a:xfrm>
                  <a:prstGeom prst="round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Oval 571">
                    <a:extLst>
                      <a:ext uri="{FF2B5EF4-FFF2-40B4-BE49-F238E27FC236}">
                        <a16:creationId xmlns:a16="http://schemas.microsoft.com/office/drawing/2014/main" id="{FB447FD7-027C-4D11-98F3-C6D8EC546C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605188" y="4972086"/>
                    <a:ext cx="621304" cy="511808"/>
                  </a:xfrm>
                  <a:prstGeom prst="ellipse">
                    <a:avLst/>
                  </a:pr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Rectangle: Rounded Corners 572">
                    <a:extLst>
                      <a:ext uri="{FF2B5EF4-FFF2-40B4-BE49-F238E27FC236}">
                        <a16:creationId xmlns:a16="http://schemas.microsoft.com/office/drawing/2014/main" id="{0458A70A-10DD-40F1-9382-68602965A7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581046" y="4232549"/>
                    <a:ext cx="654412" cy="891438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0AC86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060F2B50-7C14-4C36-8224-A87633C6C1A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570417" y="3436145"/>
                    <a:ext cx="729201" cy="711555"/>
                    <a:chOff x="9123075" y="3255726"/>
                    <a:chExt cx="693794" cy="677008"/>
                  </a:xfrm>
                </p:grpSpPr>
                <p:sp>
                  <p:nvSpPr>
                    <p:cNvPr id="575" name="Freeform: Shape 574">
                      <a:extLst>
                        <a:ext uri="{FF2B5EF4-FFF2-40B4-BE49-F238E27FC236}">
                          <a16:creationId xmlns:a16="http://schemas.microsoft.com/office/drawing/2014/main" id="{6B276C7F-EA0A-4C3E-9E75-F347C6E5E59B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67370" y="3272106"/>
                      <a:ext cx="570911" cy="660628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6" name="Freeform: Shape 575">
                      <a:extLst>
                        <a:ext uri="{FF2B5EF4-FFF2-40B4-BE49-F238E27FC236}">
                          <a16:creationId xmlns:a16="http://schemas.microsoft.com/office/drawing/2014/main" id="{8E4D5491-8E05-43A6-A8A5-805D14101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3075" y="3255726"/>
                      <a:ext cx="693794" cy="582211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FFDF0D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0E3CE366-B684-4963-8F73-255BADAE354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67791">
                <a:off x="5483177" y="4202771"/>
                <a:ext cx="794007" cy="1528436"/>
                <a:chOff x="10678518" y="4546041"/>
                <a:chExt cx="755451" cy="1454226"/>
              </a:xfrm>
            </p:grpSpPr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id="{A4A63894-318C-4A61-A555-72B9738BFA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565940" flipH="1">
                  <a:off x="10678518" y="4546041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Trapezoid 562">
                  <a:extLst>
                    <a:ext uri="{FF2B5EF4-FFF2-40B4-BE49-F238E27FC236}">
                      <a16:creationId xmlns:a16="http://schemas.microsoft.com/office/drawing/2014/main" id="{A683EC9C-7EC6-4D75-8CF9-C38A9F8120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0922612" y="5242923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Oval 563">
                  <a:extLst>
                    <a:ext uri="{FF2B5EF4-FFF2-40B4-BE49-F238E27FC236}">
                      <a16:creationId xmlns:a16="http://schemas.microsoft.com/office/drawing/2014/main" id="{6965E86E-FB7F-4C6C-9E7E-37FC96F194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797324" y="5150827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5" name="Group 564">
                  <a:extLst>
                    <a:ext uri="{FF2B5EF4-FFF2-40B4-BE49-F238E27FC236}">
                      <a16:creationId xmlns:a16="http://schemas.microsoft.com/office/drawing/2014/main" id="{DA465DA2-116A-4226-BF7B-A06BF48519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878978" y="5784257"/>
                  <a:ext cx="408169" cy="216010"/>
                  <a:chOff x="3980234" y="4521535"/>
                  <a:chExt cx="284598" cy="129805"/>
                </a:xfrm>
              </p:grpSpPr>
              <p:sp>
                <p:nvSpPr>
                  <p:cNvPr id="566" name="Rectangle: Rounded Corners 565">
                    <a:extLst>
                      <a:ext uri="{FF2B5EF4-FFF2-40B4-BE49-F238E27FC236}">
                        <a16:creationId xmlns:a16="http://schemas.microsoft.com/office/drawing/2014/main" id="{39CE0B86-66B4-46D1-8F79-A52FFB7EA7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13580">
                    <a:off x="4042397" y="4575058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Oval 566">
                    <a:extLst>
                      <a:ext uri="{FF2B5EF4-FFF2-40B4-BE49-F238E27FC236}">
                        <a16:creationId xmlns:a16="http://schemas.microsoft.com/office/drawing/2014/main" id="{ADFBF8C1-A5C5-4B85-A852-63575CA663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34" y="4521535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86" name="green right Group 205">
              <a:extLst>
                <a:ext uri="{FF2B5EF4-FFF2-40B4-BE49-F238E27FC236}">
                  <a16:creationId xmlns:a16="http://schemas.microsoft.com/office/drawing/2014/main" id="{E9252F46-1A0B-45C2-B301-6898D7DC2C6C}"/>
                </a:ext>
              </a:extLst>
            </p:cNvPr>
            <p:cNvGrpSpPr/>
            <p:nvPr/>
          </p:nvGrpSpPr>
          <p:grpSpPr>
            <a:xfrm rot="3480527">
              <a:off x="6334300" y="5006029"/>
              <a:ext cx="882064" cy="204268"/>
              <a:chOff x="5833690" y="2643642"/>
              <a:chExt cx="1442310" cy="336477"/>
            </a:xfrm>
          </p:grpSpPr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29A3C899-F981-4F10-955E-20D67A5A81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FC2C7876-9844-4EF5-97EE-B2C4AA791F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558" name="Rectangle: Rounded Corners 557">
                  <a:extLst>
                    <a:ext uri="{FF2B5EF4-FFF2-40B4-BE49-F238E27FC236}">
                      <a16:creationId xmlns:a16="http://schemas.microsoft.com/office/drawing/2014/main" id="{8CC12C0F-0D65-475E-BB67-F4512B5D44A5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Partial Circle 558">
                  <a:extLst>
                    <a:ext uri="{FF2B5EF4-FFF2-40B4-BE49-F238E27FC236}">
                      <a16:creationId xmlns:a16="http://schemas.microsoft.com/office/drawing/2014/main" id="{ADF7FDB7-F770-4564-8944-41E03EA5A6B0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7BC83D4C-716E-4899-AAEF-7F63997965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07BEA2E7-2277-4418-9FF1-104D22E8F189}"/>
                </a:ext>
              </a:extLst>
            </p:cNvPr>
            <p:cNvGrpSpPr/>
            <p:nvPr/>
          </p:nvGrpSpPr>
          <p:grpSpPr>
            <a:xfrm rot="21349515">
              <a:off x="6581245" y="4273565"/>
              <a:ext cx="2670502" cy="1565089"/>
              <a:chOff x="5688714" y="5072169"/>
              <a:chExt cx="2670502" cy="1565089"/>
            </a:xfrm>
          </p:grpSpPr>
          <p:grpSp>
            <p:nvGrpSpPr>
              <p:cNvPr id="548" name="Group 547">
                <a:extLst>
                  <a:ext uri="{FF2B5EF4-FFF2-40B4-BE49-F238E27FC236}">
                    <a16:creationId xmlns:a16="http://schemas.microsoft.com/office/drawing/2014/main" id="{5111EC7F-1ABE-4529-96B5-ED747C4BD8BC}"/>
                  </a:ext>
                </a:extLst>
              </p:cNvPr>
              <p:cNvGrpSpPr/>
              <p:nvPr/>
            </p:nvGrpSpPr>
            <p:grpSpPr>
              <a:xfrm>
                <a:off x="5688714" y="5072169"/>
                <a:ext cx="2670502" cy="1565089"/>
                <a:chOff x="6758627" y="4956862"/>
                <a:chExt cx="2670502" cy="1565089"/>
              </a:xfrm>
            </p:grpSpPr>
            <p:pic>
              <p:nvPicPr>
                <p:cNvPr id="550" name="Picture 549">
                  <a:extLst>
                    <a:ext uri="{FF2B5EF4-FFF2-40B4-BE49-F238E27FC236}">
                      <a16:creationId xmlns:a16="http://schemas.microsoft.com/office/drawing/2014/main" id="{883E508C-2EE8-4F50-8767-89D02823C1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6758627" y="4956862"/>
                  <a:ext cx="2670502" cy="1565089"/>
                </a:xfrm>
                <a:prstGeom prst="rect">
                  <a:avLst/>
                </a:prstGeom>
              </p:spPr>
            </p:pic>
            <p:sp>
              <p:nvSpPr>
                <p:cNvPr id="551" name="Moon 550">
                  <a:extLst>
                    <a:ext uri="{FF2B5EF4-FFF2-40B4-BE49-F238E27FC236}">
                      <a16:creationId xmlns:a16="http://schemas.microsoft.com/office/drawing/2014/main" id="{60B4B80D-BE5B-4D84-95F7-CC742F8E19D0}"/>
                    </a:ext>
                  </a:extLst>
                </p:cNvPr>
                <p:cNvSpPr/>
                <p:nvPr/>
              </p:nvSpPr>
              <p:spPr>
                <a:xfrm rot="8991799">
                  <a:off x="7241439" y="5919758"/>
                  <a:ext cx="220254" cy="394946"/>
                </a:xfrm>
                <a:prstGeom prst="moon">
                  <a:avLst>
                    <a:gd name="adj" fmla="val 63553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rgbClr val="3B4E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2" name="Moon 551">
                  <a:extLst>
                    <a:ext uri="{FF2B5EF4-FFF2-40B4-BE49-F238E27FC236}">
                      <a16:creationId xmlns:a16="http://schemas.microsoft.com/office/drawing/2014/main" id="{FBD73D59-F427-454B-A6BC-45D086A203C7}"/>
                    </a:ext>
                  </a:extLst>
                </p:cNvPr>
                <p:cNvSpPr/>
                <p:nvPr/>
              </p:nvSpPr>
              <p:spPr>
                <a:xfrm rot="8991799">
                  <a:off x="8042808" y="5493410"/>
                  <a:ext cx="220254" cy="394946"/>
                </a:xfrm>
                <a:prstGeom prst="moon">
                  <a:avLst>
                    <a:gd name="adj" fmla="val 63553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rgbClr val="3B4E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3" name="Moon 552">
                  <a:extLst>
                    <a:ext uri="{FF2B5EF4-FFF2-40B4-BE49-F238E27FC236}">
                      <a16:creationId xmlns:a16="http://schemas.microsoft.com/office/drawing/2014/main" id="{0E5C60A0-223A-4BAE-A612-D15DEC1A5D7A}"/>
                    </a:ext>
                  </a:extLst>
                </p:cNvPr>
                <p:cNvSpPr/>
                <p:nvPr/>
              </p:nvSpPr>
              <p:spPr>
                <a:xfrm rot="8991799">
                  <a:off x="8811502" y="5109524"/>
                  <a:ext cx="220254" cy="394946"/>
                </a:xfrm>
                <a:prstGeom prst="moon">
                  <a:avLst>
                    <a:gd name="adj" fmla="val 63553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rgbClr val="3B4E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4" name="Moon 553">
                  <a:extLst>
                    <a:ext uri="{FF2B5EF4-FFF2-40B4-BE49-F238E27FC236}">
                      <a16:creationId xmlns:a16="http://schemas.microsoft.com/office/drawing/2014/main" id="{25528D36-E6D4-48DE-BA70-E3CB8E18B2F9}"/>
                    </a:ext>
                  </a:extLst>
                </p:cNvPr>
                <p:cNvSpPr/>
                <p:nvPr/>
              </p:nvSpPr>
              <p:spPr>
                <a:xfrm rot="8991799">
                  <a:off x="9040740" y="4986093"/>
                  <a:ext cx="135235" cy="394946"/>
                </a:xfrm>
                <a:prstGeom prst="moon">
                  <a:avLst>
                    <a:gd name="adj" fmla="val 63553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rgbClr val="3B4E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49" name="Flowchart: Connector 548">
                <a:extLst>
                  <a:ext uri="{FF2B5EF4-FFF2-40B4-BE49-F238E27FC236}">
                    <a16:creationId xmlns:a16="http://schemas.microsoft.com/office/drawing/2014/main" id="{A92E0F0D-5F91-4B16-B2D3-D07545260AD8}"/>
                  </a:ext>
                </a:extLst>
              </p:cNvPr>
              <p:cNvSpPr/>
              <p:nvPr/>
            </p:nvSpPr>
            <p:spPr>
              <a:xfrm>
                <a:off x="5798904" y="6335087"/>
                <a:ext cx="180000" cy="200171"/>
              </a:xfrm>
              <a:prstGeom prst="flowChartConnector">
                <a:avLst/>
              </a:prstGeom>
              <a:solidFill>
                <a:srgbClr val="44692B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351D669F-9350-49BB-BDB5-F8BF293077C4}"/>
                </a:ext>
              </a:extLst>
            </p:cNvPr>
            <p:cNvGrpSpPr/>
            <p:nvPr/>
          </p:nvGrpSpPr>
          <p:grpSpPr>
            <a:xfrm>
              <a:off x="7730589" y="4174558"/>
              <a:ext cx="829007" cy="2363712"/>
              <a:chOff x="5483177" y="2435713"/>
              <a:chExt cx="1118379" cy="3295494"/>
            </a:xfrm>
          </p:grpSpPr>
          <p:grpSp>
            <p:nvGrpSpPr>
              <p:cNvPr id="525" name="Group 524">
                <a:extLst>
                  <a:ext uri="{FF2B5EF4-FFF2-40B4-BE49-F238E27FC236}">
                    <a16:creationId xmlns:a16="http://schemas.microsoft.com/office/drawing/2014/main" id="{2F46C5DB-F630-43BE-9D48-8D714162FD26}"/>
                  </a:ext>
                </a:extLst>
              </p:cNvPr>
              <p:cNvGrpSpPr/>
              <p:nvPr/>
            </p:nvGrpSpPr>
            <p:grpSpPr>
              <a:xfrm>
                <a:off x="5807549" y="2435713"/>
                <a:ext cx="794007" cy="3180074"/>
                <a:chOff x="5807549" y="2435713"/>
                <a:chExt cx="794007" cy="3180074"/>
              </a:xfrm>
            </p:grpSpPr>
            <p:sp>
              <p:nvSpPr>
                <p:cNvPr id="533" name="Isosceles Triangle 532">
                  <a:extLst>
                    <a:ext uri="{FF2B5EF4-FFF2-40B4-BE49-F238E27FC236}">
                      <a16:creationId xmlns:a16="http://schemas.microsoft.com/office/drawing/2014/main" id="{B9F694DD-30B2-43C3-8D28-33ED06FAAB1C}"/>
                    </a:ext>
                  </a:extLst>
                </p:cNvPr>
                <p:cNvSpPr/>
                <p:nvPr/>
              </p:nvSpPr>
              <p:spPr>
                <a:xfrm rot="21563577">
                  <a:off x="5808362" y="2712518"/>
                  <a:ext cx="203231" cy="201880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34" name="Group 533">
                  <a:extLst>
                    <a:ext uri="{FF2B5EF4-FFF2-40B4-BE49-F238E27FC236}">
                      <a16:creationId xmlns:a16="http://schemas.microsoft.com/office/drawing/2014/main" id="{DE03049B-CD34-4918-A0E0-B2A329683499}"/>
                    </a:ext>
                  </a:extLst>
                </p:cNvPr>
                <p:cNvGrpSpPr/>
                <p:nvPr/>
              </p:nvGrpSpPr>
              <p:grpSpPr>
                <a:xfrm rot="21563577">
                  <a:off x="5807549" y="2435713"/>
                  <a:ext cx="794007" cy="3180074"/>
                  <a:chOff x="9557446" y="3436145"/>
                  <a:chExt cx="794007" cy="3180074"/>
                </a:xfrm>
              </p:grpSpPr>
              <p:grpSp>
                <p:nvGrpSpPr>
                  <p:cNvPr id="535" name="Group 534">
                    <a:extLst>
                      <a:ext uri="{FF2B5EF4-FFF2-40B4-BE49-F238E27FC236}">
                        <a16:creationId xmlns:a16="http://schemas.microsoft.com/office/drawing/2014/main" id="{E125B33B-5257-41ED-AD10-1C2BB13BD47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21044798">
                    <a:off x="9557446" y="5169571"/>
                    <a:ext cx="794007" cy="1446648"/>
                    <a:chOff x="10729275" y="4560732"/>
                    <a:chExt cx="755451" cy="1376408"/>
                  </a:xfrm>
                </p:grpSpPr>
                <p:sp>
                  <p:nvSpPr>
                    <p:cNvPr id="542" name="Freeform: Shape 541">
                      <a:extLst>
                        <a:ext uri="{FF2B5EF4-FFF2-40B4-BE49-F238E27FC236}">
                          <a16:creationId xmlns:a16="http://schemas.microsoft.com/office/drawing/2014/main" id="{B909A623-3963-4C71-B027-75D9CA9BB2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144839" flipH="1">
                      <a:off x="10729275" y="4560732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10367C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3" name="Trapezoid 542">
                      <a:extLst>
                        <a:ext uri="{FF2B5EF4-FFF2-40B4-BE49-F238E27FC236}">
                          <a16:creationId xmlns:a16="http://schemas.microsoft.com/office/drawing/2014/main" id="{22EC0DB8-8FE0-4C66-BE0E-A69373F64A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17356" y="5214797"/>
                      <a:ext cx="289284" cy="693944"/>
                    </a:xfrm>
                    <a:prstGeom prst="trapezoid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4" name="Oval 543">
                      <a:extLst>
                        <a:ext uri="{FF2B5EF4-FFF2-40B4-BE49-F238E27FC236}">
                          <a16:creationId xmlns:a16="http://schemas.microsoft.com/office/drawing/2014/main" id="{27C8B260-0FFE-4070-8BDA-F9BC955051E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887612" y="5154186"/>
                      <a:ext cx="320805" cy="255146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45" name="Group 544">
                      <a:extLst>
                        <a:ext uri="{FF2B5EF4-FFF2-40B4-BE49-F238E27FC236}">
                          <a16:creationId xmlns:a16="http://schemas.microsoft.com/office/drawing/2014/main" id="{7B56F75B-06D8-4A7F-B372-A62423C4601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1312439" flipH="1">
                      <a:off x="10949660" y="5765280"/>
                      <a:ext cx="430823" cy="171860"/>
                      <a:chOff x="3929941" y="4493533"/>
                      <a:chExt cx="300394" cy="103274"/>
                    </a:xfrm>
                  </p:grpSpPr>
                  <p:sp>
                    <p:nvSpPr>
                      <p:cNvPr id="546" name="Rectangle: Rounded Corners 545">
                        <a:extLst>
                          <a:ext uri="{FF2B5EF4-FFF2-40B4-BE49-F238E27FC236}">
                            <a16:creationId xmlns:a16="http://schemas.microsoft.com/office/drawing/2014/main" id="{C7C72BE8-2105-4133-A774-B18408103A0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58492">
                        <a:off x="4007900" y="4520525"/>
                        <a:ext cx="222435" cy="7628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47" name="Oval 546">
                        <a:extLst>
                          <a:ext uri="{FF2B5EF4-FFF2-40B4-BE49-F238E27FC236}">
                            <a16:creationId xmlns:a16="http://schemas.microsoft.com/office/drawing/2014/main" id="{5E235E97-CC96-496C-A79C-4365BB5F8D4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929941" y="4493533"/>
                        <a:ext cx="95326" cy="95326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536" name="Rectangle: Rounded Corners 535">
                    <a:extLst>
                      <a:ext uri="{FF2B5EF4-FFF2-40B4-BE49-F238E27FC236}">
                        <a16:creationId xmlns:a16="http://schemas.microsoft.com/office/drawing/2014/main" id="{F9CBCE86-D774-4F6D-8EA9-A1F0022594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9779534" y="4072578"/>
                    <a:ext cx="221840" cy="276399"/>
                  </a:xfrm>
                  <a:prstGeom prst="round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Oval 536">
                    <a:extLst>
                      <a:ext uri="{FF2B5EF4-FFF2-40B4-BE49-F238E27FC236}">
                        <a16:creationId xmlns:a16="http://schemas.microsoft.com/office/drawing/2014/main" id="{AF57C5DF-FE61-4AB3-831B-22F03F88D4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605188" y="4972086"/>
                    <a:ext cx="621304" cy="511808"/>
                  </a:xfrm>
                  <a:prstGeom prst="ellipse">
                    <a:avLst/>
                  </a:pr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Rectangle: Rounded Corners 537">
                    <a:extLst>
                      <a:ext uri="{FF2B5EF4-FFF2-40B4-BE49-F238E27FC236}">
                        <a16:creationId xmlns:a16="http://schemas.microsoft.com/office/drawing/2014/main" id="{DD416AD3-AEAF-42D5-89F9-27FEEF9D3A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581046" y="4232549"/>
                    <a:ext cx="654412" cy="891438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0AC86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39" name="Group 538">
                    <a:extLst>
                      <a:ext uri="{FF2B5EF4-FFF2-40B4-BE49-F238E27FC236}">
                        <a16:creationId xmlns:a16="http://schemas.microsoft.com/office/drawing/2014/main" id="{5192037C-555D-4D35-B244-DDECACA360B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570417" y="3436145"/>
                    <a:ext cx="729201" cy="711555"/>
                    <a:chOff x="9123075" y="3255726"/>
                    <a:chExt cx="693794" cy="677008"/>
                  </a:xfrm>
                </p:grpSpPr>
                <p:sp>
                  <p:nvSpPr>
                    <p:cNvPr id="540" name="Freeform: Shape 539">
                      <a:extLst>
                        <a:ext uri="{FF2B5EF4-FFF2-40B4-BE49-F238E27FC236}">
                          <a16:creationId xmlns:a16="http://schemas.microsoft.com/office/drawing/2014/main" id="{8D97367F-4DBD-44BE-9698-8CF7518FEB0C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67370" y="3272106"/>
                      <a:ext cx="570911" cy="660628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41" name="Freeform: Shape 540">
                      <a:extLst>
                        <a:ext uri="{FF2B5EF4-FFF2-40B4-BE49-F238E27FC236}">
                          <a16:creationId xmlns:a16="http://schemas.microsoft.com/office/drawing/2014/main" id="{9E78CD92-8545-40DC-ACF9-1D512E912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3075" y="3255726"/>
                      <a:ext cx="693794" cy="582211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FFDF0D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A888B547-534B-462A-8775-076B89E8E8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67791">
                <a:off x="5483177" y="4202771"/>
                <a:ext cx="794007" cy="1528436"/>
                <a:chOff x="10678518" y="4546041"/>
                <a:chExt cx="755451" cy="1454226"/>
              </a:xfrm>
            </p:grpSpPr>
            <p:sp>
              <p:nvSpPr>
                <p:cNvPr id="527" name="Freeform: Shape 526">
                  <a:extLst>
                    <a:ext uri="{FF2B5EF4-FFF2-40B4-BE49-F238E27FC236}">
                      <a16:creationId xmlns:a16="http://schemas.microsoft.com/office/drawing/2014/main" id="{15A031B2-798E-46D5-89B3-355EA4AF26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565940" flipH="1">
                  <a:off x="10678518" y="4546041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Trapezoid 527">
                  <a:extLst>
                    <a:ext uri="{FF2B5EF4-FFF2-40B4-BE49-F238E27FC236}">
                      <a16:creationId xmlns:a16="http://schemas.microsoft.com/office/drawing/2014/main" id="{43C5A9E5-F3B5-4485-B41E-574C529BE0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0922612" y="5242923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Oval 528">
                  <a:extLst>
                    <a:ext uri="{FF2B5EF4-FFF2-40B4-BE49-F238E27FC236}">
                      <a16:creationId xmlns:a16="http://schemas.microsoft.com/office/drawing/2014/main" id="{A385940C-6F1E-4225-BEB8-1B70AC4BA6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797324" y="5150827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0" name="Group 529">
                  <a:extLst>
                    <a:ext uri="{FF2B5EF4-FFF2-40B4-BE49-F238E27FC236}">
                      <a16:creationId xmlns:a16="http://schemas.microsoft.com/office/drawing/2014/main" id="{5C0A0B72-2C5F-4EA0-9D60-41A1F3A1224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878978" y="5784257"/>
                  <a:ext cx="408169" cy="216010"/>
                  <a:chOff x="3980234" y="4521535"/>
                  <a:chExt cx="284598" cy="129805"/>
                </a:xfrm>
              </p:grpSpPr>
              <p:sp>
                <p:nvSpPr>
                  <p:cNvPr id="531" name="Rectangle: Rounded Corners 530">
                    <a:extLst>
                      <a:ext uri="{FF2B5EF4-FFF2-40B4-BE49-F238E27FC236}">
                        <a16:creationId xmlns:a16="http://schemas.microsoft.com/office/drawing/2014/main" id="{9E1AA9FD-DA6B-45C4-895A-698842B125B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13580">
                    <a:off x="4042397" y="4575058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Oval 531">
                    <a:extLst>
                      <a:ext uri="{FF2B5EF4-FFF2-40B4-BE49-F238E27FC236}">
                        <a16:creationId xmlns:a16="http://schemas.microsoft.com/office/drawing/2014/main" id="{9011562D-8B4E-4621-B3C3-AB3989B7BA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34" y="4521535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89" name="green right Group 205">
              <a:extLst>
                <a:ext uri="{FF2B5EF4-FFF2-40B4-BE49-F238E27FC236}">
                  <a16:creationId xmlns:a16="http://schemas.microsoft.com/office/drawing/2014/main" id="{4AF8C4B2-8E55-4F1C-A922-1F396E80F179}"/>
                </a:ext>
              </a:extLst>
            </p:cNvPr>
            <p:cNvGrpSpPr/>
            <p:nvPr/>
          </p:nvGrpSpPr>
          <p:grpSpPr>
            <a:xfrm rot="18278428" flipH="1">
              <a:off x="7498331" y="5068604"/>
              <a:ext cx="882064" cy="204268"/>
              <a:chOff x="5833690" y="2643642"/>
              <a:chExt cx="1442310" cy="336477"/>
            </a:xfrm>
          </p:grpSpPr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219276CA-56A2-40E0-9CCE-F8C15B69E1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21" name="Group 520">
                <a:extLst>
                  <a:ext uri="{FF2B5EF4-FFF2-40B4-BE49-F238E27FC236}">
                    <a16:creationId xmlns:a16="http://schemas.microsoft.com/office/drawing/2014/main" id="{E8E874A7-9421-447E-ADB9-C3647CAE6A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523" name="Rectangle: Rounded Corners 522">
                  <a:extLst>
                    <a:ext uri="{FF2B5EF4-FFF2-40B4-BE49-F238E27FC236}">
                      <a16:creationId xmlns:a16="http://schemas.microsoft.com/office/drawing/2014/main" id="{27232802-328F-47FD-8B02-17848D8F321F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Partial Circle 523">
                  <a:extLst>
                    <a:ext uri="{FF2B5EF4-FFF2-40B4-BE49-F238E27FC236}">
                      <a16:creationId xmlns:a16="http://schemas.microsoft.com/office/drawing/2014/main" id="{12479AD6-AE93-425A-9058-BFE2CF530527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1143E13B-E6AD-4C51-949C-55E9ECE613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1804125A-87A6-4A67-AB26-329F5BF5095B}"/>
                </a:ext>
              </a:extLst>
            </p:cNvPr>
            <p:cNvGrpSpPr/>
            <p:nvPr/>
          </p:nvGrpSpPr>
          <p:grpSpPr>
            <a:xfrm>
              <a:off x="7203576" y="4414341"/>
              <a:ext cx="829007" cy="2363712"/>
              <a:chOff x="5483177" y="2435713"/>
              <a:chExt cx="1118379" cy="3295494"/>
            </a:xfrm>
          </p:grpSpPr>
          <p:grpSp>
            <p:nvGrpSpPr>
              <p:cNvPr id="497" name="Group 496">
                <a:extLst>
                  <a:ext uri="{FF2B5EF4-FFF2-40B4-BE49-F238E27FC236}">
                    <a16:creationId xmlns:a16="http://schemas.microsoft.com/office/drawing/2014/main" id="{FCDBD064-75EE-4BAF-A4CB-D171E591EA70}"/>
                  </a:ext>
                </a:extLst>
              </p:cNvPr>
              <p:cNvGrpSpPr/>
              <p:nvPr/>
            </p:nvGrpSpPr>
            <p:grpSpPr>
              <a:xfrm>
                <a:off x="5807549" y="2435713"/>
                <a:ext cx="794007" cy="3180074"/>
                <a:chOff x="5807549" y="2435713"/>
                <a:chExt cx="794007" cy="3180074"/>
              </a:xfrm>
            </p:grpSpPr>
            <p:sp>
              <p:nvSpPr>
                <p:cNvPr id="505" name="Isosceles Triangle 504">
                  <a:extLst>
                    <a:ext uri="{FF2B5EF4-FFF2-40B4-BE49-F238E27FC236}">
                      <a16:creationId xmlns:a16="http://schemas.microsoft.com/office/drawing/2014/main" id="{A613864C-0962-4C49-A7F3-20C739BF3691}"/>
                    </a:ext>
                  </a:extLst>
                </p:cNvPr>
                <p:cNvSpPr/>
                <p:nvPr/>
              </p:nvSpPr>
              <p:spPr>
                <a:xfrm rot="21563577">
                  <a:off x="5808362" y="2712518"/>
                  <a:ext cx="203231" cy="201880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53383B84-B214-4188-85F5-98F81DCC5287}"/>
                    </a:ext>
                  </a:extLst>
                </p:cNvPr>
                <p:cNvGrpSpPr/>
                <p:nvPr/>
              </p:nvGrpSpPr>
              <p:grpSpPr>
                <a:xfrm rot="21563577">
                  <a:off x="5807549" y="2435713"/>
                  <a:ext cx="794007" cy="3180074"/>
                  <a:chOff x="9557446" y="3436145"/>
                  <a:chExt cx="794007" cy="3180074"/>
                </a:xfrm>
              </p:grpSpPr>
              <p:grpSp>
                <p:nvGrpSpPr>
                  <p:cNvPr id="507" name="Group 506">
                    <a:extLst>
                      <a:ext uri="{FF2B5EF4-FFF2-40B4-BE49-F238E27FC236}">
                        <a16:creationId xmlns:a16="http://schemas.microsoft.com/office/drawing/2014/main" id="{73215624-823B-4B15-9D45-19AEB9328DC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21044798">
                    <a:off x="9557446" y="5169571"/>
                    <a:ext cx="794007" cy="1446648"/>
                    <a:chOff x="10729275" y="4560732"/>
                    <a:chExt cx="755451" cy="1376408"/>
                  </a:xfrm>
                </p:grpSpPr>
                <p:sp>
                  <p:nvSpPr>
                    <p:cNvPr id="514" name="Freeform: Shape 513">
                      <a:extLst>
                        <a:ext uri="{FF2B5EF4-FFF2-40B4-BE49-F238E27FC236}">
                          <a16:creationId xmlns:a16="http://schemas.microsoft.com/office/drawing/2014/main" id="{1A21CE83-41B2-4865-B62F-023933CB18E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144839" flipH="1">
                      <a:off x="10729275" y="4560732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10367C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5" name="Trapezoid 514">
                      <a:extLst>
                        <a:ext uri="{FF2B5EF4-FFF2-40B4-BE49-F238E27FC236}">
                          <a16:creationId xmlns:a16="http://schemas.microsoft.com/office/drawing/2014/main" id="{9A097C29-1B39-44DB-97C8-F9E996D9C07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17356" y="5214797"/>
                      <a:ext cx="289284" cy="693944"/>
                    </a:xfrm>
                    <a:prstGeom prst="trapezoid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6" name="Oval 515">
                      <a:extLst>
                        <a:ext uri="{FF2B5EF4-FFF2-40B4-BE49-F238E27FC236}">
                          <a16:creationId xmlns:a16="http://schemas.microsoft.com/office/drawing/2014/main" id="{C2259A01-BC46-419B-9DE3-B3F0CE08905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887612" y="5154186"/>
                      <a:ext cx="320805" cy="255146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17" name="Group 516">
                      <a:extLst>
                        <a:ext uri="{FF2B5EF4-FFF2-40B4-BE49-F238E27FC236}">
                          <a16:creationId xmlns:a16="http://schemas.microsoft.com/office/drawing/2014/main" id="{13284174-C04C-42A5-A018-A943E170635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1312439" flipH="1">
                      <a:off x="10949660" y="5765280"/>
                      <a:ext cx="430823" cy="171860"/>
                      <a:chOff x="3929941" y="4493533"/>
                      <a:chExt cx="300394" cy="103274"/>
                    </a:xfrm>
                  </p:grpSpPr>
                  <p:sp>
                    <p:nvSpPr>
                      <p:cNvPr id="518" name="Rectangle: Rounded Corners 517">
                        <a:extLst>
                          <a:ext uri="{FF2B5EF4-FFF2-40B4-BE49-F238E27FC236}">
                            <a16:creationId xmlns:a16="http://schemas.microsoft.com/office/drawing/2014/main" id="{1700E113-BD7E-4A24-B1A9-F57670DFC7C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58492">
                        <a:off x="4007900" y="4520525"/>
                        <a:ext cx="222435" cy="7628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19" name="Oval 518">
                        <a:extLst>
                          <a:ext uri="{FF2B5EF4-FFF2-40B4-BE49-F238E27FC236}">
                            <a16:creationId xmlns:a16="http://schemas.microsoft.com/office/drawing/2014/main" id="{686F234D-8819-4829-A95F-0B63D348536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929941" y="4493533"/>
                        <a:ext cx="95326" cy="95326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508" name="Rectangle: Rounded Corners 507">
                    <a:extLst>
                      <a:ext uri="{FF2B5EF4-FFF2-40B4-BE49-F238E27FC236}">
                        <a16:creationId xmlns:a16="http://schemas.microsoft.com/office/drawing/2014/main" id="{2BA57B7C-D64A-4ABE-8189-B1E7A8508D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9779534" y="4072578"/>
                    <a:ext cx="221840" cy="276399"/>
                  </a:xfrm>
                  <a:prstGeom prst="round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9" name="Oval 508">
                    <a:extLst>
                      <a:ext uri="{FF2B5EF4-FFF2-40B4-BE49-F238E27FC236}">
                        <a16:creationId xmlns:a16="http://schemas.microsoft.com/office/drawing/2014/main" id="{AE601472-0F50-458F-AD71-8AE063AE92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605188" y="4972086"/>
                    <a:ext cx="621304" cy="511808"/>
                  </a:xfrm>
                  <a:prstGeom prst="ellipse">
                    <a:avLst/>
                  </a:pr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0" name="Rectangle: Rounded Corners 509">
                    <a:extLst>
                      <a:ext uri="{FF2B5EF4-FFF2-40B4-BE49-F238E27FC236}">
                        <a16:creationId xmlns:a16="http://schemas.microsoft.com/office/drawing/2014/main" id="{07BB5AD9-FD11-4CCC-A4BA-7B5ED8198B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581046" y="4232549"/>
                    <a:ext cx="654412" cy="891438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0AC86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11" name="Group 510">
                    <a:extLst>
                      <a:ext uri="{FF2B5EF4-FFF2-40B4-BE49-F238E27FC236}">
                        <a16:creationId xmlns:a16="http://schemas.microsoft.com/office/drawing/2014/main" id="{CF6409CA-0867-4CD1-AACF-712D221ADF4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570417" y="3436145"/>
                    <a:ext cx="729201" cy="711555"/>
                    <a:chOff x="9123075" y="3255726"/>
                    <a:chExt cx="693794" cy="677008"/>
                  </a:xfrm>
                </p:grpSpPr>
                <p:sp>
                  <p:nvSpPr>
                    <p:cNvPr id="512" name="Freeform: Shape 511">
                      <a:extLst>
                        <a:ext uri="{FF2B5EF4-FFF2-40B4-BE49-F238E27FC236}">
                          <a16:creationId xmlns:a16="http://schemas.microsoft.com/office/drawing/2014/main" id="{4F7DEEFB-4DBE-48FA-8D58-069F50CEB21F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67370" y="3272106"/>
                      <a:ext cx="570911" cy="660628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3" name="Freeform: Shape 512">
                      <a:extLst>
                        <a:ext uri="{FF2B5EF4-FFF2-40B4-BE49-F238E27FC236}">
                          <a16:creationId xmlns:a16="http://schemas.microsoft.com/office/drawing/2014/main" id="{2B02FE84-8990-4146-9D45-40337F031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3075" y="3255726"/>
                      <a:ext cx="693794" cy="582211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FFDF0D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498" name="Group 497">
                <a:extLst>
                  <a:ext uri="{FF2B5EF4-FFF2-40B4-BE49-F238E27FC236}">
                    <a16:creationId xmlns:a16="http://schemas.microsoft.com/office/drawing/2014/main" id="{2AD02B9C-B944-4074-8E36-8E9E61C64D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67791">
                <a:off x="5483177" y="4202771"/>
                <a:ext cx="794007" cy="1528436"/>
                <a:chOff x="10678518" y="4546041"/>
                <a:chExt cx="755451" cy="1454226"/>
              </a:xfrm>
            </p:grpSpPr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07670BE6-AC3A-4087-98DF-BC2C9AB054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565940" flipH="1">
                  <a:off x="10678518" y="4546041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Trapezoid 499">
                  <a:extLst>
                    <a:ext uri="{FF2B5EF4-FFF2-40B4-BE49-F238E27FC236}">
                      <a16:creationId xmlns:a16="http://schemas.microsoft.com/office/drawing/2014/main" id="{42D32E0D-9DA5-426E-91FC-E5AA389B05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0922612" y="5242923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Oval 500">
                  <a:extLst>
                    <a:ext uri="{FF2B5EF4-FFF2-40B4-BE49-F238E27FC236}">
                      <a16:creationId xmlns:a16="http://schemas.microsoft.com/office/drawing/2014/main" id="{E130B416-87BD-4043-8BD8-B669B9030E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797324" y="5150827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02" name="Group 501">
                  <a:extLst>
                    <a:ext uri="{FF2B5EF4-FFF2-40B4-BE49-F238E27FC236}">
                      <a16:creationId xmlns:a16="http://schemas.microsoft.com/office/drawing/2014/main" id="{1AEC9F7E-C020-4196-80DF-92D1CE278BB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878978" y="5784257"/>
                  <a:ext cx="408169" cy="216010"/>
                  <a:chOff x="3980234" y="4521535"/>
                  <a:chExt cx="284598" cy="129805"/>
                </a:xfrm>
              </p:grpSpPr>
              <p:sp>
                <p:nvSpPr>
                  <p:cNvPr id="503" name="Rectangle: Rounded Corners 502">
                    <a:extLst>
                      <a:ext uri="{FF2B5EF4-FFF2-40B4-BE49-F238E27FC236}">
                        <a16:creationId xmlns:a16="http://schemas.microsoft.com/office/drawing/2014/main" id="{71E7870F-0A67-4C0F-A7F5-614763B57D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13580">
                    <a:off x="4042397" y="4575058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4" name="Oval 503">
                    <a:extLst>
                      <a:ext uri="{FF2B5EF4-FFF2-40B4-BE49-F238E27FC236}">
                        <a16:creationId xmlns:a16="http://schemas.microsoft.com/office/drawing/2014/main" id="{D9EB4AF3-08E3-4CCB-9726-163D57F055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34" y="4521535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91" name="green right Group 205">
              <a:extLst>
                <a:ext uri="{FF2B5EF4-FFF2-40B4-BE49-F238E27FC236}">
                  <a16:creationId xmlns:a16="http://schemas.microsoft.com/office/drawing/2014/main" id="{680FEEFA-6E8B-440E-AD69-73F89F4D72BA}"/>
                </a:ext>
              </a:extLst>
            </p:cNvPr>
            <p:cNvGrpSpPr/>
            <p:nvPr/>
          </p:nvGrpSpPr>
          <p:grpSpPr>
            <a:xfrm rot="18278428" flipH="1">
              <a:off x="6945986" y="5340018"/>
              <a:ext cx="882064" cy="204268"/>
              <a:chOff x="5833690" y="2643642"/>
              <a:chExt cx="1442310" cy="336477"/>
            </a:xfrm>
          </p:grpSpPr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AE8B57ED-EE0B-4B00-8A82-6657E35602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F09591FD-18E5-4FE9-91B1-9B345125008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495" name="Rectangle: Rounded Corners 494">
                  <a:extLst>
                    <a:ext uri="{FF2B5EF4-FFF2-40B4-BE49-F238E27FC236}">
                      <a16:creationId xmlns:a16="http://schemas.microsoft.com/office/drawing/2014/main" id="{338E20C0-9200-4AF8-AEC6-A38FB7D5874A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Partial Circle 495">
                  <a:extLst>
                    <a:ext uri="{FF2B5EF4-FFF2-40B4-BE49-F238E27FC236}">
                      <a16:creationId xmlns:a16="http://schemas.microsoft.com/office/drawing/2014/main" id="{BB5A4BF8-5CF5-410E-A97A-39C9563B0A22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03DD3C95-D659-43A8-86EE-A163EAB182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B994EDD0-A3A7-4A48-AAC2-5A9D68CC7C87}"/>
              </a:ext>
            </a:extLst>
          </p:cNvPr>
          <p:cNvGrpSpPr/>
          <p:nvPr/>
        </p:nvGrpSpPr>
        <p:grpSpPr>
          <a:xfrm>
            <a:off x="2723168" y="4157248"/>
            <a:ext cx="438099" cy="871844"/>
            <a:chOff x="10093249" y="4775840"/>
            <a:chExt cx="466197" cy="990090"/>
          </a:xfrm>
          <a:solidFill>
            <a:srgbClr val="717171"/>
          </a:solidFill>
        </p:grpSpPr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4DEAE310-2539-4E9E-83C9-E1144EC9F2C8}"/>
                </a:ext>
              </a:extLst>
            </p:cNvPr>
            <p:cNvSpPr/>
            <p:nvPr/>
          </p:nvSpPr>
          <p:spPr>
            <a:xfrm>
              <a:off x="10098204" y="4788669"/>
              <a:ext cx="461242" cy="977261"/>
            </a:xfrm>
            <a:custGeom>
              <a:avLst/>
              <a:gdLst>
                <a:gd name="connsiteX0" fmla="*/ 210312 w 438912"/>
                <a:gd name="connsiteY0" fmla="*/ 0 h 987552"/>
                <a:gd name="connsiteX1" fmla="*/ 438912 w 438912"/>
                <a:gd name="connsiteY1" fmla="*/ 9144 h 987552"/>
                <a:gd name="connsiteX2" fmla="*/ 429768 w 438912"/>
                <a:gd name="connsiteY2" fmla="*/ 246888 h 987552"/>
                <a:gd name="connsiteX3" fmla="*/ 274320 w 438912"/>
                <a:gd name="connsiteY3" fmla="*/ 978408 h 987552"/>
                <a:gd name="connsiteX4" fmla="*/ 0 w 438912"/>
                <a:gd name="connsiteY4" fmla="*/ 987552 h 987552"/>
                <a:gd name="connsiteX5" fmla="*/ 210312 w 438912"/>
                <a:gd name="connsiteY5" fmla="*/ 0 h 98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912" h="987552">
                  <a:moveTo>
                    <a:pt x="210312" y="0"/>
                  </a:moveTo>
                  <a:lnTo>
                    <a:pt x="438912" y="9144"/>
                  </a:lnTo>
                  <a:lnTo>
                    <a:pt x="429768" y="246888"/>
                  </a:lnTo>
                  <a:lnTo>
                    <a:pt x="274320" y="978408"/>
                  </a:lnTo>
                  <a:lnTo>
                    <a:pt x="0" y="987552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5B5B5B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6" name="Parallelogram 335">
              <a:extLst>
                <a:ext uri="{FF2B5EF4-FFF2-40B4-BE49-F238E27FC236}">
                  <a16:creationId xmlns:a16="http://schemas.microsoft.com/office/drawing/2014/main" id="{B968FE05-A58E-4466-B073-FC3F79D670D4}"/>
                </a:ext>
              </a:extLst>
            </p:cNvPr>
            <p:cNvSpPr/>
            <p:nvPr/>
          </p:nvSpPr>
          <p:spPr>
            <a:xfrm>
              <a:off x="10093249" y="4775840"/>
              <a:ext cx="466197" cy="980964"/>
            </a:xfrm>
            <a:prstGeom prst="parallelogram">
              <a:avLst>
                <a:gd name="adj" fmla="val 48622"/>
              </a:avLst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D332E9F-2AFE-4DC4-AF80-1324058CF309}"/>
              </a:ext>
            </a:extLst>
          </p:cNvPr>
          <p:cNvGrpSpPr/>
          <p:nvPr/>
        </p:nvGrpSpPr>
        <p:grpSpPr>
          <a:xfrm>
            <a:off x="1616605" y="3310879"/>
            <a:ext cx="2950227" cy="2766498"/>
            <a:chOff x="789962" y="3890880"/>
            <a:chExt cx="2950227" cy="2766498"/>
          </a:xfrm>
        </p:grpSpPr>
        <p:grpSp>
          <p:nvGrpSpPr>
            <p:cNvPr id="126" name="purple left Group 234">
              <a:extLst>
                <a:ext uri="{FF2B5EF4-FFF2-40B4-BE49-F238E27FC236}">
                  <a16:creationId xmlns:a16="http://schemas.microsoft.com/office/drawing/2014/main" id="{A98D8C07-F2C9-4BBD-9B8F-E6643BD39090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0110" flipH="1">
              <a:off x="2234538" y="4884513"/>
              <a:ext cx="790937" cy="221884"/>
              <a:chOff x="5833690" y="2643596"/>
              <a:chExt cx="1442304" cy="336523"/>
            </a:xfrm>
          </p:grpSpPr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57D3E923-B640-417F-9535-0AEFF47ABF4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E79352D4-4F84-4843-B91C-5D45B01A12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258" name="Rectangle: Rounded Corners 257">
                  <a:extLst>
                    <a:ext uri="{FF2B5EF4-FFF2-40B4-BE49-F238E27FC236}">
                      <a16:creationId xmlns:a16="http://schemas.microsoft.com/office/drawing/2014/main" id="{ED8BF8DD-3A24-4FD1-A971-A06A0DD80A3E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Partial Circle 258">
                  <a:extLst>
                    <a:ext uri="{FF2B5EF4-FFF2-40B4-BE49-F238E27FC236}">
                      <a16:creationId xmlns:a16="http://schemas.microsoft.com/office/drawing/2014/main" id="{6CD07D6D-C28B-43F8-808D-773D4382BCD4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C1D2A233-455A-4CA9-8B3B-B0F8CCF3B7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" name="purple left Group 234">
              <a:extLst>
                <a:ext uri="{FF2B5EF4-FFF2-40B4-BE49-F238E27FC236}">
                  <a16:creationId xmlns:a16="http://schemas.microsoft.com/office/drawing/2014/main" id="{98D8A89B-72BE-421F-B861-44C692632E69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0110" flipH="1">
              <a:off x="1681091" y="5083563"/>
              <a:ext cx="790937" cy="221884"/>
              <a:chOff x="5833690" y="2643596"/>
              <a:chExt cx="1442304" cy="336523"/>
            </a:xfrm>
          </p:grpSpPr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DE3DC02B-D5A3-4026-8E2B-7A0580A421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0B4F799B-B200-4F9B-B4B0-3B56639B068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253" name="Rectangle: Rounded Corners 252">
                  <a:extLst>
                    <a:ext uri="{FF2B5EF4-FFF2-40B4-BE49-F238E27FC236}">
                      <a16:creationId xmlns:a16="http://schemas.microsoft.com/office/drawing/2014/main" id="{B5D83EB7-A361-4FDD-A436-340F6E7E74A6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Partial Circle 253">
                  <a:extLst>
                    <a:ext uri="{FF2B5EF4-FFF2-40B4-BE49-F238E27FC236}">
                      <a16:creationId xmlns:a16="http://schemas.microsoft.com/office/drawing/2014/main" id="{55F86219-2040-472F-A516-84B79F0AD54D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6A3A4C91-1BC1-429D-BEF2-527C510C8D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8503E6F-F7BD-4214-8BCF-8574214058DE}"/>
                </a:ext>
              </a:extLst>
            </p:cNvPr>
            <p:cNvGrpSpPr/>
            <p:nvPr/>
          </p:nvGrpSpPr>
          <p:grpSpPr>
            <a:xfrm>
              <a:off x="1492430" y="3890880"/>
              <a:ext cx="1083704" cy="2295834"/>
              <a:chOff x="6229373" y="2864954"/>
              <a:chExt cx="1083704" cy="2295834"/>
            </a:xfrm>
          </p:grpSpPr>
          <p:sp>
            <p:nvSpPr>
              <p:cNvPr id="221" name="Isosceles Triangle 220">
                <a:extLst>
                  <a:ext uri="{FF2B5EF4-FFF2-40B4-BE49-F238E27FC236}">
                    <a16:creationId xmlns:a16="http://schemas.microsoft.com/office/drawing/2014/main" id="{BC8297B1-1E43-4F6C-97C2-607302D54074}"/>
                  </a:ext>
                </a:extLst>
              </p:cNvPr>
              <p:cNvSpPr/>
              <p:nvPr/>
            </p:nvSpPr>
            <p:spPr>
              <a:xfrm flipH="1">
                <a:off x="6712400" y="3065819"/>
                <a:ext cx="116154" cy="87936"/>
              </a:xfrm>
              <a:prstGeom prst="triangl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22" name="purple left Group 234">
                <a:extLst>
                  <a:ext uri="{FF2B5EF4-FFF2-40B4-BE49-F238E27FC236}">
                    <a16:creationId xmlns:a16="http://schemas.microsoft.com/office/drawing/2014/main" id="{3D452561-20DC-4466-87DC-D8BCAAE205A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592884">
                <a:off x="6430781" y="3650581"/>
                <a:ext cx="882296" cy="207940"/>
                <a:chOff x="5833690" y="2643596"/>
                <a:chExt cx="1442304" cy="336523"/>
              </a:xfrm>
            </p:grpSpPr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44A09C2F-4132-4E67-B525-E79D35B362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6" name="Group 245">
                  <a:extLst>
                    <a:ext uri="{FF2B5EF4-FFF2-40B4-BE49-F238E27FC236}">
                      <a16:creationId xmlns:a16="http://schemas.microsoft.com/office/drawing/2014/main" id="{6986EE0E-11CD-4FF7-9D52-7064299A825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248" name="Rectangle: Rounded Corners 247">
                    <a:extLst>
                      <a:ext uri="{FF2B5EF4-FFF2-40B4-BE49-F238E27FC236}">
                        <a16:creationId xmlns:a16="http://schemas.microsoft.com/office/drawing/2014/main" id="{EE7CADDC-0C98-4542-B6AE-A96C0D9957EE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" name="Partial Circle 248">
                    <a:extLst>
                      <a:ext uri="{FF2B5EF4-FFF2-40B4-BE49-F238E27FC236}">
                        <a16:creationId xmlns:a16="http://schemas.microsoft.com/office/drawing/2014/main" id="{524D40FC-973A-46AA-BE48-3EE47A5C7C0B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45D06C35-5E66-4058-B3EA-799BFFFEDC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00155E24-30E3-4F0A-AA75-94D1741089D4}"/>
                  </a:ext>
                </a:extLst>
              </p:cNvPr>
              <p:cNvGrpSpPr/>
              <p:nvPr/>
            </p:nvGrpSpPr>
            <p:grpSpPr>
              <a:xfrm rot="20995786" flipH="1">
                <a:off x="6229373" y="3990011"/>
                <a:ext cx="617306" cy="1010513"/>
                <a:chOff x="10813736" y="4508061"/>
                <a:chExt cx="701059" cy="1379698"/>
              </a:xfrm>
            </p:grpSpPr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32E0AE2B-CF9B-4572-9DB8-CFB487D1A5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930377" flipH="1">
                  <a:off x="10786540" y="4535257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Rectangle: Rounded Corners 241">
                  <a:extLst>
                    <a:ext uri="{FF2B5EF4-FFF2-40B4-BE49-F238E27FC236}">
                      <a16:creationId xmlns:a16="http://schemas.microsoft.com/office/drawing/2014/main" id="{35808B2B-8FD2-4F8E-B1C0-3A31ED7548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53947" flipH="1">
                  <a:off x="11175119" y="5750784"/>
                  <a:ext cx="319015" cy="12694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Trapezoid 242">
                  <a:extLst>
                    <a:ext uri="{FF2B5EF4-FFF2-40B4-BE49-F238E27FC236}">
                      <a16:creationId xmlns:a16="http://schemas.microsoft.com/office/drawing/2014/main" id="{AAB45E2A-F21B-41EE-B112-8DDEB525DE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213549" y="5193815"/>
                  <a:ext cx="289284" cy="693944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A95C03CB-D780-43FE-8547-2A5C6FEF8B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1080364" y="5124964"/>
                  <a:ext cx="320805" cy="255146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F32B8761-4A7B-48F9-8E42-578618CAAE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658">
                <a:off x="6512845" y="3305688"/>
                <a:ext cx="185853" cy="192611"/>
              </a:xfrm>
              <a:prstGeom prst="roundRect">
                <a:avLst/>
              </a:prstGeom>
              <a:solidFill>
                <a:srgbClr val="FFDF0D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6100534B-0146-4E59-A3AF-C5D860F335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34497" y="3930020"/>
                <a:ext cx="475252" cy="3566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136DDB88-E413-4BE0-9328-BABC4CAAEC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93575" y="3388369"/>
                <a:ext cx="537432" cy="608939"/>
              </a:xfrm>
              <a:prstGeom prst="roundRect">
                <a:avLst>
                  <a:gd name="adj" fmla="val 33590"/>
                </a:avLst>
              </a:pr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DF517C03-2CC4-436D-9076-9F3561FEC9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42572" flipH="1">
                <a:off x="6318264" y="4111612"/>
                <a:ext cx="665200" cy="5134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id="{556BE3BB-AF3A-46E5-B936-9BD0FC6109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62604">
                <a:off x="6612446" y="5030420"/>
                <a:ext cx="280902" cy="92974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Trapezoid 228">
                <a:extLst>
                  <a:ext uri="{FF2B5EF4-FFF2-40B4-BE49-F238E27FC236}">
                    <a16:creationId xmlns:a16="http://schemas.microsoft.com/office/drawing/2014/main" id="{0C304628-67A5-4B82-8C9D-FA39A5536B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83713" flipV="1">
                <a:off x="6536760" y="4633363"/>
                <a:ext cx="237431" cy="50825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3D413CDC-3D8A-4109-A053-E0DAD48E17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95786">
                <a:off x="6551568" y="4550695"/>
                <a:ext cx="282479" cy="186873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D6511D2-F337-41BB-A6B6-CA87EDB56DC3}"/>
                  </a:ext>
                </a:extLst>
              </p:cNvPr>
              <p:cNvSpPr/>
              <p:nvPr/>
            </p:nvSpPr>
            <p:spPr>
              <a:xfrm rot="120658" flipH="1">
                <a:off x="6418527" y="2895800"/>
                <a:ext cx="353565" cy="443661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86797B1A-E31F-4227-A98D-554BDA259A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83347">
                <a:off x="6538423" y="5032011"/>
                <a:ext cx="133430" cy="128777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E0ACAE63-4821-4F06-B84D-B839DFFC05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83347">
                <a:off x="6289469" y="4959738"/>
                <a:ext cx="120383" cy="11618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881EFBE-048D-4A55-AD84-4D26A54B6149}"/>
                  </a:ext>
                </a:extLst>
              </p:cNvPr>
              <p:cNvSpPr/>
              <p:nvPr/>
            </p:nvSpPr>
            <p:spPr>
              <a:xfrm flipH="1">
                <a:off x="6381179" y="2864954"/>
                <a:ext cx="398589" cy="412942"/>
              </a:xfrm>
              <a:custGeom>
                <a:avLst/>
                <a:gdLst>
                  <a:gd name="connsiteX0" fmla="*/ 24647 w 475751"/>
                  <a:gd name="connsiteY0" fmla="*/ 60960 h 548640"/>
                  <a:gd name="connsiteX1" fmla="*/ 12455 w 475751"/>
                  <a:gd name="connsiteY1" fmla="*/ 121920 h 548640"/>
                  <a:gd name="connsiteX2" fmla="*/ 263 w 475751"/>
                  <a:gd name="connsiteY2" fmla="*/ 158496 h 548640"/>
                  <a:gd name="connsiteX3" fmla="*/ 24647 w 475751"/>
                  <a:gd name="connsiteY3" fmla="*/ 195072 h 548640"/>
                  <a:gd name="connsiteX4" fmla="*/ 97799 w 475751"/>
                  <a:gd name="connsiteY4" fmla="*/ 231648 h 548640"/>
                  <a:gd name="connsiteX5" fmla="*/ 134375 w 475751"/>
                  <a:gd name="connsiteY5" fmla="*/ 304800 h 548640"/>
                  <a:gd name="connsiteX6" fmla="*/ 158759 w 475751"/>
                  <a:gd name="connsiteY6" fmla="*/ 341376 h 548640"/>
                  <a:gd name="connsiteX7" fmla="*/ 146567 w 475751"/>
                  <a:gd name="connsiteY7" fmla="*/ 463296 h 548640"/>
                  <a:gd name="connsiteX8" fmla="*/ 134375 w 475751"/>
                  <a:gd name="connsiteY8" fmla="*/ 499872 h 548640"/>
                  <a:gd name="connsiteX9" fmla="*/ 207527 w 475751"/>
                  <a:gd name="connsiteY9" fmla="*/ 536448 h 548640"/>
                  <a:gd name="connsiteX10" fmla="*/ 366023 w 475751"/>
                  <a:gd name="connsiteY10" fmla="*/ 548640 h 548640"/>
                  <a:gd name="connsiteX11" fmla="*/ 426983 w 475751"/>
                  <a:gd name="connsiteY11" fmla="*/ 536448 h 548640"/>
                  <a:gd name="connsiteX12" fmla="*/ 439175 w 475751"/>
                  <a:gd name="connsiteY12" fmla="*/ 487680 h 548640"/>
                  <a:gd name="connsiteX13" fmla="*/ 451367 w 475751"/>
                  <a:gd name="connsiteY13" fmla="*/ 451104 h 548640"/>
                  <a:gd name="connsiteX14" fmla="*/ 475751 w 475751"/>
                  <a:gd name="connsiteY14" fmla="*/ 341376 h 548640"/>
                  <a:gd name="connsiteX15" fmla="*/ 463559 w 475751"/>
                  <a:gd name="connsiteY15" fmla="*/ 231648 h 548640"/>
                  <a:gd name="connsiteX16" fmla="*/ 402599 w 475751"/>
                  <a:gd name="connsiteY16" fmla="*/ 121920 h 548640"/>
                  <a:gd name="connsiteX17" fmla="*/ 378215 w 475751"/>
                  <a:gd name="connsiteY17" fmla="*/ 85344 h 548640"/>
                  <a:gd name="connsiteX18" fmla="*/ 256295 w 475751"/>
                  <a:gd name="connsiteY18" fmla="*/ 12192 h 548640"/>
                  <a:gd name="connsiteX19" fmla="*/ 219719 w 475751"/>
                  <a:gd name="connsiteY19" fmla="*/ 0 h 548640"/>
                  <a:gd name="connsiteX20" fmla="*/ 24647 w 475751"/>
                  <a:gd name="connsiteY20" fmla="*/ 6096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5751" h="548640">
                    <a:moveTo>
                      <a:pt x="24647" y="60960"/>
                    </a:moveTo>
                    <a:cubicBezTo>
                      <a:pt x="-9897" y="81280"/>
                      <a:pt x="17481" y="101816"/>
                      <a:pt x="12455" y="121920"/>
                    </a:cubicBezTo>
                    <a:cubicBezTo>
                      <a:pt x="9338" y="134388"/>
                      <a:pt x="-1850" y="145819"/>
                      <a:pt x="263" y="158496"/>
                    </a:cubicBezTo>
                    <a:cubicBezTo>
                      <a:pt x="2672" y="172950"/>
                      <a:pt x="14286" y="184711"/>
                      <a:pt x="24647" y="195072"/>
                    </a:cubicBezTo>
                    <a:cubicBezTo>
                      <a:pt x="48282" y="218707"/>
                      <a:pt x="68051" y="221732"/>
                      <a:pt x="97799" y="231648"/>
                    </a:cubicBezTo>
                    <a:cubicBezTo>
                      <a:pt x="167680" y="336470"/>
                      <a:pt x="83898" y="203846"/>
                      <a:pt x="134375" y="304800"/>
                    </a:cubicBezTo>
                    <a:cubicBezTo>
                      <a:pt x="140928" y="317906"/>
                      <a:pt x="150631" y="329184"/>
                      <a:pt x="158759" y="341376"/>
                    </a:cubicBezTo>
                    <a:cubicBezTo>
                      <a:pt x="154695" y="382016"/>
                      <a:pt x="152777" y="422928"/>
                      <a:pt x="146567" y="463296"/>
                    </a:cubicBezTo>
                    <a:cubicBezTo>
                      <a:pt x="144613" y="475998"/>
                      <a:pt x="129602" y="487940"/>
                      <a:pt x="134375" y="499872"/>
                    </a:cubicBezTo>
                    <a:cubicBezTo>
                      <a:pt x="140107" y="514202"/>
                      <a:pt x="193480" y="534692"/>
                      <a:pt x="207527" y="536448"/>
                    </a:cubicBezTo>
                    <a:cubicBezTo>
                      <a:pt x="260106" y="543020"/>
                      <a:pt x="313191" y="544576"/>
                      <a:pt x="366023" y="548640"/>
                    </a:cubicBezTo>
                    <a:cubicBezTo>
                      <a:pt x="386343" y="544576"/>
                      <a:pt x="411064" y="549714"/>
                      <a:pt x="426983" y="536448"/>
                    </a:cubicBezTo>
                    <a:cubicBezTo>
                      <a:pt x="439856" y="525721"/>
                      <a:pt x="434572" y="503792"/>
                      <a:pt x="439175" y="487680"/>
                    </a:cubicBezTo>
                    <a:cubicBezTo>
                      <a:pt x="442706" y="475323"/>
                      <a:pt x="447836" y="463461"/>
                      <a:pt x="451367" y="451104"/>
                    </a:cubicBezTo>
                    <a:cubicBezTo>
                      <a:pt x="462846" y="410929"/>
                      <a:pt x="467371" y="383278"/>
                      <a:pt x="475751" y="341376"/>
                    </a:cubicBezTo>
                    <a:cubicBezTo>
                      <a:pt x="471687" y="304800"/>
                      <a:pt x="469609" y="267948"/>
                      <a:pt x="463559" y="231648"/>
                    </a:cubicBezTo>
                    <a:cubicBezTo>
                      <a:pt x="456406" y="188729"/>
                      <a:pt x="425873" y="156830"/>
                      <a:pt x="402599" y="121920"/>
                    </a:cubicBezTo>
                    <a:cubicBezTo>
                      <a:pt x="394471" y="109728"/>
                      <a:pt x="390407" y="93472"/>
                      <a:pt x="378215" y="85344"/>
                    </a:cubicBezTo>
                    <a:cubicBezTo>
                      <a:pt x="326211" y="50675"/>
                      <a:pt x="308781" y="34686"/>
                      <a:pt x="256295" y="12192"/>
                    </a:cubicBezTo>
                    <a:cubicBezTo>
                      <a:pt x="244483" y="7130"/>
                      <a:pt x="231911" y="4064"/>
                      <a:pt x="219719" y="0"/>
                    </a:cubicBezTo>
                    <a:cubicBezTo>
                      <a:pt x="52162" y="12889"/>
                      <a:pt x="59191" y="40640"/>
                      <a:pt x="24647" y="60960"/>
                    </a:cubicBezTo>
                    <a:close/>
                  </a:path>
                </a:pathLst>
              </a:custGeom>
              <a:solidFill>
                <a:srgbClr val="8969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35" name="purple left Group 234">
                <a:extLst>
                  <a:ext uri="{FF2B5EF4-FFF2-40B4-BE49-F238E27FC236}">
                    <a16:creationId xmlns:a16="http://schemas.microsoft.com/office/drawing/2014/main" id="{3640F17F-1E9C-48E3-8CF4-5FBE9602B77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39890">
                <a:off x="6247079" y="3625679"/>
                <a:ext cx="790937" cy="221884"/>
                <a:chOff x="5833690" y="2643596"/>
                <a:chExt cx="1442304" cy="336523"/>
              </a:xfrm>
            </p:grpSpPr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0595AC0C-5040-40A4-BE38-095F593130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03405315-4151-451E-9236-0477852F899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239" name="Rectangle: Rounded Corners 238">
                    <a:extLst>
                      <a:ext uri="{FF2B5EF4-FFF2-40B4-BE49-F238E27FC236}">
                        <a16:creationId xmlns:a16="http://schemas.microsoft.com/office/drawing/2014/main" id="{4C7B3DF2-C16C-42DC-9447-5B82698A7D0E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Partial Circle 239">
                    <a:extLst>
                      <a:ext uri="{FF2B5EF4-FFF2-40B4-BE49-F238E27FC236}">
                        <a16:creationId xmlns:a16="http://schemas.microsoft.com/office/drawing/2014/main" id="{F7B132D0-3F4C-4613-A684-AF5FC0BCB984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8BEC8185-37D3-4E0C-940E-1F4F5E9475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CFFDE28-EC84-4BD5-9CFD-3B569DA5CBA8}"/>
                </a:ext>
              </a:extLst>
            </p:cNvPr>
            <p:cNvGrpSpPr/>
            <p:nvPr/>
          </p:nvGrpSpPr>
          <p:grpSpPr>
            <a:xfrm>
              <a:off x="789962" y="4144053"/>
              <a:ext cx="1083704" cy="2295834"/>
              <a:chOff x="6229373" y="2864954"/>
              <a:chExt cx="1083704" cy="2295834"/>
            </a:xfrm>
          </p:grpSpPr>
          <p:sp>
            <p:nvSpPr>
              <p:cNvPr id="192" name="Isosceles Triangle 191">
                <a:extLst>
                  <a:ext uri="{FF2B5EF4-FFF2-40B4-BE49-F238E27FC236}">
                    <a16:creationId xmlns:a16="http://schemas.microsoft.com/office/drawing/2014/main" id="{22E24F12-5ED4-49F6-B266-5C5349CA9197}"/>
                  </a:ext>
                </a:extLst>
              </p:cNvPr>
              <p:cNvSpPr/>
              <p:nvPr/>
            </p:nvSpPr>
            <p:spPr>
              <a:xfrm flipH="1">
                <a:off x="6712400" y="3065819"/>
                <a:ext cx="116154" cy="87936"/>
              </a:xfrm>
              <a:prstGeom prst="triangl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93" name="purple left Group 234">
                <a:extLst>
                  <a:ext uri="{FF2B5EF4-FFF2-40B4-BE49-F238E27FC236}">
                    <a16:creationId xmlns:a16="http://schemas.microsoft.com/office/drawing/2014/main" id="{D0839F54-665E-4009-AD78-8084B4ECA97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592884">
                <a:off x="6430781" y="3650581"/>
                <a:ext cx="882296" cy="207940"/>
                <a:chOff x="5833690" y="2643596"/>
                <a:chExt cx="1442304" cy="336523"/>
              </a:xfrm>
            </p:grpSpPr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F59F8005-4DA2-461D-BA3B-DDDA13621A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5F23A0AB-37CE-42D6-B32B-42A379AF35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219" name="Rectangle: Rounded Corners 218">
                    <a:extLst>
                      <a:ext uri="{FF2B5EF4-FFF2-40B4-BE49-F238E27FC236}">
                        <a16:creationId xmlns:a16="http://schemas.microsoft.com/office/drawing/2014/main" id="{B9092264-8607-4765-86BB-4FCBB9B74FA6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" name="Partial Circle 219">
                    <a:extLst>
                      <a:ext uri="{FF2B5EF4-FFF2-40B4-BE49-F238E27FC236}">
                        <a16:creationId xmlns:a16="http://schemas.microsoft.com/office/drawing/2014/main" id="{ADB75A64-EA0E-46A8-8867-E3D666C1C431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1CB6DFFB-47B3-4134-89E0-83D22B9F95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7D111050-5A44-4D10-863E-9E688A610AB1}"/>
                  </a:ext>
                </a:extLst>
              </p:cNvPr>
              <p:cNvGrpSpPr/>
              <p:nvPr/>
            </p:nvGrpSpPr>
            <p:grpSpPr>
              <a:xfrm rot="20995786" flipH="1">
                <a:off x="6229373" y="3990011"/>
                <a:ext cx="617306" cy="1010513"/>
                <a:chOff x="10813736" y="4508061"/>
                <a:chExt cx="701059" cy="1379698"/>
              </a:xfrm>
            </p:grpSpPr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30F365AA-826D-4E07-AA30-182DAA3C03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930377" flipH="1">
                  <a:off x="10786540" y="4535257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ACE0A632-7A23-4B84-98D9-C084741E5E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53947" flipH="1">
                  <a:off x="11175119" y="5750784"/>
                  <a:ext cx="319015" cy="12694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Trapezoid 213">
                  <a:extLst>
                    <a:ext uri="{FF2B5EF4-FFF2-40B4-BE49-F238E27FC236}">
                      <a16:creationId xmlns:a16="http://schemas.microsoft.com/office/drawing/2014/main" id="{01B85A46-244A-4764-B5F4-34D088427B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213549" y="5193815"/>
                  <a:ext cx="289284" cy="693944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8210B0C7-8735-4356-845F-3BB9DA2860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578896" flipH="1">
                  <a:off x="11108505" y="5118956"/>
                  <a:ext cx="320805" cy="255146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5" name="Rectangle: Rounded Corners 194">
                <a:extLst>
                  <a:ext uri="{FF2B5EF4-FFF2-40B4-BE49-F238E27FC236}">
                    <a16:creationId xmlns:a16="http://schemas.microsoft.com/office/drawing/2014/main" id="{ADA1B6F4-8A6A-4E3E-9545-C263852973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658">
                <a:off x="6512845" y="3305688"/>
                <a:ext cx="185853" cy="192611"/>
              </a:xfrm>
              <a:prstGeom prst="roundRect">
                <a:avLst/>
              </a:prstGeom>
              <a:solidFill>
                <a:srgbClr val="FFDF0D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70F5F54B-0E03-4BBE-9F36-0CB359A77C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34497" y="3930020"/>
                <a:ext cx="475252" cy="3566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Rectangle: Rounded Corners 196">
                <a:extLst>
                  <a:ext uri="{FF2B5EF4-FFF2-40B4-BE49-F238E27FC236}">
                    <a16:creationId xmlns:a16="http://schemas.microsoft.com/office/drawing/2014/main" id="{92703C14-2779-47DF-9FAB-E08474504C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20047" y="3388369"/>
                <a:ext cx="466736" cy="608939"/>
              </a:xfrm>
              <a:prstGeom prst="roundRect">
                <a:avLst>
                  <a:gd name="adj" fmla="val 33590"/>
                </a:avLst>
              </a:pr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B5D1988-B76B-45B2-AEC6-24E2C4E697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42572" flipH="1">
                <a:off x="6318264" y="4111612"/>
                <a:ext cx="665200" cy="5134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Rectangle: Rounded Corners 198">
                <a:extLst>
                  <a:ext uri="{FF2B5EF4-FFF2-40B4-BE49-F238E27FC236}">
                    <a16:creationId xmlns:a16="http://schemas.microsoft.com/office/drawing/2014/main" id="{548274E4-FB8A-4015-9D98-9E11C09DE5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62604">
                <a:off x="6612446" y="5030420"/>
                <a:ext cx="280902" cy="92974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Trapezoid 199">
                <a:extLst>
                  <a:ext uri="{FF2B5EF4-FFF2-40B4-BE49-F238E27FC236}">
                    <a16:creationId xmlns:a16="http://schemas.microsoft.com/office/drawing/2014/main" id="{40F83ABA-9651-4DF9-B870-FC6BD63ADC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83713" flipV="1">
                <a:off x="6536760" y="4633363"/>
                <a:ext cx="237431" cy="50825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E9DFC310-75B2-4DF8-B728-0DB3ED7B22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95786">
                <a:off x="6551568" y="4550695"/>
                <a:ext cx="282479" cy="186873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D4A5F04E-F50F-4786-8F70-42453E2950C6}"/>
                  </a:ext>
                </a:extLst>
              </p:cNvPr>
              <p:cNvSpPr/>
              <p:nvPr/>
            </p:nvSpPr>
            <p:spPr>
              <a:xfrm rot="120658" flipH="1">
                <a:off x="6418527" y="2895800"/>
                <a:ext cx="353565" cy="443661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B9D0E912-3C08-4306-A078-8FB9D44CAA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83347">
                <a:off x="6538423" y="5032011"/>
                <a:ext cx="133430" cy="128777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F13FB868-9548-40B0-BED6-EF1769EB01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83347">
                <a:off x="6289469" y="4959738"/>
                <a:ext cx="120383" cy="116185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B50BA46-AEFB-4004-B784-F59C7622C984}"/>
                  </a:ext>
                </a:extLst>
              </p:cNvPr>
              <p:cNvSpPr/>
              <p:nvPr/>
            </p:nvSpPr>
            <p:spPr>
              <a:xfrm flipH="1">
                <a:off x="6381179" y="2864954"/>
                <a:ext cx="398589" cy="412942"/>
              </a:xfrm>
              <a:custGeom>
                <a:avLst/>
                <a:gdLst>
                  <a:gd name="connsiteX0" fmla="*/ 24647 w 475751"/>
                  <a:gd name="connsiteY0" fmla="*/ 60960 h 548640"/>
                  <a:gd name="connsiteX1" fmla="*/ 12455 w 475751"/>
                  <a:gd name="connsiteY1" fmla="*/ 121920 h 548640"/>
                  <a:gd name="connsiteX2" fmla="*/ 263 w 475751"/>
                  <a:gd name="connsiteY2" fmla="*/ 158496 h 548640"/>
                  <a:gd name="connsiteX3" fmla="*/ 24647 w 475751"/>
                  <a:gd name="connsiteY3" fmla="*/ 195072 h 548640"/>
                  <a:gd name="connsiteX4" fmla="*/ 97799 w 475751"/>
                  <a:gd name="connsiteY4" fmla="*/ 231648 h 548640"/>
                  <a:gd name="connsiteX5" fmla="*/ 134375 w 475751"/>
                  <a:gd name="connsiteY5" fmla="*/ 304800 h 548640"/>
                  <a:gd name="connsiteX6" fmla="*/ 158759 w 475751"/>
                  <a:gd name="connsiteY6" fmla="*/ 341376 h 548640"/>
                  <a:gd name="connsiteX7" fmla="*/ 146567 w 475751"/>
                  <a:gd name="connsiteY7" fmla="*/ 463296 h 548640"/>
                  <a:gd name="connsiteX8" fmla="*/ 134375 w 475751"/>
                  <a:gd name="connsiteY8" fmla="*/ 499872 h 548640"/>
                  <a:gd name="connsiteX9" fmla="*/ 207527 w 475751"/>
                  <a:gd name="connsiteY9" fmla="*/ 536448 h 548640"/>
                  <a:gd name="connsiteX10" fmla="*/ 366023 w 475751"/>
                  <a:gd name="connsiteY10" fmla="*/ 548640 h 548640"/>
                  <a:gd name="connsiteX11" fmla="*/ 426983 w 475751"/>
                  <a:gd name="connsiteY11" fmla="*/ 536448 h 548640"/>
                  <a:gd name="connsiteX12" fmla="*/ 439175 w 475751"/>
                  <a:gd name="connsiteY12" fmla="*/ 487680 h 548640"/>
                  <a:gd name="connsiteX13" fmla="*/ 451367 w 475751"/>
                  <a:gd name="connsiteY13" fmla="*/ 451104 h 548640"/>
                  <a:gd name="connsiteX14" fmla="*/ 475751 w 475751"/>
                  <a:gd name="connsiteY14" fmla="*/ 341376 h 548640"/>
                  <a:gd name="connsiteX15" fmla="*/ 463559 w 475751"/>
                  <a:gd name="connsiteY15" fmla="*/ 231648 h 548640"/>
                  <a:gd name="connsiteX16" fmla="*/ 402599 w 475751"/>
                  <a:gd name="connsiteY16" fmla="*/ 121920 h 548640"/>
                  <a:gd name="connsiteX17" fmla="*/ 378215 w 475751"/>
                  <a:gd name="connsiteY17" fmla="*/ 85344 h 548640"/>
                  <a:gd name="connsiteX18" fmla="*/ 256295 w 475751"/>
                  <a:gd name="connsiteY18" fmla="*/ 12192 h 548640"/>
                  <a:gd name="connsiteX19" fmla="*/ 219719 w 475751"/>
                  <a:gd name="connsiteY19" fmla="*/ 0 h 548640"/>
                  <a:gd name="connsiteX20" fmla="*/ 24647 w 475751"/>
                  <a:gd name="connsiteY20" fmla="*/ 6096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5751" h="548640">
                    <a:moveTo>
                      <a:pt x="24647" y="60960"/>
                    </a:moveTo>
                    <a:cubicBezTo>
                      <a:pt x="-9897" y="81280"/>
                      <a:pt x="17481" y="101816"/>
                      <a:pt x="12455" y="121920"/>
                    </a:cubicBezTo>
                    <a:cubicBezTo>
                      <a:pt x="9338" y="134388"/>
                      <a:pt x="-1850" y="145819"/>
                      <a:pt x="263" y="158496"/>
                    </a:cubicBezTo>
                    <a:cubicBezTo>
                      <a:pt x="2672" y="172950"/>
                      <a:pt x="14286" y="184711"/>
                      <a:pt x="24647" y="195072"/>
                    </a:cubicBezTo>
                    <a:cubicBezTo>
                      <a:pt x="48282" y="218707"/>
                      <a:pt x="68051" y="221732"/>
                      <a:pt x="97799" y="231648"/>
                    </a:cubicBezTo>
                    <a:cubicBezTo>
                      <a:pt x="167680" y="336470"/>
                      <a:pt x="83898" y="203846"/>
                      <a:pt x="134375" y="304800"/>
                    </a:cubicBezTo>
                    <a:cubicBezTo>
                      <a:pt x="140928" y="317906"/>
                      <a:pt x="150631" y="329184"/>
                      <a:pt x="158759" y="341376"/>
                    </a:cubicBezTo>
                    <a:cubicBezTo>
                      <a:pt x="154695" y="382016"/>
                      <a:pt x="152777" y="422928"/>
                      <a:pt x="146567" y="463296"/>
                    </a:cubicBezTo>
                    <a:cubicBezTo>
                      <a:pt x="144613" y="475998"/>
                      <a:pt x="129602" y="487940"/>
                      <a:pt x="134375" y="499872"/>
                    </a:cubicBezTo>
                    <a:cubicBezTo>
                      <a:pt x="140107" y="514202"/>
                      <a:pt x="193480" y="534692"/>
                      <a:pt x="207527" y="536448"/>
                    </a:cubicBezTo>
                    <a:cubicBezTo>
                      <a:pt x="260106" y="543020"/>
                      <a:pt x="313191" y="544576"/>
                      <a:pt x="366023" y="548640"/>
                    </a:cubicBezTo>
                    <a:cubicBezTo>
                      <a:pt x="386343" y="544576"/>
                      <a:pt x="411064" y="549714"/>
                      <a:pt x="426983" y="536448"/>
                    </a:cubicBezTo>
                    <a:cubicBezTo>
                      <a:pt x="439856" y="525721"/>
                      <a:pt x="434572" y="503792"/>
                      <a:pt x="439175" y="487680"/>
                    </a:cubicBezTo>
                    <a:cubicBezTo>
                      <a:pt x="442706" y="475323"/>
                      <a:pt x="447836" y="463461"/>
                      <a:pt x="451367" y="451104"/>
                    </a:cubicBezTo>
                    <a:cubicBezTo>
                      <a:pt x="462846" y="410929"/>
                      <a:pt x="467371" y="383278"/>
                      <a:pt x="475751" y="341376"/>
                    </a:cubicBezTo>
                    <a:cubicBezTo>
                      <a:pt x="471687" y="304800"/>
                      <a:pt x="469609" y="267948"/>
                      <a:pt x="463559" y="231648"/>
                    </a:cubicBezTo>
                    <a:cubicBezTo>
                      <a:pt x="456406" y="188729"/>
                      <a:pt x="425873" y="156830"/>
                      <a:pt x="402599" y="121920"/>
                    </a:cubicBezTo>
                    <a:cubicBezTo>
                      <a:pt x="394471" y="109728"/>
                      <a:pt x="390407" y="93472"/>
                      <a:pt x="378215" y="85344"/>
                    </a:cubicBezTo>
                    <a:cubicBezTo>
                      <a:pt x="326211" y="50675"/>
                      <a:pt x="308781" y="34686"/>
                      <a:pt x="256295" y="12192"/>
                    </a:cubicBezTo>
                    <a:cubicBezTo>
                      <a:pt x="244483" y="7130"/>
                      <a:pt x="231911" y="4064"/>
                      <a:pt x="219719" y="0"/>
                    </a:cubicBezTo>
                    <a:cubicBezTo>
                      <a:pt x="52162" y="12889"/>
                      <a:pt x="59191" y="40640"/>
                      <a:pt x="24647" y="60960"/>
                    </a:cubicBezTo>
                    <a:close/>
                  </a:path>
                </a:pathLst>
              </a:custGeom>
              <a:solidFill>
                <a:srgbClr val="8969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06" name="purple left Group 234">
                <a:extLst>
                  <a:ext uri="{FF2B5EF4-FFF2-40B4-BE49-F238E27FC236}">
                    <a16:creationId xmlns:a16="http://schemas.microsoft.com/office/drawing/2014/main" id="{A682482F-2BB9-43E5-AF15-9157270A0DF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39890">
                <a:off x="6247079" y="3625679"/>
                <a:ext cx="790937" cy="221884"/>
                <a:chOff x="5833690" y="2643596"/>
                <a:chExt cx="1442304" cy="336523"/>
              </a:xfrm>
            </p:grpSpPr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ED577DC4-1FCC-4760-A7FE-6133A9C9EB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9B122CAB-AE2C-4934-AA3B-FB1D02A7722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210" name="Rectangle: Rounded Corners 209">
                    <a:extLst>
                      <a:ext uri="{FF2B5EF4-FFF2-40B4-BE49-F238E27FC236}">
                        <a16:creationId xmlns:a16="http://schemas.microsoft.com/office/drawing/2014/main" id="{FB5CC232-1299-4D5D-93B4-FE41F8B59CB0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Partial Circle 210">
                    <a:extLst>
                      <a:ext uri="{FF2B5EF4-FFF2-40B4-BE49-F238E27FC236}">
                        <a16:creationId xmlns:a16="http://schemas.microsoft.com/office/drawing/2014/main" id="{B29FB3E5-A298-4FE0-BCF7-23FB6589900A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3F38127B-5049-427F-A8D4-2288E7506B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0E5F58AC-9F26-490D-87CB-C71107925E1F}"/>
                </a:ext>
              </a:extLst>
            </p:cNvPr>
            <p:cNvGrpSpPr/>
            <p:nvPr/>
          </p:nvGrpSpPr>
          <p:grpSpPr>
            <a:xfrm>
              <a:off x="1069687" y="4188916"/>
              <a:ext cx="2670502" cy="1565089"/>
              <a:chOff x="1334924" y="5426004"/>
              <a:chExt cx="2670502" cy="1565089"/>
            </a:xfrm>
          </p:grpSpPr>
          <p:pic>
            <p:nvPicPr>
              <p:cNvPr id="187" name="Picture 186">
                <a:extLst>
                  <a:ext uri="{FF2B5EF4-FFF2-40B4-BE49-F238E27FC236}">
                    <a16:creationId xmlns:a16="http://schemas.microsoft.com/office/drawing/2014/main" id="{381A1C4E-61B4-433A-977C-67698D8F7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334924" y="5426004"/>
                <a:ext cx="2670502" cy="1565089"/>
              </a:xfrm>
              <a:prstGeom prst="rect">
                <a:avLst/>
              </a:prstGeom>
            </p:spPr>
          </p:pic>
          <p:sp>
            <p:nvSpPr>
              <p:cNvPr id="188" name="Moon 187">
                <a:extLst>
                  <a:ext uri="{FF2B5EF4-FFF2-40B4-BE49-F238E27FC236}">
                    <a16:creationId xmlns:a16="http://schemas.microsoft.com/office/drawing/2014/main" id="{BFBCD38F-B90B-451F-94DE-C0E93A4C09A8}"/>
                  </a:ext>
                </a:extLst>
              </p:cNvPr>
              <p:cNvSpPr/>
              <p:nvPr/>
            </p:nvSpPr>
            <p:spPr>
              <a:xfrm rot="8991799">
                <a:off x="2512531" y="5963919"/>
                <a:ext cx="220254" cy="414105"/>
              </a:xfrm>
              <a:prstGeom prst="moon">
                <a:avLst>
                  <a:gd name="adj" fmla="val 63553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89" name="Moon 188">
                <a:extLst>
                  <a:ext uri="{FF2B5EF4-FFF2-40B4-BE49-F238E27FC236}">
                    <a16:creationId xmlns:a16="http://schemas.microsoft.com/office/drawing/2014/main" id="{75BDAA6B-E1D6-41F6-A115-B7DB52943F73}"/>
                  </a:ext>
                </a:extLst>
              </p:cNvPr>
              <p:cNvSpPr/>
              <p:nvPr/>
            </p:nvSpPr>
            <p:spPr>
              <a:xfrm rot="8991799">
                <a:off x="1711815" y="6449001"/>
                <a:ext cx="220254" cy="350435"/>
              </a:xfrm>
              <a:prstGeom prst="moon">
                <a:avLst>
                  <a:gd name="adj" fmla="val 63553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90" name="Moon 189">
                <a:extLst>
                  <a:ext uri="{FF2B5EF4-FFF2-40B4-BE49-F238E27FC236}">
                    <a16:creationId xmlns:a16="http://schemas.microsoft.com/office/drawing/2014/main" id="{4ECA3FA6-BD66-4B3C-A186-F9C4703C8143}"/>
                  </a:ext>
                </a:extLst>
              </p:cNvPr>
              <p:cNvSpPr/>
              <p:nvPr/>
            </p:nvSpPr>
            <p:spPr>
              <a:xfrm rot="8991799">
                <a:off x="3300612" y="5560993"/>
                <a:ext cx="220254" cy="414105"/>
              </a:xfrm>
              <a:prstGeom prst="moon">
                <a:avLst>
                  <a:gd name="adj" fmla="val 63553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91" name="Moon 190">
                <a:extLst>
                  <a:ext uri="{FF2B5EF4-FFF2-40B4-BE49-F238E27FC236}">
                    <a16:creationId xmlns:a16="http://schemas.microsoft.com/office/drawing/2014/main" id="{8A21FB9C-6233-4FC6-A707-13BCC77FC0D5}"/>
                  </a:ext>
                </a:extLst>
              </p:cNvPr>
              <p:cNvSpPr/>
              <p:nvPr/>
            </p:nvSpPr>
            <p:spPr>
              <a:xfrm rot="8991799">
                <a:off x="3572574" y="5458611"/>
                <a:ext cx="153752" cy="387258"/>
              </a:xfrm>
              <a:prstGeom prst="moon">
                <a:avLst>
                  <a:gd name="adj" fmla="val 63553"/>
                </a:avLst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1" name="purple body Group 250">
              <a:extLst>
                <a:ext uri="{FF2B5EF4-FFF2-40B4-BE49-F238E27FC236}">
                  <a16:creationId xmlns:a16="http://schemas.microsoft.com/office/drawing/2014/main" id="{66516BA3-CB00-4558-B279-36F376E096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27453" y="4182838"/>
              <a:ext cx="774907" cy="2276154"/>
              <a:chOff x="11019112" y="1959765"/>
              <a:chExt cx="880043" cy="3107734"/>
            </a:xfrm>
          </p:grpSpPr>
          <p:sp>
            <p:nvSpPr>
              <p:cNvPr id="166" name="Isosceles Triangle 165">
                <a:extLst>
                  <a:ext uri="{FF2B5EF4-FFF2-40B4-BE49-F238E27FC236}">
                    <a16:creationId xmlns:a16="http://schemas.microsoft.com/office/drawing/2014/main" id="{8CAF8321-2026-45B3-A954-5723BED4FCB4}"/>
                  </a:ext>
                </a:extLst>
              </p:cNvPr>
              <p:cNvSpPr/>
              <p:nvPr/>
            </p:nvSpPr>
            <p:spPr>
              <a:xfrm>
                <a:off x="11174888" y="2274334"/>
                <a:ext cx="131913" cy="120063"/>
              </a:xfrm>
              <a:prstGeom prst="triangl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05B086C5-51A1-4E28-BD09-10C56335ADA1}"/>
                  </a:ext>
                </a:extLst>
              </p:cNvPr>
              <p:cNvGrpSpPr/>
              <p:nvPr/>
            </p:nvGrpSpPr>
            <p:grpSpPr>
              <a:xfrm>
                <a:off x="11019112" y="1959765"/>
                <a:ext cx="880043" cy="3107734"/>
                <a:chOff x="4409490" y="2861753"/>
                <a:chExt cx="880043" cy="3107734"/>
              </a:xfrm>
            </p:grpSpPr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820D88A4-021C-4877-9084-904D66F9B593}"/>
                    </a:ext>
                  </a:extLst>
                </p:cNvPr>
                <p:cNvGrpSpPr/>
                <p:nvPr/>
              </p:nvGrpSpPr>
              <p:grpSpPr>
                <a:xfrm>
                  <a:off x="4409490" y="2861753"/>
                  <a:ext cx="880043" cy="3046104"/>
                  <a:chOff x="4409490" y="2861753"/>
                  <a:chExt cx="880043" cy="3046104"/>
                </a:xfrm>
              </p:grpSpPr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694B5556-708C-407E-AAEB-A88B1283D877}"/>
                      </a:ext>
                    </a:extLst>
                  </p:cNvPr>
                  <p:cNvGrpSpPr/>
                  <p:nvPr/>
                </p:nvGrpSpPr>
                <p:grpSpPr>
                  <a:xfrm rot="604214">
                    <a:off x="4588474" y="4403881"/>
                    <a:ext cx="701059" cy="1379698"/>
                    <a:chOff x="10813736" y="4508061"/>
                    <a:chExt cx="701059" cy="1379698"/>
                  </a:xfrm>
                </p:grpSpPr>
                <p:sp>
                  <p:nvSpPr>
                    <p:cNvPr id="183" name="Freeform: Shape 182">
                      <a:extLst>
                        <a:ext uri="{FF2B5EF4-FFF2-40B4-BE49-F238E27FC236}">
                          <a16:creationId xmlns:a16="http://schemas.microsoft.com/office/drawing/2014/main" id="{A54123A0-CC9C-4BA7-9185-2D749327A3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7930377" flipH="1">
                      <a:off x="10786540" y="4535257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" name="Rectangle: Rounded Corners 183">
                      <a:extLst>
                        <a:ext uri="{FF2B5EF4-FFF2-40B4-BE49-F238E27FC236}">
                          <a16:creationId xmlns:a16="http://schemas.microsoft.com/office/drawing/2014/main" id="{3B5D928D-A00A-4A22-B0FA-1684EEC63A1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53947" flipH="1">
                      <a:off x="11175119" y="5750784"/>
                      <a:ext cx="319015" cy="126942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" name="Trapezoid 184">
                      <a:extLst>
                        <a:ext uri="{FF2B5EF4-FFF2-40B4-BE49-F238E27FC236}">
                          <a16:creationId xmlns:a16="http://schemas.microsoft.com/office/drawing/2014/main" id="{D79E64F0-4992-4EC3-9EE6-912C2B0F1E9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213549" y="5193815"/>
                      <a:ext cx="289284" cy="693944"/>
                    </a:xfrm>
                    <a:prstGeom prst="trapezoid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6" name="Oval 185">
                      <a:extLst>
                        <a:ext uri="{FF2B5EF4-FFF2-40B4-BE49-F238E27FC236}">
                          <a16:creationId xmlns:a16="http://schemas.microsoft.com/office/drawing/2014/main" id="{004B2C8C-9143-4E20-B8B5-093749C6535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1080364" y="5124964"/>
                      <a:ext cx="320805" cy="255146"/>
                    </a:xfrm>
                    <a:prstGeom prst="ellipse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72" name="Rectangle: Rounded Corners 171">
                    <a:extLst>
                      <a:ext uri="{FF2B5EF4-FFF2-40B4-BE49-F238E27FC236}">
                        <a16:creationId xmlns:a16="http://schemas.microsoft.com/office/drawing/2014/main" id="{060A8F91-AF2A-4CD8-9C6E-1B45BB793E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4756532" y="3469544"/>
                    <a:ext cx="211069" cy="262981"/>
                  </a:xfrm>
                  <a:prstGeom prst="roundRect">
                    <a:avLst/>
                  </a:prstGeom>
                  <a:solidFill>
                    <a:srgbClr val="FFDF0D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DC1F5520-8E70-4A5D-A129-09C24F95C08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630414" y="4321973"/>
                    <a:ext cx="545972" cy="48695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Rectangle: Rounded Corners 173">
                    <a:extLst>
                      <a:ext uri="{FF2B5EF4-FFF2-40B4-BE49-F238E27FC236}">
                        <a16:creationId xmlns:a16="http://schemas.microsoft.com/office/drawing/2014/main" id="{97E1BF3C-8D56-4EF6-B451-2DF88F2029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646308" y="3603280"/>
                    <a:ext cx="528145" cy="831411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7030A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630066B9-8F03-4DD0-AE27-BBE58FD2625A}"/>
                      </a:ext>
                    </a:extLst>
                  </p:cNvPr>
                  <p:cNvGrpSpPr/>
                  <p:nvPr/>
                </p:nvGrpSpPr>
                <p:grpSpPr>
                  <a:xfrm rot="604214">
                    <a:off x="4409490" y="4474713"/>
                    <a:ext cx="583132" cy="1433144"/>
                    <a:chOff x="10829529" y="4487950"/>
                    <a:chExt cx="583132" cy="1433144"/>
                  </a:xfrm>
                </p:grpSpPr>
                <p:sp>
                  <p:nvSpPr>
                    <p:cNvPr id="179" name="Freeform: Shape 178">
                      <a:extLst>
                        <a:ext uri="{FF2B5EF4-FFF2-40B4-BE49-F238E27FC236}">
                          <a16:creationId xmlns:a16="http://schemas.microsoft.com/office/drawing/2014/main" id="{AD3E59DF-A7A9-413C-B4AC-CCF72C10B5A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8653958" flipH="1">
                      <a:off x="10666981" y="4650498"/>
                      <a:ext cx="908227" cy="583132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0" name="Rectangle: Rounded Corners 179">
                      <a:extLst>
                        <a:ext uri="{FF2B5EF4-FFF2-40B4-BE49-F238E27FC236}">
                          <a16:creationId xmlns:a16="http://schemas.microsoft.com/office/drawing/2014/main" id="{1157A73C-51F8-4ED2-B07F-5F945239E23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53947" flipH="1">
                      <a:off x="10997107" y="5771060"/>
                      <a:ext cx="319014" cy="126942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" name="Trapezoid 180">
                      <a:extLst>
                        <a:ext uri="{FF2B5EF4-FFF2-40B4-BE49-F238E27FC236}">
                          <a16:creationId xmlns:a16="http://schemas.microsoft.com/office/drawing/2014/main" id="{4E1500E3-B5E9-414E-BA2D-A7468989307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46138" y="5227149"/>
                      <a:ext cx="269645" cy="693945"/>
                    </a:xfrm>
                    <a:prstGeom prst="trapezoid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" name="Oval 181">
                      <a:extLst>
                        <a:ext uri="{FF2B5EF4-FFF2-40B4-BE49-F238E27FC236}">
                          <a16:creationId xmlns:a16="http://schemas.microsoft.com/office/drawing/2014/main" id="{2A0AC3E1-9815-43E3-9C91-31C3A5BBA94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941394" y="5154084"/>
                      <a:ext cx="320805" cy="255146"/>
                    </a:xfrm>
                    <a:prstGeom prst="ellipse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39D37B04-D31E-4B91-BB61-78C20A3B4338}"/>
                      </a:ext>
                    </a:extLst>
                  </p:cNvPr>
                  <p:cNvGrpSpPr/>
                  <p:nvPr/>
                </p:nvGrpSpPr>
                <p:grpSpPr>
                  <a:xfrm>
                    <a:off x="4532711" y="2861753"/>
                    <a:ext cx="606896" cy="675633"/>
                    <a:chOff x="9066383" y="3271687"/>
                    <a:chExt cx="606896" cy="675633"/>
                  </a:xfrm>
                </p:grpSpPr>
                <p:sp>
                  <p:nvSpPr>
                    <p:cNvPr id="177" name="Freeform: Shape 176">
                      <a:extLst>
                        <a:ext uri="{FF2B5EF4-FFF2-40B4-BE49-F238E27FC236}">
                          <a16:creationId xmlns:a16="http://schemas.microsoft.com/office/drawing/2014/main" id="{09DDD620-92FE-4A09-9944-C9B35520EEFF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32577" y="3275097"/>
                      <a:ext cx="401535" cy="605751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8" name="Freeform: Shape 177">
                      <a:extLst>
                        <a:ext uri="{FF2B5EF4-FFF2-40B4-BE49-F238E27FC236}">
                          <a16:creationId xmlns:a16="http://schemas.microsoft.com/office/drawing/2014/main" id="{DC0BD9E8-F215-4A13-A4F6-B6B0399DC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66383" y="3271687"/>
                      <a:ext cx="606896" cy="675633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8969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A847D40-CB4E-43EB-BE92-9CC6BFF1CF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6653" flipH="1">
                  <a:off x="4696474" y="5793662"/>
                  <a:ext cx="151533" cy="175825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BCEEC5A1-AD84-4CD5-9274-240F52AA1D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6653" flipH="1">
                  <a:off x="5101362" y="5728923"/>
                  <a:ext cx="136716" cy="158633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2" name="purple left Group 234">
              <a:extLst>
                <a:ext uri="{FF2B5EF4-FFF2-40B4-BE49-F238E27FC236}">
                  <a16:creationId xmlns:a16="http://schemas.microsoft.com/office/drawing/2014/main" id="{B42FDB21-E466-48E3-97F4-887C6758F27C}"/>
                </a:ext>
              </a:extLst>
            </p:cNvPr>
            <p:cNvGrpSpPr>
              <a:grpSpLocks noChangeAspect="1"/>
            </p:cNvGrpSpPr>
            <p:nvPr/>
          </p:nvGrpSpPr>
          <p:grpSpPr>
            <a:xfrm rot="19007116" flipH="1">
              <a:off x="2024547" y="4981870"/>
              <a:ext cx="882296" cy="207940"/>
              <a:chOff x="5833690" y="2643596"/>
              <a:chExt cx="1442304" cy="336523"/>
            </a:xfrm>
          </p:grpSpPr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EA8303A-007C-43A4-AD59-A00401FA38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D6D30874-A343-4873-A3FF-33BCC93196C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164" name="Rectangle: Rounded Corners 163">
                  <a:extLst>
                    <a:ext uri="{FF2B5EF4-FFF2-40B4-BE49-F238E27FC236}">
                      <a16:creationId xmlns:a16="http://schemas.microsoft.com/office/drawing/2014/main" id="{A361CF04-3CF8-4F45-8699-0CD45894A1F9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Partial Circle 164">
                  <a:extLst>
                    <a:ext uri="{FF2B5EF4-FFF2-40B4-BE49-F238E27FC236}">
                      <a16:creationId xmlns:a16="http://schemas.microsoft.com/office/drawing/2014/main" id="{B3756117-705D-4635-A31B-6EAA455346A0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6587A7A-03AC-42C7-B57F-51342759EE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purple body Group 250">
              <a:extLst>
                <a:ext uri="{FF2B5EF4-FFF2-40B4-BE49-F238E27FC236}">
                  <a16:creationId xmlns:a16="http://schemas.microsoft.com/office/drawing/2014/main" id="{FB7BF5EF-A015-4CB8-8B81-8BDBD17B06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86726" y="4375678"/>
              <a:ext cx="912683" cy="2281700"/>
              <a:chOff x="10862643" y="1959765"/>
              <a:chExt cx="1036512" cy="3115306"/>
            </a:xfrm>
          </p:grpSpPr>
          <p:sp>
            <p:nvSpPr>
              <p:cNvPr id="140" name="Isosceles Triangle 139">
                <a:extLst>
                  <a:ext uri="{FF2B5EF4-FFF2-40B4-BE49-F238E27FC236}">
                    <a16:creationId xmlns:a16="http://schemas.microsoft.com/office/drawing/2014/main" id="{67418069-602C-4864-910F-D3CAE1061C68}"/>
                  </a:ext>
                </a:extLst>
              </p:cNvPr>
              <p:cNvSpPr/>
              <p:nvPr/>
            </p:nvSpPr>
            <p:spPr>
              <a:xfrm>
                <a:off x="11174888" y="2274334"/>
                <a:ext cx="131913" cy="120063"/>
              </a:xfrm>
              <a:prstGeom prst="triangl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BF0C35BA-C95C-4014-80FD-36C1630B9B54}"/>
                  </a:ext>
                </a:extLst>
              </p:cNvPr>
              <p:cNvGrpSpPr/>
              <p:nvPr/>
            </p:nvGrpSpPr>
            <p:grpSpPr>
              <a:xfrm>
                <a:off x="10862643" y="1959765"/>
                <a:ext cx="1036512" cy="3115306"/>
                <a:chOff x="4253021" y="2861753"/>
                <a:chExt cx="1036512" cy="3115306"/>
              </a:xfrm>
            </p:grpSpPr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03AC9A5A-260A-49F7-98A0-9F57514F50F0}"/>
                    </a:ext>
                  </a:extLst>
                </p:cNvPr>
                <p:cNvGrpSpPr/>
                <p:nvPr/>
              </p:nvGrpSpPr>
              <p:grpSpPr>
                <a:xfrm>
                  <a:off x="4253021" y="2861753"/>
                  <a:ext cx="1036512" cy="3049969"/>
                  <a:chOff x="4253021" y="2861753"/>
                  <a:chExt cx="1036512" cy="3049969"/>
                </a:xfrm>
              </p:grpSpPr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B7CCB92E-71D7-4A98-94DF-898668A2EEED}"/>
                      </a:ext>
                    </a:extLst>
                  </p:cNvPr>
                  <p:cNvGrpSpPr/>
                  <p:nvPr/>
                </p:nvGrpSpPr>
                <p:grpSpPr>
                  <a:xfrm rot="604214">
                    <a:off x="4588474" y="4403881"/>
                    <a:ext cx="701059" cy="1379698"/>
                    <a:chOff x="10813736" y="4508061"/>
                    <a:chExt cx="701059" cy="1379698"/>
                  </a:xfrm>
                </p:grpSpPr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DAF9FAAC-A6B4-4518-8403-C789CF2DD1E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7930377" flipH="1">
                      <a:off x="10786540" y="4535257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" name="Rectangle: Rounded Corners 157">
                      <a:extLst>
                        <a:ext uri="{FF2B5EF4-FFF2-40B4-BE49-F238E27FC236}">
                          <a16:creationId xmlns:a16="http://schemas.microsoft.com/office/drawing/2014/main" id="{C2EAF647-3BC8-4DF5-AFCE-06DD4312354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53947" flipH="1">
                      <a:off x="11175119" y="5750784"/>
                      <a:ext cx="319015" cy="126942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" name="Trapezoid 158">
                      <a:extLst>
                        <a:ext uri="{FF2B5EF4-FFF2-40B4-BE49-F238E27FC236}">
                          <a16:creationId xmlns:a16="http://schemas.microsoft.com/office/drawing/2014/main" id="{96FCE245-6926-4B15-B852-CC275E5B32F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213549" y="5193815"/>
                      <a:ext cx="289284" cy="693944"/>
                    </a:xfrm>
                    <a:prstGeom prst="trapezoid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Oval 159">
                      <a:extLst>
                        <a:ext uri="{FF2B5EF4-FFF2-40B4-BE49-F238E27FC236}">
                          <a16:creationId xmlns:a16="http://schemas.microsoft.com/office/drawing/2014/main" id="{80314D3C-210E-408B-A30E-748923E7604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1080364" y="5124964"/>
                      <a:ext cx="320805" cy="255146"/>
                    </a:xfrm>
                    <a:prstGeom prst="ellipse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6" name="Rectangle: Rounded Corners 145">
                    <a:extLst>
                      <a:ext uri="{FF2B5EF4-FFF2-40B4-BE49-F238E27FC236}">
                        <a16:creationId xmlns:a16="http://schemas.microsoft.com/office/drawing/2014/main" id="{99FD0E9F-1DD6-4F0C-A773-A6BA73D2C8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4756532" y="3469544"/>
                    <a:ext cx="211069" cy="262981"/>
                  </a:xfrm>
                  <a:prstGeom prst="roundRect">
                    <a:avLst/>
                  </a:prstGeom>
                  <a:solidFill>
                    <a:srgbClr val="FFDF0D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A401766E-C2BF-4BA9-AA30-AF410A8F19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601100" y="4309202"/>
                    <a:ext cx="559859" cy="48695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Rectangle: Rounded Corners 147">
                    <a:extLst>
                      <a:ext uri="{FF2B5EF4-FFF2-40B4-BE49-F238E27FC236}">
                        <a16:creationId xmlns:a16="http://schemas.microsoft.com/office/drawing/2014/main" id="{532A625D-D9E2-45D5-8EC4-2F657B62354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4606272" y="3582434"/>
                    <a:ext cx="551943" cy="831411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7030A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21E690BF-4613-4896-AAF2-BBBD71386AA2}"/>
                      </a:ext>
                    </a:extLst>
                  </p:cNvPr>
                  <p:cNvGrpSpPr/>
                  <p:nvPr/>
                </p:nvGrpSpPr>
                <p:grpSpPr>
                  <a:xfrm rot="604214">
                    <a:off x="4253021" y="4520896"/>
                    <a:ext cx="755451" cy="1390826"/>
                    <a:chOff x="10678518" y="4546041"/>
                    <a:chExt cx="755451" cy="1390826"/>
                  </a:xfrm>
                </p:grpSpPr>
                <p:sp>
                  <p:nvSpPr>
                    <p:cNvPr id="153" name="Freeform: Shape 152">
                      <a:extLst>
                        <a:ext uri="{FF2B5EF4-FFF2-40B4-BE49-F238E27FC236}">
                          <a16:creationId xmlns:a16="http://schemas.microsoft.com/office/drawing/2014/main" id="{32EA2FDC-B0E4-47B1-877E-095C033018E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565940" flipH="1">
                      <a:off x="10678518" y="4546041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9B885FA9-6250-4E15-A971-59B9F06ADC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053947" flipH="1">
                      <a:off x="10846910" y="5802666"/>
                      <a:ext cx="319014" cy="126941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Trapezoid 154">
                      <a:extLst>
                        <a:ext uri="{FF2B5EF4-FFF2-40B4-BE49-F238E27FC236}">
                          <a16:creationId xmlns:a16="http://schemas.microsoft.com/office/drawing/2014/main" id="{7E37E567-7092-4050-A1F7-EB8EE58AC0C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0922612" y="5242923"/>
                      <a:ext cx="289284" cy="693944"/>
                    </a:xfrm>
                    <a:prstGeom prst="trapezoid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6" name="Oval 155">
                      <a:extLst>
                        <a:ext uri="{FF2B5EF4-FFF2-40B4-BE49-F238E27FC236}">
                          <a16:creationId xmlns:a16="http://schemas.microsoft.com/office/drawing/2014/main" id="{568A8A54-DE9B-4F41-9106-F09F1DEC886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797324" y="5150827"/>
                      <a:ext cx="320805" cy="255146"/>
                    </a:xfrm>
                    <a:prstGeom prst="ellipse">
                      <a:avLst/>
                    </a:pr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D012E83A-A53E-4ED5-AF17-1D712F554ABC}"/>
                      </a:ext>
                    </a:extLst>
                  </p:cNvPr>
                  <p:cNvGrpSpPr/>
                  <p:nvPr/>
                </p:nvGrpSpPr>
                <p:grpSpPr>
                  <a:xfrm>
                    <a:off x="4532711" y="2861753"/>
                    <a:ext cx="606896" cy="675633"/>
                    <a:chOff x="9066383" y="3271687"/>
                    <a:chExt cx="606896" cy="675633"/>
                  </a:xfrm>
                </p:grpSpPr>
                <p:sp>
                  <p:nvSpPr>
                    <p:cNvPr id="151" name="Freeform: Shape 150">
                      <a:extLst>
                        <a:ext uri="{FF2B5EF4-FFF2-40B4-BE49-F238E27FC236}">
                          <a16:creationId xmlns:a16="http://schemas.microsoft.com/office/drawing/2014/main" id="{D3C53B8B-6A25-44AE-8571-53D19FD8618A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32577" y="3275097"/>
                      <a:ext cx="401535" cy="605751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rgbClr val="FFCC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Freeform: Shape 151">
                      <a:extLst>
                        <a:ext uri="{FF2B5EF4-FFF2-40B4-BE49-F238E27FC236}">
                          <a16:creationId xmlns:a16="http://schemas.microsoft.com/office/drawing/2014/main" id="{3831A2C3-4B41-4969-9826-50745ACFB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66383" y="3271687"/>
                      <a:ext cx="606896" cy="675633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896905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81273F03-B5FE-40EC-8521-DE2F5F8B1E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6653" flipH="1">
                  <a:off x="4591468" y="5818426"/>
                  <a:ext cx="136716" cy="158633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DDA8E743-C079-4277-B0E2-FBD574DB4A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6653" flipH="1">
                  <a:off x="5101362" y="5728923"/>
                  <a:ext cx="136716" cy="158633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4" name="purple left Group 234">
              <a:extLst>
                <a:ext uri="{FF2B5EF4-FFF2-40B4-BE49-F238E27FC236}">
                  <a16:creationId xmlns:a16="http://schemas.microsoft.com/office/drawing/2014/main" id="{ED47E9ED-864C-472F-8DED-7CFC05B429B8}"/>
                </a:ext>
              </a:extLst>
            </p:cNvPr>
            <p:cNvGrpSpPr>
              <a:grpSpLocks noChangeAspect="1"/>
            </p:cNvGrpSpPr>
            <p:nvPr/>
          </p:nvGrpSpPr>
          <p:grpSpPr>
            <a:xfrm rot="19007116" flipH="1">
              <a:off x="1362506" y="5197570"/>
              <a:ext cx="882296" cy="207940"/>
              <a:chOff x="5833690" y="2643596"/>
              <a:chExt cx="1442304" cy="336523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295A1D1-D8F3-4CED-BAD5-FFAA39A965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1AF5A5E5-5B16-4BE3-AC00-D23714A2CF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138" name="Rectangle: Rounded Corners 137">
                  <a:extLst>
                    <a:ext uri="{FF2B5EF4-FFF2-40B4-BE49-F238E27FC236}">
                      <a16:creationId xmlns:a16="http://schemas.microsoft.com/office/drawing/2014/main" id="{236C6BC9-43BC-407D-ADE8-7C703F16CCB0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Partial Circle 138">
                  <a:extLst>
                    <a:ext uri="{FF2B5EF4-FFF2-40B4-BE49-F238E27FC236}">
                      <a16:creationId xmlns:a16="http://schemas.microsoft.com/office/drawing/2014/main" id="{95D5E921-0085-4177-8510-D220F87409B6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3516C154-DC2A-41E2-A0E8-7DD3D866B8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34" name="Picture 633" descr="A close up of a rock&#10;&#10;Description automatically generated">
            <a:extLst>
              <a:ext uri="{FF2B5EF4-FFF2-40B4-BE49-F238E27FC236}">
                <a16:creationId xmlns:a16="http://schemas.microsoft.com/office/drawing/2014/main" id="{FB56ADD0-6543-4796-910D-B8B2CBF6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1091430" flipH="1" flipV="1">
            <a:off x="4819393" y="6168184"/>
            <a:ext cx="1049211" cy="3665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5" name="Picture 634" descr="A close up of a rock&#10;&#10;Description automatically generated">
            <a:extLst>
              <a:ext uri="{FF2B5EF4-FFF2-40B4-BE49-F238E27FC236}">
                <a16:creationId xmlns:a16="http://schemas.microsoft.com/office/drawing/2014/main" id="{389D814B-3CF5-463E-BEE8-D65B2DE1D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0800000" flipV="1">
            <a:off x="10690009" y="6239865"/>
            <a:ext cx="1056835" cy="3665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3" name="Picture 642" descr="A close up of a rock&#10;&#10;Description automatically generated">
            <a:extLst>
              <a:ext uri="{FF2B5EF4-FFF2-40B4-BE49-F238E27FC236}">
                <a16:creationId xmlns:a16="http://schemas.microsoft.com/office/drawing/2014/main" id="{0A8DEBDB-932F-4EB4-8E8D-8E2105D91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0800000" flipH="1" flipV="1">
            <a:off x="10547735" y="6487702"/>
            <a:ext cx="474416" cy="194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2" name="Picture 641" descr="A close up of a rock&#10;&#10;Description automatically generated">
            <a:extLst>
              <a:ext uri="{FF2B5EF4-FFF2-40B4-BE49-F238E27FC236}">
                <a16:creationId xmlns:a16="http://schemas.microsoft.com/office/drawing/2014/main" id="{BAA88088-0477-4C46-B08B-B3DACFFEB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0800000" flipV="1">
            <a:off x="4598057" y="6423156"/>
            <a:ext cx="501982" cy="1989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2" name="P5 HIT Oval 311">
            <a:extLst>
              <a:ext uri="{FF2B5EF4-FFF2-40B4-BE49-F238E27FC236}">
                <a16:creationId xmlns:a16="http://schemas.microsoft.com/office/drawing/2014/main" id="{DDD2EDB0-63E6-45AA-AF9F-AC24A607CD1E}"/>
              </a:ext>
            </a:extLst>
          </p:cNvPr>
          <p:cNvSpPr/>
          <p:nvPr/>
        </p:nvSpPr>
        <p:spPr>
          <a:xfrm>
            <a:off x="4566832" y="6139004"/>
            <a:ext cx="573154" cy="54311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P5 MISS Oval 343">
            <a:extLst>
              <a:ext uri="{FF2B5EF4-FFF2-40B4-BE49-F238E27FC236}">
                <a16:creationId xmlns:a16="http://schemas.microsoft.com/office/drawing/2014/main" id="{0547F759-D069-44BC-A2DA-FB01A09E32CD}"/>
              </a:ext>
            </a:extLst>
          </p:cNvPr>
          <p:cNvSpPr/>
          <p:nvPr/>
        </p:nvSpPr>
        <p:spPr>
          <a:xfrm>
            <a:off x="5501400" y="6166301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P4 HIT Oval 300">
            <a:extLst>
              <a:ext uri="{FF2B5EF4-FFF2-40B4-BE49-F238E27FC236}">
                <a16:creationId xmlns:a16="http://schemas.microsoft.com/office/drawing/2014/main" id="{545FAEDB-3EA1-48B1-9E3E-8903B0636F58}"/>
              </a:ext>
            </a:extLst>
          </p:cNvPr>
          <p:cNvSpPr/>
          <p:nvPr/>
        </p:nvSpPr>
        <p:spPr>
          <a:xfrm>
            <a:off x="4566832" y="6139004"/>
            <a:ext cx="573154" cy="54311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P4 MISS Oval 342">
            <a:extLst>
              <a:ext uri="{FF2B5EF4-FFF2-40B4-BE49-F238E27FC236}">
                <a16:creationId xmlns:a16="http://schemas.microsoft.com/office/drawing/2014/main" id="{06BE10E3-898E-4C16-94D8-2202518D1F7E}"/>
              </a:ext>
            </a:extLst>
          </p:cNvPr>
          <p:cNvSpPr/>
          <p:nvPr/>
        </p:nvSpPr>
        <p:spPr>
          <a:xfrm>
            <a:off x="5501400" y="6166301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P3 HIT Oval 287">
            <a:extLst>
              <a:ext uri="{FF2B5EF4-FFF2-40B4-BE49-F238E27FC236}">
                <a16:creationId xmlns:a16="http://schemas.microsoft.com/office/drawing/2014/main" id="{6A66E7B9-38F6-48CA-A768-2EF1771C1F58}"/>
              </a:ext>
            </a:extLst>
          </p:cNvPr>
          <p:cNvSpPr/>
          <p:nvPr/>
        </p:nvSpPr>
        <p:spPr>
          <a:xfrm>
            <a:off x="4566832" y="6139004"/>
            <a:ext cx="573154" cy="54311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P3 MISS Oval 341">
            <a:extLst>
              <a:ext uri="{FF2B5EF4-FFF2-40B4-BE49-F238E27FC236}">
                <a16:creationId xmlns:a16="http://schemas.microsoft.com/office/drawing/2014/main" id="{7053BF7B-7369-442C-8A6B-D0B441E70B71}"/>
              </a:ext>
            </a:extLst>
          </p:cNvPr>
          <p:cNvSpPr/>
          <p:nvPr/>
        </p:nvSpPr>
        <p:spPr>
          <a:xfrm>
            <a:off x="5501400" y="6166301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P2 HIT Oval 259">
            <a:extLst>
              <a:ext uri="{FF2B5EF4-FFF2-40B4-BE49-F238E27FC236}">
                <a16:creationId xmlns:a16="http://schemas.microsoft.com/office/drawing/2014/main" id="{93010A6B-F3EE-4934-93EE-297EDC2A0BD9}"/>
              </a:ext>
            </a:extLst>
          </p:cNvPr>
          <p:cNvSpPr/>
          <p:nvPr/>
        </p:nvSpPr>
        <p:spPr>
          <a:xfrm>
            <a:off x="4566832" y="6139004"/>
            <a:ext cx="573154" cy="54311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P2 MISS Oval 340">
            <a:extLst>
              <a:ext uri="{FF2B5EF4-FFF2-40B4-BE49-F238E27FC236}">
                <a16:creationId xmlns:a16="http://schemas.microsoft.com/office/drawing/2014/main" id="{702D935B-D4D1-4BB1-B7D6-19E2E609D251}"/>
              </a:ext>
            </a:extLst>
          </p:cNvPr>
          <p:cNvSpPr/>
          <p:nvPr/>
        </p:nvSpPr>
        <p:spPr>
          <a:xfrm>
            <a:off x="5501400" y="6166301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P1 HIT Oval 117">
            <a:extLst>
              <a:ext uri="{FF2B5EF4-FFF2-40B4-BE49-F238E27FC236}">
                <a16:creationId xmlns:a16="http://schemas.microsoft.com/office/drawing/2014/main" id="{72F3EB52-B6F9-459A-8EE9-CEED726DAD5C}"/>
              </a:ext>
            </a:extLst>
          </p:cNvPr>
          <p:cNvSpPr/>
          <p:nvPr/>
        </p:nvSpPr>
        <p:spPr>
          <a:xfrm>
            <a:off x="4566832" y="6139004"/>
            <a:ext cx="573154" cy="54311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P1 MISS Oval 339">
            <a:extLst>
              <a:ext uri="{FF2B5EF4-FFF2-40B4-BE49-F238E27FC236}">
                <a16:creationId xmlns:a16="http://schemas.microsoft.com/office/drawing/2014/main" id="{DB594CC1-74A5-4FFA-8E79-957C1C09B670}"/>
              </a:ext>
            </a:extLst>
          </p:cNvPr>
          <p:cNvSpPr/>
          <p:nvPr/>
        </p:nvSpPr>
        <p:spPr>
          <a:xfrm>
            <a:off x="5501400" y="6166301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G hit 5 Oval 256">
            <a:extLst>
              <a:ext uri="{FF2B5EF4-FFF2-40B4-BE49-F238E27FC236}">
                <a16:creationId xmlns:a16="http://schemas.microsoft.com/office/drawing/2014/main" id="{45A764FC-A267-4B70-9727-C0751443FB47}"/>
              </a:ext>
            </a:extLst>
          </p:cNvPr>
          <p:cNvSpPr/>
          <p:nvPr/>
        </p:nvSpPr>
        <p:spPr>
          <a:xfrm>
            <a:off x="10493766" y="6265052"/>
            <a:ext cx="536694" cy="451238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G5 MISSOval 631">
            <a:extLst>
              <a:ext uri="{FF2B5EF4-FFF2-40B4-BE49-F238E27FC236}">
                <a16:creationId xmlns:a16="http://schemas.microsoft.com/office/drawing/2014/main" id="{EE0A6329-B80E-402D-966A-66AD1F9E72D5}"/>
              </a:ext>
            </a:extLst>
          </p:cNvPr>
          <p:cNvSpPr/>
          <p:nvPr/>
        </p:nvSpPr>
        <p:spPr>
          <a:xfrm>
            <a:off x="11409885" y="6278479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G hit 4 Oval 255">
            <a:extLst>
              <a:ext uri="{FF2B5EF4-FFF2-40B4-BE49-F238E27FC236}">
                <a16:creationId xmlns:a16="http://schemas.microsoft.com/office/drawing/2014/main" id="{ECBD1057-FBC2-49F2-AF81-E3C1C42EFE9A}"/>
              </a:ext>
            </a:extLst>
          </p:cNvPr>
          <p:cNvSpPr/>
          <p:nvPr/>
        </p:nvSpPr>
        <p:spPr>
          <a:xfrm>
            <a:off x="10493766" y="6265052"/>
            <a:ext cx="536694" cy="451238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G4 MISS Oval 630">
            <a:extLst>
              <a:ext uri="{FF2B5EF4-FFF2-40B4-BE49-F238E27FC236}">
                <a16:creationId xmlns:a16="http://schemas.microsoft.com/office/drawing/2014/main" id="{0CC3815E-D0EF-4AE4-98F7-931EDD3B7B33}"/>
              </a:ext>
            </a:extLst>
          </p:cNvPr>
          <p:cNvSpPr/>
          <p:nvPr/>
        </p:nvSpPr>
        <p:spPr>
          <a:xfrm>
            <a:off x="11409885" y="6278479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G hit 2 Oval 253">
            <a:extLst>
              <a:ext uri="{FF2B5EF4-FFF2-40B4-BE49-F238E27FC236}">
                <a16:creationId xmlns:a16="http://schemas.microsoft.com/office/drawing/2014/main" id="{A1BFC87D-A20D-43D6-9D69-82374B23878C}"/>
              </a:ext>
            </a:extLst>
          </p:cNvPr>
          <p:cNvSpPr/>
          <p:nvPr/>
        </p:nvSpPr>
        <p:spPr>
          <a:xfrm>
            <a:off x="10493766" y="6265052"/>
            <a:ext cx="536694" cy="451238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G2 MISS Oval 628">
            <a:extLst>
              <a:ext uri="{FF2B5EF4-FFF2-40B4-BE49-F238E27FC236}">
                <a16:creationId xmlns:a16="http://schemas.microsoft.com/office/drawing/2014/main" id="{B98D9B4A-103A-4984-9946-88E3B1F9BC06}"/>
              </a:ext>
            </a:extLst>
          </p:cNvPr>
          <p:cNvSpPr/>
          <p:nvPr/>
        </p:nvSpPr>
        <p:spPr>
          <a:xfrm>
            <a:off x="11409885" y="6278479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G hit 3 Oval 254">
            <a:extLst>
              <a:ext uri="{FF2B5EF4-FFF2-40B4-BE49-F238E27FC236}">
                <a16:creationId xmlns:a16="http://schemas.microsoft.com/office/drawing/2014/main" id="{63B27707-2898-406D-B339-3EF21C3F6D00}"/>
              </a:ext>
            </a:extLst>
          </p:cNvPr>
          <p:cNvSpPr/>
          <p:nvPr/>
        </p:nvSpPr>
        <p:spPr>
          <a:xfrm>
            <a:off x="10493766" y="6265052"/>
            <a:ext cx="536694" cy="451238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G3 MISS Oval 629">
            <a:extLst>
              <a:ext uri="{FF2B5EF4-FFF2-40B4-BE49-F238E27FC236}">
                <a16:creationId xmlns:a16="http://schemas.microsoft.com/office/drawing/2014/main" id="{04E2FDAC-52DA-4EBE-8BD2-337140E68367}"/>
              </a:ext>
            </a:extLst>
          </p:cNvPr>
          <p:cNvSpPr/>
          <p:nvPr/>
        </p:nvSpPr>
        <p:spPr>
          <a:xfrm>
            <a:off x="11409885" y="6278479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G hit 1 Oval 252">
            <a:extLst>
              <a:ext uri="{FF2B5EF4-FFF2-40B4-BE49-F238E27FC236}">
                <a16:creationId xmlns:a16="http://schemas.microsoft.com/office/drawing/2014/main" id="{AE0C2C3E-B0CB-4BA2-8BB2-7E978F9E5867}"/>
              </a:ext>
            </a:extLst>
          </p:cNvPr>
          <p:cNvSpPr/>
          <p:nvPr/>
        </p:nvSpPr>
        <p:spPr>
          <a:xfrm>
            <a:off x="10493766" y="6265052"/>
            <a:ext cx="536694" cy="451238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G1 MISS Oval 632">
            <a:extLst>
              <a:ext uri="{FF2B5EF4-FFF2-40B4-BE49-F238E27FC236}">
                <a16:creationId xmlns:a16="http://schemas.microsoft.com/office/drawing/2014/main" id="{BA0893F1-72CA-403E-BDA6-F2387D958C72}"/>
              </a:ext>
            </a:extLst>
          </p:cNvPr>
          <p:cNvSpPr/>
          <p:nvPr/>
        </p:nvSpPr>
        <p:spPr>
          <a:xfrm>
            <a:off x="11409885" y="6278479"/>
            <a:ext cx="422910" cy="422910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>
            <a:extLst>
              <a:ext uri="{FF2B5EF4-FFF2-40B4-BE49-F238E27FC236}">
                <a16:creationId xmlns:a16="http://schemas.microsoft.com/office/drawing/2014/main" id="{B751DF06-06FE-498E-9255-9B12A25316A6}"/>
              </a:ext>
            </a:extLst>
          </p:cNvPr>
          <p:cNvSpPr/>
          <p:nvPr/>
        </p:nvSpPr>
        <p:spPr>
          <a:xfrm>
            <a:off x="8843054" y="62072"/>
            <a:ext cx="3199466" cy="8663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GATECRASH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</a:endParaRPr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F85FF201-D556-43EF-8AB9-CB5376E06AB5}"/>
              </a:ext>
            </a:extLst>
          </p:cNvPr>
          <p:cNvGrpSpPr/>
          <p:nvPr/>
        </p:nvGrpSpPr>
        <p:grpSpPr>
          <a:xfrm>
            <a:off x="4500913" y="1940620"/>
            <a:ext cx="929867" cy="2400482"/>
            <a:chOff x="2621865" y="3136976"/>
            <a:chExt cx="929867" cy="2400482"/>
          </a:xfrm>
        </p:grpSpPr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846D132A-5CFE-422A-95F5-9B75CECA2411}"/>
                </a:ext>
              </a:extLst>
            </p:cNvPr>
            <p:cNvGrpSpPr/>
            <p:nvPr/>
          </p:nvGrpSpPr>
          <p:grpSpPr>
            <a:xfrm>
              <a:off x="2621865" y="3136976"/>
              <a:ext cx="929867" cy="2400482"/>
              <a:chOff x="2319073" y="3206231"/>
              <a:chExt cx="929867" cy="2400482"/>
            </a:xfrm>
          </p:grpSpPr>
          <p:sp>
            <p:nvSpPr>
              <p:cNvPr id="652" name="Isosceles Triangle 651">
                <a:extLst>
                  <a:ext uri="{FF2B5EF4-FFF2-40B4-BE49-F238E27FC236}">
                    <a16:creationId xmlns:a16="http://schemas.microsoft.com/office/drawing/2014/main" id="{24B59AD2-55C1-4C59-B9AB-F58054568622}"/>
                  </a:ext>
                </a:extLst>
              </p:cNvPr>
              <p:cNvSpPr/>
              <p:nvPr/>
            </p:nvSpPr>
            <p:spPr>
              <a:xfrm flipH="1">
                <a:off x="2802100" y="3511744"/>
                <a:ext cx="116154" cy="87936"/>
              </a:xfrm>
              <a:prstGeom prst="triangl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53" name="purple left Group 234">
                <a:extLst>
                  <a:ext uri="{FF2B5EF4-FFF2-40B4-BE49-F238E27FC236}">
                    <a16:creationId xmlns:a16="http://schemas.microsoft.com/office/drawing/2014/main" id="{F5D4DB5C-AAA6-4AD3-A282-D980765EFFB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294277">
                <a:off x="2528522" y="3543409"/>
                <a:ext cx="882296" cy="207940"/>
                <a:chOff x="5833690" y="2643596"/>
                <a:chExt cx="1442304" cy="336523"/>
              </a:xfrm>
            </p:grpSpPr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id="{E9E6EC2E-94AF-4C2E-88E8-A9C835506C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76" name="Group 675">
                  <a:extLst>
                    <a:ext uri="{FF2B5EF4-FFF2-40B4-BE49-F238E27FC236}">
                      <a16:creationId xmlns:a16="http://schemas.microsoft.com/office/drawing/2014/main" id="{9C6C6823-A797-463A-9ECA-4DEA72DD816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678" name="Rectangle: Rounded Corners 677">
                    <a:extLst>
                      <a:ext uri="{FF2B5EF4-FFF2-40B4-BE49-F238E27FC236}">
                        <a16:creationId xmlns:a16="http://schemas.microsoft.com/office/drawing/2014/main" id="{4CE63683-386E-4BBA-8C60-6CF3E5A0B1E4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9" name="Partial Circle 678">
                    <a:extLst>
                      <a:ext uri="{FF2B5EF4-FFF2-40B4-BE49-F238E27FC236}">
                        <a16:creationId xmlns:a16="http://schemas.microsoft.com/office/drawing/2014/main" id="{962ECCB3-9A5F-488F-9490-885697EF5BB5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77" name="Oval 676">
                  <a:extLst>
                    <a:ext uri="{FF2B5EF4-FFF2-40B4-BE49-F238E27FC236}">
                      <a16:creationId xmlns:a16="http://schemas.microsoft.com/office/drawing/2014/main" id="{8D8F56C9-E0C1-42B2-88A8-7B419A6C20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CC646DF4-6EAA-4957-BD92-EA2531AFC5E1}"/>
                  </a:ext>
                </a:extLst>
              </p:cNvPr>
              <p:cNvGrpSpPr/>
              <p:nvPr/>
            </p:nvGrpSpPr>
            <p:grpSpPr>
              <a:xfrm rot="20995786" flipH="1">
                <a:off x="2319073" y="4435936"/>
                <a:ext cx="617306" cy="1010513"/>
                <a:chOff x="10813736" y="4508061"/>
                <a:chExt cx="701059" cy="1379698"/>
              </a:xfrm>
            </p:grpSpPr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id="{164F1782-541D-4CFC-BD4F-4691E3FC7B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930377" flipH="1">
                  <a:off x="10786540" y="4535257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Rectangle: Rounded Corners 671">
                  <a:extLst>
                    <a:ext uri="{FF2B5EF4-FFF2-40B4-BE49-F238E27FC236}">
                      <a16:creationId xmlns:a16="http://schemas.microsoft.com/office/drawing/2014/main" id="{C5D616D2-212B-42E7-809C-BC32C3369D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53947" flipH="1">
                  <a:off x="11175119" y="5750784"/>
                  <a:ext cx="319015" cy="12694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Trapezoid 672">
                  <a:extLst>
                    <a:ext uri="{FF2B5EF4-FFF2-40B4-BE49-F238E27FC236}">
                      <a16:creationId xmlns:a16="http://schemas.microsoft.com/office/drawing/2014/main" id="{F8750F19-372E-44A8-BD1A-45A75D0F54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213549" y="5193815"/>
                  <a:ext cx="289284" cy="693944"/>
                </a:xfrm>
                <a:prstGeom prst="trapezoid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Oval 673">
                  <a:extLst>
                    <a:ext uri="{FF2B5EF4-FFF2-40B4-BE49-F238E27FC236}">
                      <a16:creationId xmlns:a16="http://schemas.microsoft.com/office/drawing/2014/main" id="{0926E854-642D-4BA9-9463-5B29D7BA1E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1080364" y="5124964"/>
                  <a:ext cx="320805" cy="255146"/>
                </a:xfrm>
                <a:prstGeom prst="ellipse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5" name="Rectangle: Rounded Corners 654">
                <a:extLst>
                  <a:ext uri="{FF2B5EF4-FFF2-40B4-BE49-F238E27FC236}">
                    <a16:creationId xmlns:a16="http://schemas.microsoft.com/office/drawing/2014/main" id="{51076C80-D6E7-4028-8B39-3EB546F1FA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0658">
                <a:off x="2602545" y="3751613"/>
                <a:ext cx="185853" cy="192611"/>
              </a:xfrm>
              <a:prstGeom prst="roundRect">
                <a:avLst/>
              </a:prstGeom>
              <a:solidFill>
                <a:srgbClr val="FFDF0D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6AE33C1C-B401-4DE5-8C59-97434FBF4E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422" y="4375945"/>
                <a:ext cx="414670" cy="35665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Rectangle: Rounded Corners 656">
                <a:extLst>
                  <a:ext uri="{FF2B5EF4-FFF2-40B4-BE49-F238E27FC236}">
                    <a16:creationId xmlns:a16="http://schemas.microsoft.com/office/drawing/2014/main" id="{1C3FBB9D-C9A8-4969-A72F-C586915F4B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70075" y="3834294"/>
                <a:ext cx="450632" cy="608939"/>
              </a:xfrm>
              <a:prstGeom prst="roundRect">
                <a:avLst>
                  <a:gd name="adj" fmla="val 33590"/>
                </a:avLst>
              </a:prstGeom>
              <a:solidFill>
                <a:srgbClr val="7030A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0A1D193D-EBA9-426B-91BE-2D6AB2DD9EF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42572" flipH="1">
                <a:off x="2407964" y="4557537"/>
                <a:ext cx="665200" cy="513467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Rectangle: Rounded Corners 658">
                <a:extLst>
                  <a:ext uri="{FF2B5EF4-FFF2-40B4-BE49-F238E27FC236}">
                    <a16:creationId xmlns:a16="http://schemas.microsoft.com/office/drawing/2014/main" id="{9E5C74C3-D0AE-4515-91D9-B05A1F3054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862604">
                <a:off x="2702146" y="5476345"/>
                <a:ext cx="280902" cy="92974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Trapezoid 659">
                <a:extLst>
                  <a:ext uri="{FF2B5EF4-FFF2-40B4-BE49-F238E27FC236}">
                    <a16:creationId xmlns:a16="http://schemas.microsoft.com/office/drawing/2014/main" id="{56FEDF27-C824-45A9-8330-4CBB0BAD6F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83713" flipV="1">
                <a:off x="2626460" y="5079288"/>
                <a:ext cx="237431" cy="508256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626609CE-6EE0-4B5E-B009-D86827E051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95786">
                <a:off x="2641268" y="4996620"/>
                <a:ext cx="282479" cy="186873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11139395-19AF-436D-ACBB-113FB34A5451}"/>
                  </a:ext>
                </a:extLst>
              </p:cNvPr>
              <p:cNvSpPr/>
              <p:nvPr/>
            </p:nvSpPr>
            <p:spPr>
              <a:xfrm rot="120658" flipH="1">
                <a:off x="2508227" y="3341725"/>
                <a:ext cx="353565" cy="443661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D8C163E5-58A1-47A9-A20E-20FA0D3FB1C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683347">
                <a:off x="2628123" y="5477936"/>
                <a:ext cx="133430" cy="128777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DA8F7C45-E2E3-44F1-99D7-BD44AC21D130}"/>
                  </a:ext>
                </a:extLst>
              </p:cNvPr>
              <p:cNvSpPr/>
              <p:nvPr/>
            </p:nvSpPr>
            <p:spPr>
              <a:xfrm flipH="1">
                <a:off x="2470879" y="3310879"/>
                <a:ext cx="398589" cy="412942"/>
              </a:xfrm>
              <a:custGeom>
                <a:avLst/>
                <a:gdLst>
                  <a:gd name="connsiteX0" fmla="*/ 24647 w 475751"/>
                  <a:gd name="connsiteY0" fmla="*/ 60960 h 548640"/>
                  <a:gd name="connsiteX1" fmla="*/ 12455 w 475751"/>
                  <a:gd name="connsiteY1" fmla="*/ 121920 h 548640"/>
                  <a:gd name="connsiteX2" fmla="*/ 263 w 475751"/>
                  <a:gd name="connsiteY2" fmla="*/ 158496 h 548640"/>
                  <a:gd name="connsiteX3" fmla="*/ 24647 w 475751"/>
                  <a:gd name="connsiteY3" fmla="*/ 195072 h 548640"/>
                  <a:gd name="connsiteX4" fmla="*/ 97799 w 475751"/>
                  <a:gd name="connsiteY4" fmla="*/ 231648 h 548640"/>
                  <a:gd name="connsiteX5" fmla="*/ 134375 w 475751"/>
                  <a:gd name="connsiteY5" fmla="*/ 304800 h 548640"/>
                  <a:gd name="connsiteX6" fmla="*/ 158759 w 475751"/>
                  <a:gd name="connsiteY6" fmla="*/ 341376 h 548640"/>
                  <a:gd name="connsiteX7" fmla="*/ 146567 w 475751"/>
                  <a:gd name="connsiteY7" fmla="*/ 463296 h 548640"/>
                  <a:gd name="connsiteX8" fmla="*/ 134375 w 475751"/>
                  <a:gd name="connsiteY8" fmla="*/ 499872 h 548640"/>
                  <a:gd name="connsiteX9" fmla="*/ 207527 w 475751"/>
                  <a:gd name="connsiteY9" fmla="*/ 536448 h 548640"/>
                  <a:gd name="connsiteX10" fmla="*/ 366023 w 475751"/>
                  <a:gd name="connsiteY10" fmla="*/ 548640 h 548640"/>
                  <a:gd name="connsiteX11" fmla="*/ 426983 w 475751"/>
                  <a:gd name="connsiteY11" fmla="*/ 536448 h 548640"/>
                  <a:gd name="connsiteX12" fmla="*/ 439175 w 475751"/>
                  <a:gd name="connsiteY12" fmla="*/ 487680 h 548640"/>
                  <a:gd name="connsiteX13" fmla="*/ 451367 w 475751"/>
                  <a:gd name="connsiteY13" fmla="*/ 451104 h 548640"/>
                  <a:gd name="connsiteX14" fmla="*/ 475751 w 475751"/>
                  <a:gd name="connsiteY14" fmla="*/ 341376 h 548640"/>
                  <a:gd name="connsiteX15" fmla="*/ 463559 w 475751"/>
                  <a:gd name="connsiteY15" fmla="*/ 231648 h 548640"/>
                  <a:gd name="connsiteX16" fmla="*/ 402599 w 475751"/>
                  <a:gd name="connsiteY16" fmla="*/ 121920 h 548640"/>
                  <a:gd name="connsiteX17" fmla="*/ 378215 w 475751"/>
                  <a:gd name="connsiteY17" fmla="*/ 85344 h 548640"/>
                  <a:gd name="connsiteX18" fmla="*/ 256295 w 475751"/>
                  <a:gd name="connsiteY18" fmla="*/ 12192 h 548640"/>
                  <a:gd name="connsiteX19" fmla="*/ 219719 w 475751"/>
                  <a:gd name="connsiteY19" fmla="*/ 0 h 548640"/>
                  <a:gd name="connsiteX20" fmla="*/ 24647 w 475751"/>
                  <a:gd name="connsiteY20" fmla="*/ 6096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5751" h="548640">
                    <a:moveTo>
                      <a:pt x="24647" y="60960"/>
                    </a:moveTo>
                    <a:cubicBezTo>
                      <a:pt x="-9897" y="81280"/>
                      <a:pt x="17481" y="101816"/>
                      <a:pt x="12455" y="121920"/>
                    </a:cubicBezTo>
                    <a:cubicBezTo>
                      <a:pt x="9338" y="134388"/>
                      <a:pt x="-1850" y="145819"/>
                      <a:pt x="263" y="158496"/>
                    </a:cubicBezTo>
                    <a:cubicBezTo>
                      <a:pt x="2672" y="172950"/>
                      <a:pt x="14286" y="184711"/>
                      <a:pt x="24647" y="195072"/>
                    </a:cubicBezTo>
                    <a:cubicBezTo>
                      <a:pt x="48282" y="218707"/>
                      <a:pt x="68051" y="221732"/>
                      <a:pt x="97799" y="231648"/>
                    </a:cubicBezTo>
                    <a:cubicBezTo>
                      <a:pt x="167680" y="336470"/>
                      <a:pt x="83898" y="203846"/>
                      <a:pt x="134375" y="304800"/>
                    </a:cubicBezTo>
                    <a:cubicBezTo>
                      <a:pt x="140928" y="317906"/>
                      <a:pt x="150631" y="329184"/>
                      <a:pt x="158759" y="341376"/>
                    </a:cubicBezTo>
                    <a:cubicBezTo>
                      <a:pt x="154695" y="382016"/>
                      <a:pt x="152777" y="422928"/>
                      <a:pt x="146567" y="463296"/>
                    </a:cubicBezTo>
                    <a:cubicBezTo>
                      <a:pt x="144613" y="475998"/>
                      <a:pt x="129602" y="487940"/>
                      <a:pt x="134375" y="499872"/>
                    </a:cubicBezTo>
                    <a:cubicBezTo>
                      <a:pt x="140107" y="514202"/>
                      <a:pt x="193480" y="534692"/>
                      <a:pt x="207527" y="536448"/>
                    </a:cubicBezTo>
                    <a:cubicBezTo>
                      <a:pt x="260106" y="543020"/>
                      <a:pt x="313191" y="544576"/>
                      <a:pt x="366023" y="548640"/>
                    </a:cubicBezTo>
                    <a:cubicBezTo>
                      <a:pt x="386343" y="544576"/>
                      <a:pt x="411064" y="549714"/>
                      <a:pt x="426983" y="536448"/>
                    </a:cubicBezTo>
                    <a:cubicBezTo>
                      <a:pt x="439856" y="525721"/>
                      <a:pt x="434572" y="503792"/>
                      <a:pt x="439175" y="487680"/>
                    </a:cubicBezTo>
                    <a:cubicBezTo>
                      <a:pt x="442706" y="475323"/>
                      <a:pt x="447836" y="463461"/>
                      <a:pt x="451367" y="451104"/>
                    </a:cubicBezTo>
                    <a:cubicBezTo>
                      <a:pt x="462846" y="410929"/>
                      <a:pt x="467371" y="383278"/>
                      <a:pt x="475751" y="341376"/>
                    </a:cubicBezTo>
                    <a:cubicBezTo>
                      <a:pt x="471687" y="304800"/>
                      <a:pt x="469609" y="267948"/>
                      <a:pt x="463559" y="231648"/>
                    </a:cubicBezTo>
                    <a:cubicBezTo>
                      <a:pt x="456406" y="188729"/>
                      <a:pt x="425873" y="156830"/>
                      <a:pt x="402599" y="121920"/>
                    </a:cubicBezTo>
                    <a:cubicBezTo>
                      <a:pt x="394471" y="109728"/>
                      <a:pt x="390407" y="93472"/>
                      <a:pt x="378215" y="85344"/>
                    </a:cubicBezTo>
                    <a:cubicBezTo>
                      <a:pt x="326211" y="50675"/>
                      <a:pt x="308781" y="34686"/>
                      <a:pt x="256295" y="12192"/>
                    </a:cubicBezTo>
                    <a:cubicBezTo>
                      <a:pt x="244483" y="7130"/>
                      <a:pt x="231911" y="4064"/>
                      <a:pt x="219719" y="0"/>
                    </a:cubicBezTo>
                    <a:cubicBezTo>
                      <a:pt x="52162" y="12889"/>
                      <a:pt x="59191" y="40640"/>
                      <a:pt x="24647" y="60960"/>
                    </a:cubicBezTo>
                    <a:close/>
                  </a:path>
                </a:pathLst>
              </a:custGeom>
              <a:solidFill>
                <a:srgbClr val="8969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665" name="purple left Group 234">
                <a:extLst>
                  <a:ext uri="{FF2B5EF4-FFF2-40B4-BE49-F238E27FC236}">
                    <a16:creationId xmlns:a16="http://schemas.microsoft.com/office/drawing/2014/main" id="{680439D1-70CA-428B-8073-F2A15D8942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965790">
                <a:off x="2458003" y="3639455"/>
                <a:ext cx="790937" cy="221884"/>
                <a:chOff x="5833690" y="2643596"/>
                <a:chExt cx="1442304" cy="336523"/>
              </a:xfrm>
            </p:grpSpPr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id="{C0780EB2-68C8-42B4-9A16-2D24439D09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7" name="Group 666">
                  <a:extLst>
                    <a:ext uri="{FF2B5EF4-FFF2-40B4-BE49-F238E27FC236}">
                      <a16:creationId xmlns:a16="http://schemas.microsoft.com/office/drawing/2014/main" id="{D69330A7-0472-48CB-9438-2EAFF479A55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669" name="Rectangle: Rounded Corners 668">
                    <a:extLst>
                      <a:ext uri="{FF2B5EF4-FFF2-40B4-BE49-F238E27FC236}">
                        <a16:creationId xmlns:a16="http://schemas.microsoft.com/office/drawing/2014/main" id="{DF318404-4185-4876-A4A6-C185AD9F42FA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0" name="Partial Circle 669">
                    <a:extLst>
                      <a:ext uri="{FF2B5EF4-FFF2-40B4-BE49-F238E27FC236}">
                        <a16:creationId xmlns:a16="http://schemas.microsoft.com/office/drawing/2014/main" id="{4AE51DDE-5BBF-4940-BAF2-38DC2447426B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8" name="Oval 667">
                  <a:extLst>
                    <a:ext uri="{FF2B5EF4-FFF2-40B4-BE49-F238E27FC236}">
                      <a16:creationId xmlns:a16="http://schemas.microsoft.com/office/drawing/2014/main" id="{032D2B6C-47FD-4DDC-ADE1-750B24CAF4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3197DB75-7E8C-457D-BDEE-825CEF73787D}"/>
                </a:ext>
              </a:extLst>
            </p:cNvPr>
            <p:cNvSpPr>
              <a:spLocks noChangeAspect="1"/>
            </p:cNvSpPr>
            <p:nvPr/>
          </p:nvSpPr>
          <p:spPr>
            <a:xfrm rot="19683347">
              <a:off x="2670093" y="5334822"/>
              <a:ext cx="120383" cy="11618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111E1AA2-8BFF-4206-BDE9-82721A6C3228}"/>
              </a:ext>
            </a:extLst>
          </p:cNvPr>
          <p:cNvGrpSpPr/>
          <p:nvPr/>
        </p:nvGrpSpPr>
        <p:grpSpPr>
          <a:xfrm>
            <a:off x="3680590" y="2536624"/>
            <a:ext cx="1093389" cy="2295834"/>
            <a:chOff x="1257565" y="1622313"/>
            <a:chExt cx="1093389" cy="2295834"/>
          </a:xfrm>
        </p:grpSpPr>
        <p:sp>
          <p:nvSpPr>
            <p:cNvPr id="681" name="Isosceles Triangle 680">
              <a:extLst>
                <a:ext uri="{FF2B5EF4-FFF2-40B4-BE49-F238E27FC236}">
                  <a16:creationId xmlns:a16="http://schemas.microsoft.com/office/drawing/2014/main" id="{461FA49F-3AEC-4EA0-B30D-762610CE39A4}"/>
                </a:ext>
              </a:extLst>
            </p:cNvPr>
            <p:cNvSpPr/>
            <p:nvPr/>
          </p:nvSpPr>
          <p:spPr>
            <a:xfrm flipH="1">
              <a:off x="1740592" y="1823178"/>
              <a:ext cx="116154" cy="87936"/>
            </a:xfrm>
            <a:prstGeom prst="triangl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82" name="purple left Group 234">
              <a:extLst>
                <a:ext uri="{FF2B5EF4-FFF2-40B4-BE49-F238E27FC236}">
                  <a16:creationId xmlns:a16="http://schemas.microsoft.com/office/drawing/2014/main" id="{BE00DA27-B275-4B02-B5CB-A7B31CDC4338}"/>
                </a:ext>
              </a:extLst>
            </p:cNvPr>
            <p:cNvGrpSpPr>
              <a:grpSpLocks noChangeAspect="1"/>
            </p:cNvGrpSpPr>
            <p:nvPr/>
          </p:nvGrpSpPr>
          <p:grpSpPr>
            <a:xfrm rot="20817739">
              <a:off x="1468658" y="2107089"/>
              <a:ext cx="882296" cy="207940"/>
              <a:chOff x="5833690" y="2643596"/>
              <a:chExt cx="1442304" cy="336523"/>
            </a:xfrm>
          </p:grpSpPr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98E4F2AC-A012-4CE6-A650-F1430DCD1B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4C64C6C4-799A-4EA6-956B-C18B3BC726B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708" name="Rectangle: Rounded Corners 707">
                  <a:extLst>
                    <a:ext uri="{FF2B5EF4-FFF2-40B4-BE49-F238E27FC236}">
                      <a16:creationId xmlns:a16="http://schemas.microsoft.com/office/drawing/2014/main" id="{6F3A0BF1-DF6D-4679-98AA-FBB516473C89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Partial Circle 708">
                  <a:extLst>
                    <a:ext uri="{FF2B5EF4-FFF2-40B4-BE49-F238E27FC236}">
                      <a16:creationId xmlns:a16="http://schemas.microsoft.com/office/drawing/2014/main" id="{AE0720E8-D762-4752-B433-8489AF79AE66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07" name="Oval 706">
                <a:extLst>
                  <a:ext uri="{FF2B5EF4-FFF2-40B4-BE49-F238E27FC236}">
                    <a16:creationId xmlns:a16="http://schemas.microsoft.com/office/drawing/2014/main" id="{7B6E65EA-762C-4686-BFE9-1A242D87B6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AB9C3F6D-1F3C-4EF0-A0DC-4C78F27E60FF}"/>
                </a:ext>
              </a:extLst>
            </p:cNvPr>
            <p:cNvGrpSpPr/>
            <p:nvPr/>
          </p:nvGrpSpPr>
          <p:grpSpPr>
            <a:xfrm rot="20995786" flipH="1">
              <a:off x="1257565" y="2747370"/>
              <a:ext cx="617306" cy="1010513"/>
              <a:chOff x="10813736" y="4508061"/>
              <a:chExt cx="701059" cy="1379698"/>
            </a:xfrm>
          </p:grpSpPr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4B6AC4E2-A5DF-4076-A2D7-8CDC2D60E8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930377" flipH="1">
                <a:off x="10786540" y="4535257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Rectangle: Rounded Corners 701">
                <a:extLst>
                  <a:ext uri="{FF2B5EF4-FFF2-40B4-BE49-F238E27FC236}">
                    <a16:creationId xmlns:a16="http://schemas.microsoft.com/office/drawing/2014/main" id="{2739B24D-02AD-4F9E-8617-5239D2555A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53947" flipH="1">
                <a:off x="11175119" y="5750784"/>
                <a:ext cx="319015" cy="12694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Trapezoid 702">
                <a:extLst>
                  <a:ext uri="{FF2B5EF4-FFF2-40B4-BE49-F238E27FC236}">
                    <a16:creationId xmlns:a16="http://schemas.microsoft.com/office/drawing/2014/main" id="{F6B4008A-E7B3-4A41-8AEF-FBA0851921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1213549" y="5193815"/>
                <a:ext cx="289284" cy="693944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Oval 703">
                <a:extLst>
                  <a:ext uri="{FF2B5EF4-FFF2-40B4-BE49-F238E27FC236}">
                    <a16:creationId xmlns:a16="http://schemas.microsoft.com/office/drawing/2014/main" id="{4118485E-B85E-4195-9C81-F6FC9BC3B28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78896" flipH="1">
                <a:off x="11108505" y="5118956"/>
                <a:ext cx="320805" cy="2551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4" name="Rectangle: Rounded Corners 683">
              <a:extLst>
                <a:ext uri="{FF2B5EF4-FFF2-40B4-BE49-F238E27FC236}">
                  <a16:creationId xmlns:a16="http://schemas.microsoft.com/office/drawing/2014/main" id="{BDB29D55-4CC6-4625-809B-8CDE1E0BEAEB}"/>
                </a:ext>
              </a:extLst>
            </p:cNvPr>
            <p:cNvSpPr>
              <a:spLocks noChangeAspect="1"/>
            </p:cNvSpPr>
            <p:nvPr/>
          </p:nvSpPr>
          <p:spPr>
            <a:xfrm rot="120658">
              <a:off x="1541037" y="2063047"/>
              <a:ext cx="185853" cy="192611"/>
            </a:xfrm>
            <a:prstGeom prst="roundRect">
              <a:avLst/>
            </a:pr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E16DE5FF-103C-43F7-BEB2-380618FB88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4967" y="2687379"/>
              <a:ext cx="466736" cy="35665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6" name="Rectangle: Rounded Corners 685">
              <a:extLst>
                <a:ext uri="{FF2B5EF4-FFF2-40B4-BE49-F238E27FC236}">
                  <a16:creationId xmlns:a16="http://schemas.microsoft.com/office/drawing/2014/main" id="{A1B7A4C4-F419-48B0-AD94-5D72B52B54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81565" y="2145728"/>
              <a:ext cx="433409" cy="608939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CB5A90E2-9CCA-43B4-9084-8331574BEB8D}"/>
                </a:ext>
              </a:extLst>
            </p:cNvPr>
            <p:cNvSpPr>
              <a:spLocks noChangeAspect="1"/>
            </p:cNvSpPr>
            <p:nvPr/>
          </p:nvSpPr>
          <p:spPr>
            <a:xfrm rot="18042572" flipH="1">
              <a:off x="1346456" y="2868971"/>
              <a:ext cx="665200" cy="513467"/>
            </a:xfrm>
            <a:custGeom>
              <a:avLst/>
              <a:gdLst>
                <a:gd name="connsiteX0" fmla="*/ 170379 w 698077"/>
                <a:gd name="connsiteY0" fmla="*/ 0 h 653906"/>
                <a:gd name="connsiteX1" fmla="*/ 236699 w 698077"/>
                <a:gd name="connsiteY1" fmla="*/ 10749 h 653906"/>
                <a:gd name="connsiteX2" fmla="*/ 247696 w 698077"/>
                <a:gd name="connsiteY2" fmla="*/ 16702 h 653906"/>
                <a:gd name="connsiteX3" fmla="*/ 253137 w 698077"/>
                <a:gd name="connsiteY3" fmla="*/ 10964 h 653906"/>
                <a:gd name="connsiteX4" fmla="*/ 269887 w 698077"/>
                <a:gd name="connsiteY4" fmla="*/ 28713 h 653906"/>
                <a:gd name="connsiteX5" fmla="*/ 290856 w 698077"/>
                <a:gd name="connsiteY5" fmla="*/ 40062 h 653906"/>
                <a:gd name="connsiteX6" fmla="*/ 327369 w 698077"/>
                <a:gd name="connsiteY6" fmla="*/ 83540 h 653906"/>
                <a:gd name="connsiteX7" fmla="*/ 329454 w 698077"/>
                <a:gd name="connsiteY7" fmla="*/ 91832 h 653906"/>
                <a:gd name="connsiteX8" fmla="*/ 698077 w 698077"/>
                <a:gd name="connsiteY8" fmla="*/ 482432 h 653906"/>
                <a:gd name="connsiteX9" fmla="*/ 535477 w 698077"/>
                <a:gd name="connsiteY9" fmla="*/ 653906 h 653906"/>
                <a:gd name="connsiteX10" fmla="*/ 41053 w 698077"/>
                <a:gd name="connsiteY10" fmla="*/ 234622 h 653906"/>
                <a:gd name="connsiteX11" fmla="*/ 46246 w 698077"/>
                <a:gd name="connsiteY11" fmla="*/ 229146 h 653906"/>
                <a:gd name="connsiteX12" fmla="*/ 13389 w 698077"/>
                <a:gd name="connsiteY12" fmla="*/ 190022 h 653906"/>
                <a:gd name="connsiteX13" fmla="*/ 0 w 698077"/>
                <a:gd name="connsiteY13" fmla="*/ 136781 h 653906"/>
                <a:gd name="connsiteX14" fmla="*/ 170379 w 698077"/>
                <a:gd name="connsiteY14" fmla="*/ 0 h 65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77" h="653906">
                  <a:moveTo>
                    <a:pt x="170379" y="0"/>
                  </a:moveTo>
                  <a:cubicBezTo>
                    <a:pt x="193904" y="0"/>
                    <a:pt x="216315" y="3828"/>
                    <a:pt x="236699" y="10749"/>
                  </a:cubicBezTo>
                  <a:lnTo>
                    <a:pt x="247696" y="16702"/>
                  </a:lnTo>
                  <a:lnTo>
                    <a:pt x="253137" y="10964"/>
                  </a:lnTo>
                  <a:lnTo>
                    <a:pt x="269887" y="28713"/>
                  </a:lnTo>
                  <a:lnTo>
                    <a:pt x="290856" y="40062"/>
                  </a:lnTo>
                  <a:cubicBezTo>
                    <a:pt x="306272" y="52439"/>
                    <a:pt x="318747" y="67176"/>
                    <a:pt x="327369" y="83540"/>
                  </a:cubicBezTo>
                  <a:lnTo>
                    <a:pt x="329454" y="91832"/>
                  </a:lnTo>
                  <a:lnTo>
                    <a:pt x="698077" y="482432"/>
                  </a:lnTo>
                  <a:lnTo>
                    <a:pt x="535477" y="653906"/>
                  </a:lnTo>
                  <a:lnTo>
                    <a:pt x="41053" y="234622"/>
                  </a:lnTo>
                  <a:lnTo>
                    <a:pt x="46246" y="229146"/>
                  </a:lnTo>
                  <a:lnTo>
                    <a:pt x="13389" y="190022"/>
                  </a:lnTo>
                  <a:cubicBezTo>
                    <a:pt x="4768" y="173658"/>
                    <a:pt x="0" y="155667"/>
                    <a:pt x="0" y="136781"/>
                  </a:cubicBezTo>
                  <a:cubicBezTo>
                    <a:pt x="0" y="61239"/>
                    <a:pt x="76281" y="0"/>
                    <a:pt x="17037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8" name="Rectangle: Rounded Corners 687">
              <a:extLst>
                <a:ext uri="{FF2B5EF4-FFF2-40B4-BE49-F238E27FC236}">
                  <a16:creationId xmlns:a16="http://schemas.microsoft.com/office/drawing/2014/main" id="{A70412B3-5951-4F29-B310-DCA82941D04C}"/>
                </a:ext>
              </a:extLst>
            </p:cNvPr>
            <p:cNvSpPr>
              <a:spLocks noChangeAspect="1"/>
            </p:cNvSpPr>
            <p:nvPr/>
          </p:nvSpPr>
          <p:spPr>
            <a:xfrm rot="20862604">
              <a:off x="1640638" y="3787779"/>
              <a:ext cx="280902" cy="9297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9" name="Trapezoid 688">
              <a:extLst>
                <a:ext uri="{FF2B5EF4-FFF2-40B4-BE49-F238E27FC236}">
                  <a16:creationId xmlns:a16="http://schemas.microsoft.com/office/drawing/2014/main" id="{31A17830-DA17-41B0-AB72-949B4FA408FE}"/>
                </a:ext>
              </a:extLst>
            </p:cNvPr>
            <p:cNvSpPr>
              <a:spLocks noChangeAspect="1"/>
            </p:cNvSpPr>
            <p:nvPr/>
          </p:nvSpPr>
          <p:spPr>
            <a:xfrm rot="783713" flipV="1">
              <a:off x="1564952" y="3390722"/>
              <a:ext cx="237431" cy="508256"/>
            </a:xfrm>
            <a:prstGeom prst="trapezoid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A875631F-6DAA-462E-90FF-419AD978FFB4}"/>
                </a:ext>
              </a:extLst>
            </p:cNvPr>
            <p:cNvSpPr>
              <a:spLocks noChangeAspect="1"/>
            </p:cNvSpPr>
            <p:nvPr/>
          </p:nvSpPr>
          <p:spPr>
            <a:xfrm rot="20995786">
              <a:off x="1579760" y="3308054"/>
              <a:ext cx="282479" cy="186873"/>
            </a:xfrm>
            <a:prstGeom prst="ellipse">
              <a:avLst/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6C177353-4D36-4F83-9761-18EDE64B32BD}"/>
                </a:ext>
              </a:extLst>
            </p:cNvPr>
            <p:cNvSpPr/>
            <p:nvPr/>
          </p:nvSpPr>
          <p:spPr>
            <a:xfrm rot="120658" flipH="1">
              <a:off x="1446719" y="1653159"/>
              <a:ext cx="353565" cy="443661"/>
            </a:xfrm>
            <a:custGeom>
              <a:avLst/>
              <a:gdLst>
                <a:gd name="connsiteX0" fmla="*/ 241099 w 546244"/>
                <a:gd name="connsiteY0" fmla="*/ 0 h 480666"/>
                <a:gd name="connsiteX1" fmla="*/ 463251 w 546244"/>
                <a:gd name="connsiteY1" fmla="*/ 146785 h 480666"/>
                <a:gd name="connsiteX2" fmla="*/ 476819 w 546244"/>
                <a:gd name="connsiteY2" fmla="*/ 190354 h 480666"/>
                <a:gd name="connsiteX3" fmla="*/ 546244 w 546244"/>
                <a:gd name="connsiteY3" fmla="*/ 311904 h 480666"/>
                <a:gd name="connsiteX4" fmla="*/ 470095 w 546244"/>
                <a:gd name="connsiteY4" fmla="*/ 311904 h 480666"/>
                <a:gd name="connsiteX5" fmla="*/ 463251 w 546244"/>
                <a:gd name="connsiteY5" fmla="*/ 333881 h 480666"/>
                <a:gd name="connsiteX6" fmla="*/ 241099 w 546244"/>
                <a:gd name="connsiteY6" fmla="*/ 480666 h 480666"/>
                <a:gd name="connsiteX7" fmla="*/ 0 w 546244"/>
                <a:gd name="connsiteY7" fmla="*/ 240333 h 480666"/>
                <a:gd name="connsiteX8" fmla="*/ 241099 w 546244"/>
                <a:gd name="connsiteY8" fmla="*/ 0 h 48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244" h="480666">
                  <a:moveTo>
                    <a:pt x="241099" y="0"/>
                  </a:moveTo>
                  <a:cubicBezTo>
                    <a:pt x="340965" y="0"/>
                    <a:pt x="426651" y="60526"/>
                    <a:pt x="463251" y="146785"/>
                  </a:cubicBezTo>
                  <a:lnTo>
                    <a:pt x="476819" y="190354"/>
                  </a:lnTo>
                  <a:lnTo>
                    <a:pt x="546244" y="311904"/>
                  </a:lnTo>
                  <a:lnTo>
                    <a:pt x="470095" y="311904"/>
                  </a:lnTo>
                  <a:lnTo>
                    <a:pt x="463251" y="333881"/>
                  </a:lnTo>
                  <a:cubicBezTo>
                    <a:pt x="426651" y="420141"/>
                    <a:pt x="340965" y="480666"/>
                    <a:pt x="241099" y="480666"/>
                  </a:cubicBezTo>
                  <a:cubicBezTo>
                    <a:pt x="107944" y="480666"/>
                    <a:pt x="0" y="373065"/>
                    <a:pt x="0" y="240333"/>
                  </a:cubicBezTo>
                  <a:cubicBezTo>
                    <a:pt x="0" y="107601"/>
                    <a:pt x="107944" y="0"/>
                    <a:pt x="241099" y="0"/>
                  </a:cubicBezTo>
                  <a:close/>
                </a:path>
              </a:pathLst>
            </a:cu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1C823B41-1201-4E80-B4F5-D959B96864DA}"/>
                </a:ext>
              </a:extLst>
            </p:cNvPr>
            <p:cNvSpPr>
              <a:spLocks noChangeAspect="1"/>
            </p:cNvSpPr>
            <p:nvPr/>
          </p:nvSpPr>
          <p:spPr>
            <a:xfrm rot="19683347">
              <a:off x="1566615" y="3789370"/>
              <a:ext cx="133430" cy="128777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7B98BF1F-3AD8-460A-96D4-162CA1614412}"/>
                </a:ext>
              </a:extLst>
            </p:cNvPr>
            <p:cNvSpPr>
              <a:spLocks noChangeAspect="1"/>
            </p:cNvSpPr>
            <p:nvPr/>
          </p:nvSpPr>
          <p:spPr>
            <a:xfrm rot="19683347">
              <a:off x="1317661" y="3717097"/>
              <a:ext cx="120383" cy="11618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78BBEFB2-F496-495A-842C-4C520A27A93C}"/>
                </a:ext>
              </a:extLst>
            </p:cNvPr>
            <p:cNvSpPr/>
            <p:nvPr/>
          </p:nvSpPr>
          <p:spPr>
            <a:xfrm flipH="1">
              <a:off x="1409371" y="1622313"/>
              <a:ext cx="398589" cy="412942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8969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95" name="purple left Group 234">
              <a:extLst>
                <a:ext uri="{FF2B5EF4-FFF2-40B4-BE49-F238E27FC236}">
                  <a16:creationId xmlns:a16="http://schemas.microsoft.com/office/drawing/2014/main" id="{E43782AE-6B28-4651-B2E1-44C44F77274B}"/>
                </a:ext>
              </a:extLst>
            </p:cNvPr>
            <p:cNvGrpSpPr>
              <a:grpSpLocks noChangeAspect="1"/>
            </p:cNvGrpSpPr>
            <p:nvPr/>
          </p:nvGrpSpPr>
          <p:grpSpPr>
            <a:xfrm rot="19079602">
              <a:off x="1446935" y="1991370"/>
              <a:ext cx="790937" cy="221884"/>
              <a:chOff x="5833690" y="2643596"/>
              <a:chExt cx="1442304" cy="336523"/>
            </a:xfrm>
          </p:grpSpPr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974EA6DB-3CDF-4994-B9B8-A6958264EF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97" name="Group 696">
                <a:extLst>
                  <a:ext uri="{FF2B5EF4-FFF2-40B4-BE49-F238E27FC236}">
                    <a16:creationId xmlns:a16="http://schemas.microsoft.com/office/drawing/2014/main" id="{55E9B58E-3B85-4AAD-8133-8BA0BFD4D7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699" name="Rectangle: Rounded Corners 698">
                  <a:extLst>
                    <a:ext uri="{FF2B5EF4-FFF2-40B4-BE49-F238E27FC236}">
                      <a16:creationId xmlns:a16="http://schemas.microsoft.com/office/drawing/2014/main" id="{4E371740-3F3E-4E15-9C1F-F0D94EC5CA15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Partial Circle 699">
                  <a:extLst>
                    <a:ext uri="{FF2B5EF4-FFF2-40B4-BE49-F238E27FC236}">
                      <a16:creationId xmlns:a16="http://schemas.microsoft.com/office/drawing/2014/main" id="{EF414D64-401A-4BE2-AF41-ACFDBB2103A9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8" name="Oval 697">
                <a:extLst>
                  <a:ext uri="{FF2B5EF4-FFF2-40B4-BE49-F238E27FC236}">
                    <a16:creationId xmlns:a16="http://schemas.microsoft.com/office/drawing/2014/main" id="{A0260CF3-834A-484B-A750-D6944E5F56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10" name="Group 709">
            <a:extLst>
              <a:ext uri="{FF2B5EF4-FFF2-40B4-BE49-F238E27FC236}">
                <a16:creationId xmlns:a16="http://schemas.microsoft.com/office/drawing/2014/main" id="{D79E1DDA-9B78-46B8-91C7-266E682C756F}"/>
              </a:ext>
            </a:extLst>
          </p:cNvPr>
          <p:cNvGrpSpPr/>
          <p:nvPr/>
        </p:nvGrpSpPr>
        <p:grpSpPr>
          <a:xfrm>
            <a:off x="3496650" y="3537505"/>
            <a:ext cx="2670502" cy="1565089"/>
            <a:chOff x="1334924" y="5426004"/>
            <a:chExt cx="2670502" cy="1565089"/>
          </a:xfrm>
        </p:grpSpPr>
        <p:pic>
          <p:nvPicPr>
            <p:cNvPr id="711" name="Picture 710">
              <a:extLst>
                <a:ext uri="{FF2B5EF4-FFF2-40B4-BE49-F238E27FC236}">
                  <a16:creationId xmlns:a16="http://schemas.microsoft.com/office/drawing/2014/main" id="{6D04D76D-67D8-44C8-BAC0-0B9D3E622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34924" y="5426004"/>
              <a:ext cx="2670502" cy="1565089"/>
            </a:xfrm>
            <a:prstGeom prst="rect">
              <a:avLst/>
            </a:prstGeom>
          </p:spPr>
        </p:pic>
        <p:sp>
          <p:nvSpPr>
            <p:cNvPr id="712" name="Moon 711">
              <a:extLst>
                <a:ext uri="{FF2B5EF4-FFF2-40B4-BE49-F238E27FC236}">
                  <a16:creationId xmlns:a16="http://schemas.microsoft.com/office/drawing/2014/main" id="{CC1113F9-C2FF-47D2-B2AF-2D4786F9A041}"/>
                </a:ext>
              </a:extLst>
            </p:cNvPr>
            <p:cNvSpPr/>
            <p:nvPr/>
          </p:nvSpPr>
          <p:spPr>
            <a:xfrm rot="8991799">
              <a:off x="2512531" y="5963919"/>
              <a:ext cx="220254" cy="414105"/>
            </a:xfrm>
            <a:prstGeom prst="moon">
              <a:avLst>
                <a:gd name="adj" fmla="val 635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13" name="Moon 712">
              <a:extLst>
                <a:ext uri="{FF2B5EF4-FFF2-40B4-BE49-F238E27FC236}">
                  <a16:creationId xmlns:a16="http://schemas.microsoft.com/office/drawing/2014/main" id="{038A8A54-2631-4F26-969D-F4601578A9BE}"/>
                </a:ext>
              </a:extLst>
            </p:cNvPr>
            <p:cNvSpPr/>
            <p:nvPr/>
          </p:nvSpPr>
          <p:spPr>
            <a:xfrm rot="8991799">
              <a:off x="1711815" y="6449001"/>
              <a:ext cx="220254" cy="350435"/>
            </a:xfrm>
            <a:prstGeom prst="moon">
              <a:avLst>
                <a:gd name="adj" fmla="val 635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14" name="Moon 713">
              <a:extLst>
                <a:ext uri="{FF2B5EF4-FFF2-40B4-BE49-F238E27FC236}">
                  <a16:creationId xmlns:a16="http://schemas.microsoft.com/office/drawing/2014/main" id="{F4825648-7F67-42DF-B2EB-923161375776}"/>
                </a:ext>
              </a:extLst>
            </p:cNvPr>
            <p:cNvSpPr/>
            <p:nvPr/>
          </p:nvSpPr>
          <p:spPr>
            <a:xfrm rot="8991799">
              <a:off x="3300612" y="5560993"/>
              <a:ext cx="220254" cy="414105"/>
            </a:xfrm>
            <a:prstGeom prst="moon">
              <a:avLst>
                <a:gd name="adj" fmla="val 635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15" name="Moon 714">
              <a:extLst>
                <a:ext uri="{FF2B5EF4-FFF2-40B4-BE49-F238E27FC236}">
                  <a16:creationId xmlns:a16="http://schemas.microsoft.com/office/drawing/2014/main" id="{C569BDE6-A296-445F-8295-5CC94B38FF6B}"/>
                </a:ext>
              </a:extLst>
            </p:cNvPr>
            <p:cNvSpPr/>
            <p:nvPr/>
          </p:nvSpPr>
          <p:spPr>
            <a:xfrm rot="8991799">
              <a:off x="3572574" y="5458611"/>
              <a:ext cx="153752" cy="387258"/>
            </a:xfrm>
            <a:prstGeom prst="moon">
              <a:avLst>
                <a:gd name="adj" fmla="val 635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9A89D7B2-BD5E-4B18-B2E6-6E8A5801C327}"/>
              </a:ext>
            </a:extLst>
          </p:cNvPr>
          <p:cNvGrpSpPr/>
          <p:nvPr/>
        </p:nvGrpSpPr>
        <p:grpSpPr>
          <a:xfrm>
            <a:off x="4309845" y="2801895"/>
            <a:ext cx="774907" cy="2369187"/>
            <a:chOff x="3254096" y="3509804"/>
            <a:chExt cx="774907" cy="2369187"/>
          </a:xfrm>
        </p:grpSpPr>
        <p:grpSp>
          <p:nvGrpSpPr>
            <p:cNvPr id="717" name="purple left Group 234">
              <a:extLst>
                <a:ext uri="{FF2B5EF4-FFF2-40B4-BE49-F238E27FC236}">
                  <a16:creationId xmlns:a16="http://schemas.microsoft.com/office/drawing/2014/main" id="{209A073E-82E3-4DDD-8DA1-9D9F8C65C297}"/>
                </a:ext>
              </a:extLst>
            </p:cNvPr>
            <p:cNvGrpSpPr>
              <a:grpSpLocks noChangeAspect="1"/>
            </p:cNvGrpSpPr>
            <p:nvPr/>
          </p:nvGrpSpPr>
          <p:grpSpPr>
            <a:xfrm rot="4598544" flipH="1">
              <a:off x="3306172" y="3794331"/>
              <a:ext cx="790937" cy="221884"/>
              <a:chOff x="5833690" y="2643596"/>
              <a:chExt cx="1442304" cy="336523"/>
            </a:xfrm>
          </p:grpSpPr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ECAF89E2-8C14-4C9B-8491-F42278D15A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76365D3B-24B2-4307-8F6C-64009B07AC1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746" name="Rectangle: Rounded Corners 745">
                  <a:extLst>
                    <a:ext uri="{FF2B5EF4-FFF2-40B4-BE49-F238E27FC236}">
                      <a16:creationId xmlns:a16="http://schemas.microsoft.com/office/drawing/2014/main" id="{A0C8F79D-7376-4765-A7AD-4519F91E2008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7" name="Partial Circle 746">
                  <a:extLst>
                    <a:ext uri="{FF2B5EF4-FFF2-40B4-BE49-F238E27FC236}">
                      <a16:creationId xmlns:a16="http://schemas.microsoft.com/office/drawing/2014/main" id="{7C7A52E7-A925-4840-8586-585ECE33D9A3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5" name="Oval 744">
                <a:extLst>
                  <a:ext uri="{FF2B5EF4-FFF2-40B4-BE49-F238E27FC236}">
                    <a16:creationId xmlns:a16="http://schemas.microsoft.com/office/drawing/2014/main" id="{84B4641E-BFE5-468E-93EF-FF6B3FA6CC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18" name="Isosceles Triangle 717">
              <a:extLst>
                <a:ext uri="{FF2B5EF4-FFF2-40B4-BE49-F238E27FC236}">
                  <a16:creationId xmlns:a16="http://schemas.microsoft.com/office/drawing/2014/main" id="{A18361E0-66B5-491D-BCAC-867CE4A9415B}"/>
                </a:ext>
              </a:extLst>
            </p:cNvPr>
            <p:cNvSpPr/>
            <p:nvPr/>
          </p:nvSpPr>
          <p:spPr>
            <a:xfrm>
              <a:off x="3391262" y="3833232"/>
              <a:ext cx="116154" cy="87936"/>
            </a:xfrm>
            <a:prstGeom prst="triangl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19" name="Group 718">
              <a:extLst>
                <a:ext uri="{FF2B5EF4-FFF2-40B4-BE49-F238E27FC236}">
                  <a16:creationId xmlns:a16="http://schemas.microsoft.com/office/drawing/2014/main" id="{806A9AFA-3062-453A-98A6-E3C044730A6D}"/>
                </a:ext>
              </a:extLst>
            </p:cNvPr>
            <p:cNvGrpSpPr/>
            <p:nvPr/>
          </p:nvGrpSpPr>
          <p:grpSpPr>
            <a:xfrm rot="604214">
              <a:off x="3411697" y="4732316"/>
              <a:ext cx="617306" cy="1010513"/>
              <a:chOff x="10813736" y="4508061"/>
              <a:chExt cx="701059" cy="1379698"/>
            </a:xfrm>
          </p:grpSpPr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0A521BD4-8494-4C4E-95BB-FD8FC373B9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930377" flipH="1">
                <a:off x="10786540" y="4535257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0" name="Rectangle: Rounded Corners 739">
                <a:extLst>
                  <a:ext uri="{FF2B5EF4-FFF2-40B4-BE49-F238E27FC236}">
                    <a16:creationId xmlns:a16="http://schemas.microsoft.com/office/drawing/2014/main" id="{8269E857-C966-4CE5-A053-6DD8F766C4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53947" flipH="1">
                <a:off x="11175119" y="5750784"/>
                <a:ext cx="319015" cy="12694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1" name="Trapezoid 740">
                <a:extLst>
                  <a:ext uri="{FF2B5EF4-FFF2-40B4-BE49-F238E27FC236}">
                    <a16:creationId xmlns:a16="http://schemas.microsoft.com/office/drawing/2014/main" id="{599EA753-1C78-4DF8-9D99-225EA32FB3B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1213549" y="5193815"/>
                <a:ext cx="289284" cy="693944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2" name="Oval 741">
                <a:extLst>
                  <a:ext uri="{FF2B5EF4-FFF2-40B4-BE49-F238E27FC236}">
                    <a16:creationId xmlns:a16="http://schemas.microsoft.com/office/drawing/2014/main" id="{B23DDD94-1DA5-4D36-94B5-7FA0E6F9E09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1080364" y="5124964"/>
                <a:ext cx="320805" cy="2551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0" name="Rectangle: Rounded Corners 719">
              <a:extLst>
                <a:ext uri="{FF2B5EF4-FFF2-40B4-BE49-F238E27FC236}">
                  <a16:creationId xmlns:a16="http://schemas.microsoft.com/office/drawing/2014/main" id="{72DEEAE4-6CB9-42DF-AC1F-71ECB8FF3701}"/>
                </a:ext>
              </a:extLst>
            </p:cNvPr>
            <p:cNvSpPr>
              <a:spLocks noChangeAspect="1"/>
            </p:cNvSpPr>
            <p:nvPr/>
          </p:nvSpPr>
          <p:spPr>
            <a:xfrm rot="21479342" flipH="1">
              <a:off x="3559678" y="4047993"/>
              <a:ext cx="185853" cy="192611"/>
            </a:xfrm>
            <a:prstGeom prst="roundRect">
              <a:avLst/>
            </a:pr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0E9C6B98-0BB4-4891-B58C-7E169326696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448627" y="4672325"/>
              <a:ext cx="480746" cy="35665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Rectangle: Rounded Corners 721">
              <a:extLst>
                <a:ext uri="{FF2B5EF4-FFF2-40B4-BE49-F238E27FC236}">
                  <a16:creationId xmlns:a16="http://schemas.microsoft.com/office/drawing/2014/main" id="{E5B2DF26-470C-442C-AEC9-8613B7A4D68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462622" y="4145943"/>
              <a:ext cx="465049" cy="608939"/>
            </a:xfrm>
            <a:prstGeom prst="roundRect">
              <a:avLst>
                <a:gd name="adj" fmla="val 33590"/>
              </a:avLst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3" name="Group 722">
              <a:extLst>
                <a:ext uri="{FF2B5EF4-FFF2-40B4-BE49-F238E27FC236}">
                  <a16:creationId xmlns:a16="http://schemas.microsoft.com/office/drawing/2014/main" id="{43289A31-7429-4E0C-8AF0-B599934DF29E}"/>
                </a:ext>
              </a:extLst>
            </p:cNvPr>
            <p:cNvGrpSpPr/>
            <p:nvPr/>
          </p:nvGrpSpPr>
          <p:grpSpPr>
            <a:xfrm rot="604214">
              <a:off x="3254096" y="4784195"/>
              <a:ext cx="513467" cy="1049657"/>
              <a:chOff x="10829529" y="4487950"/>
              <a:chExt cx="583132" cy="1433144"/>
            </a:xfrm>
          </p:grpSpPr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3AFBE4E5-56FB-4945-ABD3-4A456495F7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53958" flipH="1">
                <a:off x="10666981" y="4650498"/>
                <a:ext cx="908227" cy="583132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6" name="Rectangle: Rounded Corners 735">
                <a:extLst>
                  <a:ext uri="{FF2B5EF4-FFF2-40B4-BE49-F238E27FC236}">
                    <a16:creationId xmlns:a16="http://schemas.microsoft.com/office/drawing/2014/main" id="{C32B0E28-D7F9-4090-94F0-641C1CF6F9D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53947" flipH="1">
                <a:off x="10997107" y="5771060"/>
                <a:ext cx="319014" cy="12694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7" name="Trapezoid 736">
                <a:extLst>
                  <a:ext uri="{FF2B5EF4-FFF2-40B4-BE49-F238E27FC236}">
                    <a16:creationId xmlns:a16="http://schemas.microsoft.com/office/drawing/2014/main" id="{22458023-5AB1-4FA4-B32D-33E4693A3F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1046138" y="5227149"/>
                <a:ext cx="269645" cy="693945"/>
              </a:xfrm>
              <a:prstGeom prst="trapezoid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8" name="Oval 737">
                <a:extLst>
                  <a:ext uri="{FF2B5EF4-FFF2-40B4-BE49-F238E27FC236}">
                    <a16:creationId xmlns:a16="http://schemas.microsoft.com/office/drawing/2014/main" id="{E7593E47-BB01-4577-BCEF-B7A82D54D44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941394" y="5154084"/>
                <a:ext cx="320805" cy="255146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4" name="Group 723">
              <a:extLst>
                <a:ext uri="{FF2B5EF4-FFF2-40B4-BE49-F238E27FC236}">
                  <a16:creationId xmlns:a16="http://schemas.microsoft.com/office/drawing/2014/main" id="{67C20A27-288D-452D-BCA4-BAAF515CD198}"/>
                </a:ext>
              </a:extLst>
            </p:cNvPr>
            <p:cNvGrpSpPr/>
            <p:nvPr/>
          </p:nvGrpSpPr>
          <p:grpSpPr>
            <a:xfrm>
              <a:off x="3362596" y="3602837"/>
              <a:ext cx="534392" cy="494844"/>
              <a:chOff x="9066383" y="3271687"/>
              <a:chExt cx="606896" cy="675633"/>
            </a:xfrm>
          </p:grpSpPr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E38BF49D-B767-4910-A450-7474EEDC252A}"/>
                  </a:ext>
                </a:extLst>
              </p:cNvPr>
              <p:cNvSpPr/>
              <p:nvPr/>
            </p:nvSpPr>
            <p:spPr>
              <a:xfrm rot="21479342">
                <a:off x="9132577" y="3275097"/>
                <a:ext cx="401535" cy="605751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77786F71-C9D8-4D81-AA94-A8DAA4E111C3}"/>
                  </a:ext>
                </a:extLst>
              </p:cNvPr>
              <p:cNvSpPr/>
              <p:nvPr/>
            </p:nvSpPr>
            <p:spPr>
              <a:xfrm>
                <a:off x="9066383" y="3271687"/>
                <a:ext cx="606896" cy="675633"/>
              </a:xfrm>
              <a:custGeom>
                <a:avLst/>
                <a:gdLst>
                  <a:gd name="connsiteX0" fmla="*/ 24647 w 475751"/>
                  <a:gd name="connsiteY0" fmla="*/ 60960 h 548640"/>
                  <a:gd name="connsiteX1" fmla="*/ 12455 w 475751"/>
                  <a:gd name="connsiteY1" fmla="*/ 121920 h 548640"/>
                  <a:gd name="connsiteX2" fmla="*/ 263 w 475751"/>
                  <a:gd name="connsiteY2" fmla="*/ 158496 h 548640"/>
                  <a:gd name="connsiteX3" fmla="*/ 24647 w 475751"/>
                  <a:gd name="connsiteY3" fmla="*/ 195072 h 548640"/>
                  <a:gd name="connsiteX4" fmla="*/ 97799 w 475751"/>
                  <a:gd name="connsiteY4" fmla="*/ 231648 h 548640"/>
                  <a:gd name="connsiteX5" fmla="*/ 134375 w 475751"/>
                  <a:gd name="connsiteY5" fmla="*/ 304800 h 548640"/>
                  <a:gd name="connsiteX6" fmla="*/ 158759 w 475751"/>
                  <a:gd name="connsiteY6" fmla="*/ 341376 h 548640"/>
                  <a:gd name="connsiteX7" fmla="*/ 146567 w 475751"/>
                  <a:gd name="connsiteY7" fmla="*/ 463296 h 548640"/>
                  <a:gd name="connsiteX8" fmla="*/ 134375 w 475751"/>
                  <a:gd name="connsiteY8" fmla="*/ 499872 h 548640"/>
                  <a:gd name="connsiteX9" fmla="*/ 207527 w 475751"/>
                  <a:gd name="connsiteY9" fmla="*/ 536448 h 548640"/>
                  <a:gd name="connsiteX10" fmla="*/ 366023 w 475751"/>
                  <a:gd name="connsiteY10" fmla="*/ 548640 h 548640"/>
                  <a:gd name="connsiteX11" fmla="*/ 426983 w 475751"/>
                  <a:gd name="connsiteY11" fmla="*/ 536448 h 548640"/>
                  <a:gd name="connsiteX12" fmla="*/ 439175 w 475751"/>
                  <a:gd name="connsiteY12" fmla="*/ 487680 h 548640"/>
                  <a:gd name="connsiteX13" fmla="*/ 451367 w 475751"/>
                  <a:gd name="connsiteY13" fmla="*/ 451104 h 548640"/>
                  <a:gd name="connsiteX14" fmla="*/ 475751 w 475751"/>
                  <a:gd name="connsiteY14" fmla="*/ 341376 h 548640"/>
                  <a:gd name="connsiteX15" fmla="*/ 463559 w 475751"/>
                  <a:gd name="connsiteY15" fmla="*/ 231648 h 548640"/>
                  <a:gd name="connsiteX16" fmla="*/ 402599 w 475751"/>
                  <a:gd name="connsiteY16" fmla="*/ 121920 h 548640"/>
                  <a:gd name="connsiteX17" fmla="*/ 378215 w 475751"/>
                  <a:gd name="connsiteY17" fmla="*/ 85344 h 548640"/>
                  <a:gd name="connsiteX18" fmla="*/ 256295 w 475751"/>
                  <a:gd name="connsiteY18" fmla="*/ 12192 h 548640"/>
                  <a:gd name="connsiteX19" fmla="*/ 219719 w 475751"/>
                  <a:gd name="connsiteY19" fmla="*/ 0 h 548640"/>
                  <a:gd name="connsiteX20" fmla="*/ 24647 w 475751"/>
                  <a:gd name="connsiteY20" fmla="*/ 60960 h 54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5751" h="548640">
                    <a:moveTo>
                      <a:pt x="24647" y="60960"/>
                    </a:moveTo>
                    <a:cubicBezTo>
                      <a:pt x="-9897" y="81280"/>
                      <a:pt x="17481" y="101816"/>
                      <a:pt x="12455" y="121920"/>
                    </a:cubicBezTo>
                    <a:cubicBezTo>
                      <a:pt x="9338" y="134388"/>
                      <a:pt x="-1850" y="145819"/>
                      <a:pt x="263" y="158496"/>
                    </a:cubicBezTo>
                    <a:cubicBezTo>
                      <a:pt x="2672" y="172950"/>
                      <a:pt x="14286" y="184711"/>
                      <a:pt x="24647" y="195072"/>
                    </a:cubicBezTo>
                    <a:cubicBezTo>
                      <a:pt x="48282" y="218707"/>
                      <a:pt x="68051" y="221732"/>
                      <a:pt x="97799" y="231648"/>
                    </a:cubicBezTo>
                    <a:cubicBezTo>
                      <a:pt x="167680" y="336470"/>
                      <a:pt x="83898" y="203846"/>
                      <a:pt x="134375" y="304800"/>
                    </a:cubicBezTo>
                    <a:cubicBezTo>
                      <a:pt x="140928" y="317906"/>
                      <a:pt x="150631" y="329184"/>
                      <a:pt x="158759" y="341376"/>
                    </a:cubicBezTo>
                    <a:cubicBezTo>
                      <a:pt x="154695" y="382016"/>
                      <a:pt x="152777" y="422928"/>
                      <a:pt x="146567" y="463296"/>
                    </a:cubicBezTo>
                    <a:cubicBezTo>
                      <a:pt x="144613" y="475998"/>
                      <a:pt x="129602" y="487940"/>
                      <a:pt x="134375" y="499872"/>
                    </a:cubicBezTo>
                    <a:cubicBezTo>
                      <a:pt x="140107" y="514202"/>
                      <a:pt x="193480" y="534692"/>
                      <a:pt x="207527" y="536448"/>
                    </a:cubicBezTo>
                    <a:cubicBezTo>
                      <a:pt x="260106" y="543020"/>
                      <a:pt x="313191" y="544576"/>
                      <a:pt x="366023" y="548640"/>
                    </a:cubicBezTo>
                    <a:cubicBezTo>
                      <a:pt x="386343" y="544576"/>
                      <a:pt x="411064" y="549714"/>
                      <a:pt x="426983" y="536448"/>
                    </a:cubicBezTo>
                    <a:cubicBezTo>
                      <a:pt x="439856" y="525721"/>
                      <a:pt x="434572" y="503792"/>
                      <a:pt x="439175" y="487680"/>
                    </a:cubicBezTo>
                    <a:cubicBezTo>
                      <a:pt x="442706" y="475323"/>
                      <a:pt x="447836" y="463461"/>
                      <a:pt x="451367" y="451104"/>
                    </a:cubicBezTo>
                    <a:cubicBezTo>
                      <a:pt x="462846" y="410929"/>
                      <a:pt x="467371" y="383278"/>
                      <a:pt x="475751" y="341376"/>
                    </a:cubicBezTo>
                    <a:cubicBezTo>
                      <a:pt x="471687" y="304800"/>
                      <a:pt x="469609" y="267948"/>
                      <a:pt x="463559" y="231648"/>
                    </a:cubicBezTo>
                    <a:cubicBezTo>
                      <a:pt x="456406" y="188729"/>
                      <a:pt x="425873" y="156830"/>
                      <a:pt x="402599" y="121920"/>
                    </a:cubicBezTo>
                    <a:cubicBezTo>
                      <a:pt x="394471" y="109728"/>
                      <a:pt x="390407" y="93472"/>
                      <a:pt x="378215" y="85344"/>
                    </a:cubicBezTo>
                    <a:cubicBezTo>
                      <a:pt x="326211" y="50675"/>
                      <a:pt x="308781" y="34686"/>
                      <a:pt x="256295" y="12192"/>
                    </a:cubicBezTo>
                    <a:cubicBezTo>
                      <a:pt x="244483" y="7130"/>
                      <a:pt x="231911" y="4064"/>
                      <a:pt x="219719" y="0"/>
                    </a:cubicBezTo>
                    <a:cubicBezTo>
                      <a:pt x="52162" y="12889"/>
                      <a:pt x="59191" y="40640"/>
                      <a:pt x="24647" y="60960"/>
                    </a:cubicBezTo>
                    <a:close/>
                  </a:path>
                </a:pathLst>
              </a:custGeom>
              <a:solidFill>
                <a:srgbClr val="8969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64A34870-5DF6-4C3B-8869-4F978CD9D1EF}"/>
                </a:ext>
              </a:extLst>
            </p:cNvPr>
            <p:cNvSpPr>
              <a:spLocks noChangeAspect="1"/>
            </p:cNvSpPr>
            <p:nvPr/>
          </p:nvSpPr>
          <p:spPr>
            <a:xfrm rot="1916653" flipH="1">
              <a:off x="3506795" y="5750214"/>
              <a:ext cx="133430" cy="128777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4D4D4F95-E0EE-41B0-9BA8-4D155D5FC502}"/>
                </a:ext>
              </a:extLst>
            </p:cNvPr>
            <p:cNvSpPr>
              <a:spLocks noChangeAspect="1"/>
            </p:cNvSpPr>
            <p:nvPr/>
          </p:nvSpPr>
          <p:spPr>
            <a:xfrm rot="1916653" flipH="1">
              <a:off x="3863312" y="5702798"/>
              <a:ext cx="120383" cy="116185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7" name="purple left Group 234">
              <a:extLst>
                <a:ext uri="{FF2B5EF4-FFF2-40B4-BE49-F238E27FC236}">
                  <a16:creationId xmlns:a16="http://schemas.microsoft.com/office/drawing/2014/main" id="{A5E123A3-85B8-4849-8351-D5E86F5050B4}"/>
                </a:ext>
              </a:extLst>
            </p:cNvPr>
            <p:cNvGrpSpPr>
              <a:grpSpLocks noChangeAspect="1"/>
            </p:cNvGrpSpPr>
            <p:nvPr/>
          </p:nvGrpSpPr>
          <p:grpSpPr>
            <a:xfrm rot="4500598" flipH="1">
              <a:off x="2980915" y="3876916"/>
              <a:ext cx="882296" cy="207940"/>
              <a:chOff x="5833690" y="2643596"/>
              <a:chExt cx="1442304" cy="336523"/>
            </a:xfrm>
          </p:grpSpPr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FF042044-8459-438C-BE80-8496F1B54B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663D9B34-DE06-4863-B890-FCD4B57DB64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731" name="Rectangle: Rounded Corners 730">
                  <a:extLst>
                    <a:ext uri="{FF2B5EF4-FFF2-40B4-BE49-F238E27FC236}">
                      <a16:creationId xmlns:a16="http://schemas.microsoft.com/office/drawing/2014/main" id="{15902346-ADB7-470D-8EF5-B2E9CF92A42D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2" name="Partial Circle 731">
                  <a:extLst>
                    <a:ext uri="{FF2B5EF4-FFF2-40B4-BE49-F238E27FC236}">
                      <a16:creationId xmlns:a16="http://schemas.microsoft.com/office/drawing/2014/main" id="{5DF8C8E4-B9E5-4BD6-9420-F1946364F0C1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30" name="Oval 729">
                <a:extLst>
                  <a:ext uri="{FF2B5EF4-FFF2-40B4-BE49-F238E27FC236}">
                    <a16:creationId xmlns:a16="http://schemas.microsoft.com/office/drawing/2014/main" id="{D48EBCD1-CA09-4742-B9AF-3AE6FEA754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48" name="Group 747">
            <a:extLst>
              <a:ext uri="{FF2B5EF4-FFF2-40B4-BE49-F238E27FC236}">
                <a16:creationId xmlns:a16="http://schemas.microsoft.com/office/drawing/2014/main" id="{830A9C39-6777-441A-B0C6-903A5897D191}"/>
              </a:ext>
            </a:extLst>
          </p:cNvPr>
          <p:cNvGrpSpPr/>
          <p:nvPr/>
        </p:nvGrpSpPr>
        <p:grpSpPr>
          <a:xfrm>
            <a:off x="4870528" y="2471391"/>
            <a:ext cx="1185926" cy="2286127"/>
            <a:chOff x="4214725" y="2402084"/>
            <a:chExt cx="1185926" cy="2286127"/>
          </a:xfrm>
        </p:grpSpPr>
        <p:grpSp>
          <p:nvGrpSpPr>
            <p:cNvPr id="749" name="Group 748">
              <a:extLst>
                <a:ext uri="{FF2B5EF4-FFF2-40B4-BE49-F238E27FC236}">
                  <a16:creationId xmlns:a16="http://schemas.microsoft.com/office/drawing/2014/main" id="{FE4A8B84-BA77-4CF8-B137-EBC9B7A4D976}"/>
                </a:ext>
              </a:extLst>
            </p:cNvPr>
            <p:cNvGrpSpPr/>
            <p:nvPr/>
          </p:nvGrpSpPr>
          <p:grpSpPr>
            <a:xfrm>
              <a:off x="4487968" y="2402084"/>
              <a:ext cx="912683" cy="2286127"/>
              <a:chOff x="4203126" y="1999226"/>
              <a:chExt cx="912683" cy="2286127"/>
            </a:xfrm>
          </p:grpSpPr>
          <p:grpSp>
            <p:nvGrpSpPr>
              <p:cNvPr id="756" name="purple left Group 234">
                <a:extLst>
                  <a:ext uri="{FF2B5EF4-FFF2-40B4-BE49-F238E27FC236}">
                    <a16:creationId xmlns:a16="http://schemas.microsoft.com/office/drawing/2014/main" id="{84B7373F-F5DE-417C-93E9-8317CE73003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453234" flipH="1">
                <a:off x="4075319" y="2283753"/>
                <a:ext cx="790937" cy="221884"/>
                <a:chOff x="5833690" y="2643596"/>
                <a:chExt cx="1442304" cy="336523"/>
              </a:xfrm>
            </p:grpSpPr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id="{BED2F009-7901-4E69-BBE4-1091826B62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7218167">
                  <a:off x="6029679" y="2461077"/>
                  <a:ext cx="269317" cy="661296"/>
                </a:xfrm>
                <a:custGeom>
                  <a:avLst/>
                  <a:gdLst>
                    <a:gd name="connsiteX0" fmla="*/ 3881 w 221603"/>
                    <a:gd name="connsiteY0" fmla="*/ 123448 h 549242"/>
                    <a:gd name="connsiteX1" fmla="*/ 139453 w 221603"/>
                    <a:gd name="connsiteY1" fmla="*/ 1626 h 549242"/>
                    <a:gd name="connsiteX2" fmla="*/ 217171 w 221603"/>
                    <a:gd name="connsiteY2" fmla="*/ 166491 h 549242"/>
                    <a:gd name="connsiteX3" fmla="*/ 215616 w 221603"/>
                    <a:gd name="connsiteY3" fmla="*/ 170775 h 549242"/>
                    <a:gd name="connsiteX4" fmla="*/ 221603 w 221603"/>
                    <a:gd name="connsiteY4" fmla="*/ 185228 h 549242"/>
                    <a:gd name="connsiteX5" fmla="*/ 221603 w 221603"/>
                    <a:gd name="connsiteY5" fmla="*/ 518776 h 549242"/>
                    <a:gd name="connsiteX6" fmla="*/ 191137 w 221603"/>
                    <a:gd name="connsiteY6" fmla="*/ 549242 h 549242"/>
                    <a:gd name="connsiteX7" fmla="*/ 69277 w 221603"/>
                    <a:gd name="connsiteY7" fmla="*/ 549242 h 549242"/>
                    <a:gd name="connsiteX8" fmla="*/ 38811 w 221603"/>
                    <a:gd name="connsiteY8" fmla="*/ 518776 h 549242"/>
                    <a:gd name="connsiteX9" fmla="*/ 38811 w 221603"/>
                    <a:gd name="connsiteY9" fmla="*/ 263857 h 549242"/>
                    <a:gd name="connsiteX10" fmla="*/ 14662 w 221603"/>
                    <a:gd name="connsiteY10" fmla="*/ 231111 h 549242"/>
                    <a:gd name="connsiteX11" fmla="*/ 3881 w 221603"/>
                    <a:gd name="connsiteY11" fmla="*/ 123448 h 549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1603" h="549242">
                      <a:moveTo>
                        <a:pt x="3881" y="123448"/>
                      </a:moveTo>
                      <a:cubicBezTo>
                        <a:pt x="19857" y="44282"/>
                        <a:pt x="80555" y="-10260"/>
                        <a:pt x="139453" y="1626"/>
                      </a:cubicBezTo>
                      <a:cubicBezTo>
                        <a:pt x="198352" y="13512"/>
                        <a:pt x="233147" y="87325"/>
                        <a:pt x="217171" y="166491"/>
                      </a:cubicBezTo>
                      <a:lnTo>
                        <a:pt x="215616" y="170775"/>
                      </a:lnTo>
                      <a:lnTo>
                        <a:pt x="221603" y="185228"/>
                      </a:lnTo>
                      <a:lnTo>
                        <a:pt x="221603" y="518776"/>
                      </a:lnTo>
                      <a:cubicBezTo>
                        <a:pt x="221603" y="535602"/>
                        <a:pt x="207963" y="549242"/>
                        <a:pt x="191137" y="549242"/>
                      </a:cubicBezTo>
                      <a:lnTo>
                        <a:pt x="69277" y="549242"/>
                      </a:lnTo>
                      <a:cubicBezTo>
                        <a:pt x="52451" y="549242"/>
                        <a:pt x="38811" y="535602"/>
                        <a:pt x="38811" y="518776"/>
                      </a:cubicBezTo>
                      <a:lnTo>
                        <a:pt x="38811" y="263857"/>
                      </a:lnTo>
                      <a:lnTo>
                        <a:pt x="14662" y="231111"/>
                      </a:lnTo>
                      <a:cubicBezTo>
                        <a:pt x="598" y="201276"/>
                        <a:pt x="-4107" y="163032"/>
                        <a:pt x="3881" y="1234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80" name="Group 779">
                  <a:extLst>
                    <a:ext uri="{FF2B5EF4-FFF2-40B4-BE49-F238E27FC236}">
                      <a16:creationId xmlns:a16="http://schemas.microsoft.com/office/drawing/2014/main" id="{1CE7710D-9619-48A8-9A9D-A3A5D9A3E45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5654798">
                  <a:off x="6742394" y="2444241"/>
                  <a:ext cx="334245" cy="732955"/>
                  <a:chOff x="3944068" y="2915131"/>
                  <a:chExt cx="275025" cy="608759"/>
                </a:xfrm>
                <a:solidFill>
                  <a:srgbClr val="FFCC05"/>
                </a:solidFill>
              </p:grpSpPr>
              <p:sp>
                <p:nvSpPr>
                  <p:cNvPr id="782" name="Rectangle: Rounded Corners 781">
                    <a:extLst>
                      <a:ext uri="{FF2B5EF4-FFF2-40B4-BE49-F238E27FC236}">
                        <a16:creationId xmlns:a16="http://schemas.microsoft.com/office/drawing/2014/main" id="{0E90296A-2665-4114-9F95-3FAA0C3B3980}"/>
                      </a:ext>
                    </a:extLst>
                  </p:cNvPr>
                  <p:cNvSpPr/>
                  <p:nvPr/>
                </p:nvSpPr>
                <p:spPr>
                  <a:xfrm>
                    <a:off x="3994626" y="2915131"/>
                    <a:ext cx="161992" cy="394480"/>
                  </a:xfrm>
                  <a:prstGeom prst="roundRect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Partial Circle 782">
                    <a:extLst>
                      <a:ext uri="{FF2B5EF4-FFF2-40B4-BE49-F238E27FC236}">
                        <a16:creationId xmlns:a16="http://schemas.microsoft.com/office/drawing/2014/main" id="{EE22F6FA-DC9A-4A63-A615-9E2A3EE25E78}"/>
                      </a:ext>
                    </a:extLst>
                  </p:cNvPr>
                  <p:cNvSpPr/>
                  <p:nvPr/>
                </p:nvSpPr>
                <p:spPr>
                  <a:xfrm rot="8057437">
                    <a:off x="3949006" y="3253803"/>
                    <a:ext cx="265149" cy="275025"/>
                  </a:xfrm>
                  <a:prstGeom prst="pie">
                    <a:avLst/>
                  </a:prstGeom>
                  <a:solidFill>
                    <a:srgbClr val="FFDF0D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81" name="Oval 780">
                  <a:extLst>
                    <a:ext uri="{FF2B5EF4-FFF2-40B4-BE49-F238E27FC236}">
                      <a16:creationId xmlns:a16="http://schemas.microsoft.com/office/drawing/2014/main" id="{061C303A-CFBF-4733-BE2C-6ED0AB6A74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9735" y="2755814"/>
                  <a:ext cx="299222" cy="224305"/>
                </a:xfrm>
                <a:prstGeom prst="ellips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7" name="purple body Group 250">
                <a:extLst>
                  <a:ext uri="{FF2B5EF4-FFF2-40B4-BE49-F238E27FC236}">
                    <a16:creationId xmlns:a16="http://schemas.microsoft.com/office/drawing/2014/main" id="{29640B2A-2706-4D16-AAB6-D47EB11256E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03126" y="2003653"/>
                <a:ext cx="912683" cy="2281700"/>
                <a:chOff x="10862643" y="1959765"/>
                <a:chExt cx="1036512" cy="3115306"/>
              </a:xfrm>
            </p:grpSpPr>
            <p:sp>
              <p:nvSpPr>
                <p:cNvPr id="758" name="Isosceles Triangle 757">
                  <a:extLst>
                    <a:ext uri="{FF2B5EF4-FFF2-40B4-BE49-F238E27FC236}">
                      <a16:creationId xmlns:a16="http://schemas.microsoft.com/office/drawing/2014/main" id="{45716614-7708-459A-B1A6-4249969C76AC}"/>
                    </a:ext>
                  </a:extLst>
                </p:cNvPr>
                <p:cNvSpPr/>
                <p:nvPr/>
              </p:nvSpPr>
              <p:spPr>
                <a:xfrm>
                  <a:off x="11174888" y="2274334"/>
                  <a:ext cx="131913" cy="120063"/>
                </a:xfrm>
                <a:prstGeom prst="triangle">
                  <a:avLst/>
                </a:prstGeom>
                <a:grp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759" name="Group 758">
                  <a:extLst>
                    <a:ext uri="{FF2B5EF4-FFF2-40B4-BE49-F238E27FC236}">
                      <a16:creationId xmlns:a16="http://schemas.microsoft.com/office/drawing/2014/main" id="{53B14645-CF3E-4EF7-94FD-70851D22FAAD}"/>
                    </a:ext>
                  </a:extLst>
                </p:cNvPr>
                <p:cNvGrpSpPr/>
                <p:nvPr/>
              </p:nvGrpSpPr>
              <p:grpSpPr>
                <a:xfrm>
                  <a:off x="10862643" y="1959765"/>
                  <a:ext cx="1036512" cy="3115306"/>
                  <a:chOff x="4253021" y="2861753"/>
                  <a:chExt cx="1036512" cy="3115306"/>
                </a:xfrm>
              </p:grpSpPr>
              <p:grpSp>
                <p:nvGrpSpPr>
                  <p:cNvPr id="760" name="Group 759">
                    <a:extLst>
                      <a:ext uri="{FF2B5EF4-FFF2-40B4-BE49-F238E27FC236}">
                        <a16:creationId xmlns:a16="http://schemas.microsoft.com/office/drawing/2014/main" id="{A3D1D9A8-5D71-445E-8672-131E3BD15628}"/>
                      </a:ext>
                    </a:extLst>
                  </p:cNvPr>
                  <p:cNvGrpSpPr/>
                  <p:nvPr/>
                </p:nvGrpSpPr>
                <p:grpSpPr>
                  <a:xfrm>
                    <a:off x="4253021" y="2861753"/>
                    <a:ext cx="1036512" cy="3049969"/>
                    <a:chOff x="4253021" y="2861753"/>
                    <a:chExt cx="1036512" cy="3049969"/>
                  </a:xfrm>
                </p:grpSpPr>
                <p:grpSp>
                  <p:nvGrpSpPr>
                    <p:cNvPr id="763" name="Group 762">
                      <a:extLst>
                        <a:ext uri="{FF2B5EF4-FFF2-40B4-BE49-F238E27FC236}">
                          <a16:creationId xmlns:a16="http://schemas.microsoft.com/office/drawing/2014/main" id="{AAA987E0-3212-4F1E-A2D2-10C48D7DCA44}"/>
                        </a:ext>
                      </a:extLst>
                    </p:cNvPr>
                    <p:cNvGrpSpPr/>
                    <p:nvPr/>
                  </p:nvGrpSpPr>
                  <p:grpSpPr>
                    <a:xfrm rot="604214">
                      <a:off x="4588474" y="4403881"/>
                      <a:ext cx="701059" cy="1379698"/>
                      <a:chOff x="10813736" y="4508061"/>
                      <a:chExt cx="701059" cy="1379698"/>
                    </a:xfrm>
                  </p:grpSpPr>
                  <p:sp>
                    <p:nvSpPr>
                      <p:cNvPr id="775" name="Freeform: Shape 774">
                        <a:extLst>
                          <a:ext uri="{FF2B5EF4-FFF2-40B4-BE49-F238E27FC236}">
                            <a16:creationId xmlns:a16="http://schemas.microsoft.com/office/drawing/2014/main" id="{5231C1F3-1497-4E94-9486-5D9EF568FBF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17930377" flipH="1">
                        <a:off x="10786540" y="4535257"/>
                        <a:ext cx="755451" cy="701059"/>
                      </a:xfrm>
                      <a:custGeom>
                        <a:avLst/>
                        <a:gdLst>
                          <a:gd name="connsiteX0" fmla="*/ 170379 w 698077"/>
                          <a:gd name="connsiteY0" fmla="*/ 0 h 653906"/>
                          <a:gd name="connsiteX1" fmla="*/ 236699 w 698077"/>
                          <a:gd name="connsiteY1" fmla="*/ 10749 h 653906"/>
                          <a:gd name="connsiteX2" fmla="*/ 247696 w 698077"/>
                          <a:gd name="connsiteY2" fmla="*/ 16702 h 653906"/>
                          <a:gd name="connsiteX3" fmla="*/ 253137 w 698077"/>
                          <a:gd name="connsiteY3" fmla="*/ 10964 h 653906"/>
                          <a:gd name="connsiteX4" fmla="*/ 269887 w 698077"/>
                          <a:gd name="connsiteY4" fmla="*/ 28713 h 653906"/>
                          <a:gd name="connsiteX5" fmla="*/ 290856 w 698077"/>
                          <a:gd name="connsiteY5" fmla="*/ 40062 h 653906"/>
                          <a:gd name="connsiteX6" fmla="*/ 327369 w 698077"/>
                          <a:gd name="connsiteY6" fmla="*/ 83540 h 653906"/>
                          <a:gd name="connsiteX7" fmla="*/ 329454 w 698077"/>
                          <a:gd name="connsiteY7" fmla="*/ 91832 h 653906"/>
                          <a:gd name="connsiteX8" fmla="*/ 698077 w 698077"/>
                          <a:gd name="connsiteY8" fmla="*/ 482432 h 653906"/>
                          <a:gd name="connsiteX9" fmla="*/ 535477 w 698077"/>
                          <a:gd name="connsiteY9" fmla="*/ 653906 h 653906"/>
                          <a:gd name="connsiteX10" fmla="*/ 41053 w 698077"/>
                          <a:gd name="connsiteY10" fmla="*/ 234622 h 653906"/>
                          <a:gd name="connsiteX11" fmla="*/ 46246 w 698077"/>
                          <a:gd name="connsiteY11" fmla="*/ 229146 h 653906"/>
                          <a:gd name="connsiteX12" fmla="*/ 13389 w 698077"/>
                          <a:gd name="connsiteY12" fmla="*/ 190022 h 653906"/>
                          <a:gd name="connsiteX13" fmla="*/ 0 w 698077"/>
                          <a:gd name="connsiteY13" fmla="*/ 136781 h 653906"/>
                          <a:gd name="connsiteX14" fmla="*/ 170379 w 698077"/>
                          <a:gd name="connsiteY14" fmla="*/ 0 h 6539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698077" h="653906">
                            <a:moveTo>
                              <a:pt x="170379" y="0"/>
                            </a:moveTo>
                            <a:cubicBezTo>
                              <a:pt x="193904" y="0"/>
                              <a:pt x="216315" y="3828"/>
                              <a:pt x="236699" y="10749"/>
                            </a:cubicBezTo>
                            <a:lnTo>
                              <a:pt x="247696" y="16702"/>
                            </a:lnTo>
                            <a:lnTo>
                              <a:pt x="253137" y="10964"/>
                            </a:lnTo>
                            <a:lnTo>
                              <a:pt x="269887" y="28713"/>
                            </a:lnTo>
                            <a:lnTo>
                              <a:pt x="290856" y="40062"/>
                            </a:lnTo>
                            <a:cubicBezTo>
                              <a:pt x="306272" y="52439"/>
                              <a:pt x="318747" y="67176"/>
                              <a:pt x="327369" y="83540"/>
                            </a:cubicBezTo>
                            <a:lnTo>
                              <a:pt x="329454" y="91832"/>
                            </a:lnTo>
                            <a:lnTo>
                              <a:pt x="698077" y="482432"/>
                            </a:lnTo>
                            <a:lnTo>
                              <a:pt x="535477" y="653906"/>
                            </a:lnTo>
                            <a:lnTo>
                              <a:pt x="41053" y="234622"/>
                            </a:lnTo>
                            <a:lnTo>
                              <a:pt x="46246" y="229146"/>
                            </a:lnTo>
                            <a:lnTo>
                              <a:pt x="13389" y="190022"/>
                            </a:lnTo>
                            <a:cubicBezTo>
                              <a:pt x="4768" y="173658"/>
                              <a:pt x="0" y="155667"/>
                              <a:pt x="0" y="136781"/>
                            </a:cubicBezTo>
                            <a:cubicBezTo>
                              <a:pt x="0" y="61239"/>
                              <a:pt x="76281" y="0"/>
                              <a:pt x="1703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6" name="Rectangle: Rounded Corners 775">
                        <a:extLst>
                          <a:ext uri="{FF2B5EF4-FFF2-40B4-BE49-F238E27FC236}">
                            <a16:creationId xmlns:a16="http://schemas.microsoft.com/office/drawing/2014/main" id="{990103F5-2D34-4D3F-AB7E-D78E1A56CBE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1053947" flipH="1">
                        <a:off x="11175119" y="5750784"/>
                        <a:ext cx="319015" cy="12694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7" name="Trapezoid 776">
                        <a:extLst>
                          <a:ext uri="{FF2B5EF4-FFF2-40B4-BE49-F238E27FC236}">
                            <a16:creationId xmlns:a16="http://schemas.microsoft.com/office/drawing/2014/main" id="{B114EC1B-FBE6-48CB-BA3C-02EF53C7355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0212073" flipH="1" flipV="1">
                        <a:off x="11213549" y="5193815"/>
                        <a:ext cx="289284" cy="693944"/>
                      </a:xfrm>
                      <a:prstGeom prst="trapezoid">
                        <a:avLst/>
                      </a:prstGeom>
                      <a:solidFill>
                        <a:srgbClr val="FFCC05"/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8" name="Oval 777">
                        <a:extLst>
                          <a:ext uri="{FF2B5EF4-FFF2-40B4-BE49-F238E27FC236}">
                            <a16:creationId xmlns:a16="http://schemas.microsoft.com/office/drawing/2014/main" id="{2522D0FC-49B6-449F-BD85-5F2F5AC55E4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11080364" y="5124964"/>
                        <a:ext cx="320805" cy="255146"/>
                      </a:xfrm>
                      <a:prstGeom prst="ellipse">
                        <a:avLst/>
                      </a:prstGeom>
                      <a:solidFill>
                        <a:srgbClr val="FFCC05"/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64" name="Rectangle: Rounded Corners 763">
                      <a:extLst>
                        <a:ext uri="{FF2B5EF4-FFF2-40B4-BE49-F238E27FC236}">
                          <a16:creationId xmlns:a16="http://schemas.microsoft.com/office/drawing/2014/main" id="{3DFBD46B-CDF7-4B6D-A86F-B572EB8B836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1479342" flipH="1">
                      <a:off x="4756532" y="3469544"/>
                      <a:ext cx="211069" cy="262981"/>
                    </a:xfrm>
                    <a:prstGeom prst="roundRect">
                      <a:avLst/>
                    </a:prstGeom>
                    <a:solidFill>
                      <a:srgbClr val="FFDF0D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5" name="Oval 764">
                      <a:extLst>
                        <a:ext uri="{FF2B5EF4-FFF2-40B4-BE49-F238E27FC236}">
                          <a16:creationId xmlns:a16="http://schemas.microsoft.com/office/drawing/2014/main" id="{B1D0EE82-B5B1-45DF-BA30-2B5F0EB32E0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4601100" y="4309202"/>
                      <a:ext cx="559859" cy="486957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6" name="Rectangle: Rounded Corners 765">
                      <a:extLst>
                        <a:ext uri="{FF2B5EF4-FFF2-40B4-BE49-F238E27FC236}">
                          <a16:creationId xmlns:a16="http://schemas.microsoft.com/office/drawing/2014/main" id="{2D67796A-501E-469C-AC32-0C51D5160E0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4606272" y="3582434"/>
                      <a:ext cx="551943" cy="831411"/>
                    </a:xfrm>
                    <a:prstGeom prst="roundRect">
                      <a:avLst>
                        <a:gd name="adj" fmla="val 33590"/>
                      </a:avLst>
                    </a:prstGeom>
                    <a:solidFill>
                      <a:srgbClr val="7030A0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67" name="Group 766">
                      <a:extLst>
                        <a:ext uri="{FF2B5EF4-FFF2-40B4-BE49-F238E27FC236}">
                          <a16:creationId xmlns:a16="http://schemas.microsoft.com/office/drawing/2014/main" id="{7D9AEA99-FE17-4726-AF41-E33333A2AD2D}"/>
                        </a:ext>
                      </a:extLst>
                    </p:cNvPr>
                    <p:cNvGrpSpPr/>
                    <p:nvPr/>
                  </p:nvGrpSpPr>
                  <p:grpSpPr>
                    <a:xfrm rot="604214">
                      <a:off x="4253021" y="4520896"/>
                      <a:ext cx="755451" cy="1390826"/>
                      <a:chOff x="10678518" y="4546041"/>
                      <a:chExt cx="755451" cy="1390826"/>
                    </a:xfrm>
                  </p:grpSpPr>
                  <p:sp>
                    <p:nvSpPr>
                      <p:cNvPr id="771" name="Freeform: Shape 770">
                        <a:extLst>
                          <a:ext uri="{FF2B5EF4-FFF2-40B4-BE49-F238E27FC236}">
                            <a16:creationId xmlns:a16="http://schemas.microsoft.com/office/drawing/2014/main" id="{0147E179-A310-4159-A9BA-87659C4D9A4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19565940" flipH="1">
                        <a:off x="10678518" y="4546041"/>
                        <a:ext cx="755451" cy="701059"/>
                      </a:xfrm>
                      <a:custGeom>
                        <a:avLst/>
                        <a:gdLst>
                          <a:gd name="connsiteX0" fmla="*/ 170379 w 698077"/>
                          <a:gd name="connsiteY0" fmla="*/ 0 h 653906"/>
                          <a:gd name="connsiteX1" fmla="*/ 236699 w 698077"/>
                          <a:gd name="connsiteY1" fmla="*/ 10749 h 653906"/>
                          <a:gd name="connsiteX2" fmla="*/ 247696 w 698077"/>
                          <a:gd name="connsiteY2" fmla="*/ 16702 h 653906"/>
                          <a:gd name="connsiteX3" fmla="*/ 253137 w 698077"/>
                          <a:gd name="connsiteY3" fmla="*/ 10964 h 653906"/>
                          <a:gd name="connsiteX4" fmla="*/ 269887 w 698077"/>
                          <a:gd name="connsiteY4" fmla="*/ 28713 h 653906"/>
                          <a:gd name="connsiteX5" fmla="*/ 290856 w 698077"/>
                          <a:gd name="connsiteY5" fmla="*/ 40062 h 653906"/>
                          <a:gd name="connsiteX6" fmla="*/ 327369 w 698077"/>
                          <a:gd name="connsiteY6" fmla="*/ 83540 h 653906"/>
                          <a:gd name="connsiteX7" fmla="*/ 329454 w 698077"/>
                          <a:gd name="connsiteY7" fmla="*/ 91832 h 653906"/>
                          <a:gd name="connsiteX8" fmla="*/ 698077 w 698077"/>
                          <a:gd name="connsiteY8" fmla="*/ 482432 h 653906"/>
                          <a:gd name="connsiteX9" fmla="*/ 535477 w 698077"/>
                          <a:gd name="connsiteY9" fmla="*/ 653906 h 653906"/>
                          <a:gd name="connsiteX10" fmla="*/ 41053 w 698077"/>
                          <a:gd name="connsiteY10" fmla="*/ 234622 h 653906"/>
                          <a:gd name="connsiteX11" fmla="*/ 46246 w 698077"/>
                          <a:gd name="connsiteY11" fmla="*/ 229146 h 653906"/>
                          <a:gd name="connsiteX12" fmla="*/ 13389 w 698077"/>
                          <a:gd name="connsiteY12" fmla="*/ 190022 h 653906"/>
                          <a:gd name="connsiteX13" fmla="*/ 0 w 698077"/>
                          <a:gd name="connsiteY13" fmla="*/ 136781 h 653906"/>
                          <a:gd name="connsiteX14" fmla="*/ 170379 w 698077"/>
                          <a:gd name="connsiteY14" fmla="*/ 0 h 6539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698077" h="653906">
                            <a:moveTo>
                              <a:pt x="170379" y="0"/>
                            </a:moveTo>
                            <a:cubicBezTo>
                              <a:pt x="193904" y="0"/>
                              <a:pt x="216315" y="3828"/>
                              <a:pt x="236699" y="10749"/>
                            </a:cubicBezTo>
                            <a:lnTo>
                              <a:pt x="247696" y="16702"/>
                            </a:lnTo>
                            <a:lnTo>
                              <a:pt x="253137" y="10964"/>
                            </a:lnTo>
                            <a:lnTo>
                              <a:pt x="269887" y="28713"/>
                            </a:lnTo>
                            <a:lnTo>
                              <a:pt x="290856" y="40062"/>
                            </a:lnTo>
                            <a:cubicBezTo>
                              <a:pt x="306272" y="52439"/>
                              <a:pt x="318747" y="67176"/>
                              <a:pt x="327369" y="83540"/>
                            </a:cubicBezTo>
                            <a:lnTo>
                              <a:pt x="329454" y="91832"/>
                            </a:lnTo>
                            <a:lnTo>
                              <a:pt x="698077" y="482432"/>
                            </a:lnTo>
                            <a:lnTo>
                              <a:pt x="535477" y="653906"/>
                            </a:lnTo>
                            <a:lnTo>
                              <a:pt x="41053" y="234622"/>
                            </a:lnTo>
                            <a:lnTo>
                              <a:pt x="46246" y="229146"/>
                            </a:lnTo>
                            <a:lnTo>
                              <a:pt x="13389" y="190022"/>
                            </a:lnTo>
                            <a:cubicBezTo>
                              <a:pt x="4768" y="173658"/>
                              <a:pt x="0" y="155667"/>
                              <a:pt x="0" y="136781"/>
                            </a:cubicBezTo>
                            <a:cubicBezTo>
                              <a:pt x="0" y="61239"/>
                              <a:pt x="76281" y="0"/>
                              <a:pt x="1703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2" name="Rectangle: Rounded Corners 771">
                        <a:extLst>
                          <a:ext uri="{FF2B5EF4-FFF2-40B4-BE49-F238E27FC236}">
                            <a16:creationId xmlns:a16="http://schemas.microsoft.com/office/drawing/2014/main" id="{B35A2159-42FC-46C6-B1CB-4D844E77430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1053947" flipH="1">
                        <a:off x="10846910" y="5802666"/>
                        <a:ext cx="319014" cy="126941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3" name="Trapezoid 772">
                        <a:extLst>
                          <a:ext uri="{FF2B5EF4-FFF2-40B4-BE49-F238E27FC236}">
                            <a16:creationId xmlns:a16="http://schemas.microsoft.com/office/drawing/2014/main" id="{D0AAD7C3-21F7-4543-A947-E4D0CCE53C5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0212073" flipH="1" flipV="1">
                        <a:off x="10922612" y="5242923"/>
                        <a:ext cx="289284" cy="693944"/>
                      </a:xfrm>
                      <a:prstGeom prst="trapezoid">
                        <a:avLst/>
                      </a:prstGeom>
                      <a:solidFill>
                        <a:srgbClr val="FFCC05"/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4" name="Oval 773">
                        <a:extLst>
                          <a:ext uri="{FF2B5EF4-FFF2-40B4-BE49-F238E27FC236}">
                            <a16:creationId xmlns:a16="http://schemas.microsoft.com/office/drawing/2014/main" id="{24ADC02D-2C2B-4443-B28B-7418922A44A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flipH="1">
                        <a:off x="10797324" y="5150827"/>
                        <a:ext cx="320805" cy="255146"/>
                      </a:xfrm>
                      <a:prstGeom prst="ellipse">
                        <a:avLst/>
                      </a:prstGeom>
                      <a:solidFill>
                        <a:srgbClr val="FFCC05"/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68" name="Group 767">
                      <a:extLst>
                        <a:ext uri="{FF2B5EF4-FFF2-40B4-BE49-F238E27FC236}">
                          <a16:creationId xmlns:a16="http://schemas.microsoft.com/office/drawing/2014/main" id="{2F006A4E-B055-4BB4-8658-18E4BBA0AF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32711" y="2861753"/>
                      <a:ext cx="606896" cy="675633"/>
                      <a:chOff x="9066383" y="3271687"/>
                      <a:chExt cx="606896" cy="675633"/>
                    </a:xfrm>
                  </p:grpSpPr>
                  <p:sp>
                    <p:nvSpPr>
                      <p:cNvPr id="769" name="Freeform: Shape 768">
                        <a:extLst>
                          <a:ext uri="{FF2B5EF4-FFF2-40B4-BE49-F238E27FC236}">
                            <a16:creationId xmlns:a16="http://schemas.microsoft.com/office/drawing/2014/main" id="{4C6240BE-B8F8-4F79-8AD1-833C65A18B3C}"/>
                          </a:ext>
                        </a:extLst>
                      </p:cNvPr>
                      <p:cNvSpPr/>
                      <p:nvPr/>
                    </p:nvSpPr>
                    <p:spPr>
                      <a:xfrm rot="21479342">
                        <a:off x="9132577" y="3275097"/>
                        <a:ext cx="401535" cy="605751"/>
                      </a:xfrm>
                      <a:custGeom>
                        <a:avLst/>
                        <a:gdLst>
                          <a:gd name="connsiteX0" fmla="*/ 241099 w 546244"/>
                          <a:gd name="connsiteY0" fmla="*/ 0 h 480666"/>
                          <a:gd name="connsiteX1" fmla="*/ 463251 w 546244"/>
                          <a:gd name="connsiteY1" fmla="*/ 146785 h 480666"/>
                          <a:gd name="connsiteX2" fmla="*/ 476819 w 546244"/>
                          <a:gd name="connsiteY2" fmla="*/ 190354 h 480666"/>
                          <a:gd name="connsiteX3" fmla="*/ 546244 w 546244"/>
                          <a:gd name="connsiteY3" fmla="*/ 311904 h 480666"/>
                          <a:gd name="connsiteX4" fmla="*/ 470095 w 546244"/>
                          <a:gd name="connsiteY4" fmla="*/ 311904 h 480666"/>
                          <a:gd name="connsiteX5" fmla="*/ 463251 w 546244"/>
                          <a:gd name="connsiteY5" fmla="*/ 333881 h 480666"/>
                          <a:gd name="connsiteX6" fmla="*/ 241099 w 546244"/>
                          <a:gd name="connsiteY6" fmla="*/ 480666 h 480666"/>
                          <a:gd name="connsiteX7" fmla="*/ 0 w 546244"/>
                          <a:gd name="connsiteY7" fmla="*/ 240333 h 480666"/>
                          <a:gd name="connsiteX8" fmla="*/ 241099 w 546244"/>
                          <a:gd name="connsiteY8" fmla="*/ 0 h 480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46244" h="480666">
                            <a:moveTo>
                              <a:pt x="241099" y="0"/>
                            </a:moveTo>
                            <a:cubicBezTo>
                              <a:pt x="340965" y="0"/>
                              <a:pt x="426651" y="60526"/>
                              <a:pt x="463251" y="146785"/>
                            </a:cubicBezTo>
                            <a:lnTo>
                              <a:pt x="476819" y="190354"/>
                            </a:lnTo>
                            <a:lnTo>
                              <a:pt x="546244" y="311904"/>
                            </a:lnTo>
                            <a:lnTo>
                              <a:pt x="470095" y="311904"/>
                            </a:lnTo>
                            <a:lnTo>
                              <a:pt x="463251" y="333881"/>
                            </a:lnTo>
                            <a:cubicBezTo>
                              <a:pt x="426651" y="420141"/>
                              <a:pt x="340965" y="480666"/>
                              <a:pt x="241099" y="480666"/>
                            </a:cubicBezTo>
                            <a:cubicBezTo>
                              <a:pt x="107944" y="480666"/>
                              <a:pt x="0" y="373065"/>
                              <a:pt x="0" y="240333"/>
                            </a:cubicBezTo>
                            <a:cubicBezTo>
                              <a:pt x="0" y="107601"/>
                              <a:pt x="107944" y="0"/>
                              <a:pt x="24109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CC05"/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0" name="Freeform: Shape 769">
                        <a:extLst>
                          <a:ext uri="{FF2B5EF4-FFF2-40B4-BE49-F238E27FC236}">
                            <a16:creationId xmlns:a16="http://schemas.microsoft.com/office/drawing/2014/main" id="{1575F949-BAC1-4543-B9BD-9F8CCEE37A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66383" y="3271687"/>
                        <a:ext cx="606896" cy="675633"/>
                      </a:xfrm>
                      <a:custGeom>
                        <a:avLst/>
                        <a:gdLst>
                          <a:gd name="connsiteX0" fmla="*/ 24647 w 475751"/>
                          <a:gd name="connsiteY0" fmla="*/ 60960 h 548640"/>
                          <a:gd name="connsiteX1" fmla="*/ 12455 w 475751"/>
                          <a:gd name="connsiteY1" fmla="*/ 121920 h 548640"/>
                          <a:gd name="connsiteX2" fmla="*/ 263 w 475751"/>
                          <a:gd name="connsiteY2" fmla="*/ 158496 h 548640"/>
                          <a:gd name="connsiteX3" fmla="*/ 24647 w 475751"/>
                          <a:gd name="connsiteY3" fmla="*/ 195072 h 548640"/>
                          <a:gd name="connsiteX4" fmla="*/ 97799 w 475751"/>
                          <a:gd name="connsiteY4" fmla="*/ 231648 h 548640"/>
                          <a:gd name="connsiteX5" fmla="*/ 134375 w 475751"/>
                          <a:gd name="connsiteY5" fmla="*/ 304800 h 548640"/>
                          <a:gd name="connsiteX6" fmla="*/ 158759 w 475751"/>
                          <a:gd name="connsiteY6" fmla="*/ 341376 h 548640"/>
                          <a:gd name="connsiteX7" fmla="*/ 146567 w 475751"/>
                          <a:gd name="connsiteY7" fmla="*/ 463296 h 548640"/>
                          <a:gd name="connsiteX8" fmla="*/ 134375 w 475751"/>
                          <a:gd name="connsiteY8" fmla="*/ 499872 h 548640"/>
                          <a:gd name="connsiteX9" fmla="*/ 207527 w 475751"/>
                          <a:gd name="connsiteY9" fmla="*/ 536448 h 548640"/>
                          <a:gd name="connsiteX10" fmla="*/ 366023 w 475751"/>
                          <a:gd name="connsiteY10" fmla="*/ 548640 h 548640"/>
                          <a:gd name="connsiteX11" fmla="*/ 426983 w 475751"/>
                          <a:gd name="connsiteY11" fmla="*/ 536448 h 548640"/>
                          <a:gd name="connsiteX12" fmla="*/ 439175 w 475751"/>
                          <a:gd name="connsiteY12" fmla="*/ 487680 h 548640"/>
                          <a:gd name="connsiteX13" fmla="*/ 451367 w 475751"/>
                          <a:gd name="connsiteY13" fmla="*/ 451104 h 548640"/>
                          <a:gd name="connsiteX14" fmla="*/ 475751 w 475751"/>
                          <a:gd name="connsiteY14" fmla="*/ 341376 h 548640"/>
                          <a:gd name="connsiteX15" fmla="*/ 463559 w 475751"/>
                          <a:gd name="connsiteY15" fmla="*/ 231648 h 548640"/>
                          <a:gd name="connsiteX16" fmla="*/ 402599 w 475751"/>
                          <a:gd name="connsiteY16" fmla="*/ 121920 h 548640"/>
                          <a:gd name="connsiteX17" fmla="*/ 378215 w 475751"/>
                          <a:gd name="connsiteY17" fmla="*/ 85344 h 548640"/>
                          <a:gd name="connsiteX18" fmla="*/ 256295 w 475751"/>
                          <a:gd name="connsiteY18" fmla="*/ 12192 h 548640"/>
                          <a:gd name="connsiteX19" fmla="*/ 219719 w 475751"/>
                          <a:gd name="connsiteY19" fmla="*/ 0 h 548640"/>
                          <a:gd name="connsiteX20" fmla="*/ 24647 w 475751"/>
                          <a:gd name="connsiteY20" fmla="*/ 60960 h 5486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75751" h="548640">
                            <a:moveTo>
                              <a:pt x="24647" y="60960"/>
                            </a:moveTo>
                            <a:cubicBezTo>
                              <a:pt x="-9897" y="81280"/>
                              <a:pt x="17481" y="101816"/>
                              <a:pt x="12455" y="121920"/>
                            </a:cubicBezTo>
                            <a:cubicBezTo>
                              <a:pt x="9338" y="134388"/>
                              <a:pt x="-1850" y="145819"/>
                              <a:pt x="263" y="158496"/>
                            </a:cubicBezTo>
                            <a:cubicBezTo>
                              <a:pt x="2672" y="172950"/>
                              <a:pt x="14286" y="184711"/>
                              <a:pt x="24647" y="195072"/>
                            </a:cubicBezTo>
                            <a:cubicBezTo>
                              <a:pt x="48282" y="218707"/>
                              <a:pt x="68051" y="221732"/>
                              <a:pt x="97799" y="231648"/>
                            </a:cubicBezTo>
                            <a:cubicBezTo>
                              <a:pt x="167680" y="336470"/>
                              <a:pt x="83898" y="203846"/>
                              <a:pt x="134375" y="304800"/>
                            </a:cubicBezTo>
                            <a:cubicBezTo>
                              <a:pt x="140928" y="317906"/>
                              <a:pt x="150631" y="329184"/>
                              <a:pt x="158759" y="341376"/>
                            </a:cubicBezTo>
                            <a:cubicBezTo>
                              <a:pt x="154695" y="382016"/>
                              <a:pt x="152777" y="422928"/>
                              <a:pt x="146567" y="463296"/>
                            </a:cubicBezTo>
                            <a:cubicBezTo>
                              <a:pt x="144613" y="475998"/>
                              <a:pt x="129602" y="487940"/>
                              <a:pt x="134375" y="499872"/>
                            </a:cubicBezTo>
                            <a:cubicBezTo>
                              <a:pt x="140107" y="514202"/>
                              <a:pt x="193480" y="534692"/>
                              <a:pt x="207527" y="536448"/>
                            </a:cubicBezTo>
                            <a:cubicBezTo>
                              <a:pt x="260106" y="543020"/>
                              <a:pt x="313191" y="544576"/>
                              <a:pt x="366023" y="548640"/>
                            </a:cubicBezTo>
                            <a:cubicBezTo>
                              <a:pt x="386343" y="544576"/>
                              <a:pt x="411064" y="549714"/>
                              <a:pt x="426983" y="536448"/>
                            </a:cubicBezTo>
                            <a:cubicBezTo>
                              <a:pt x="439856" y="525721"/>
                              <a:pt x="434572" y="503792"/>
                              <a:pt x="439175" y="487680"/>
                            </a:cubicBezTo>
                            <a:cubicBezTo>
                              <a:pt x="442706" y="475323"/>
                              <a:pt x="447836" y="463461"/>
                              <a:pt x="451367" y="451104"/>
                            </a:cubicBezTo>
                            <a:cubicBezTo>
                              <a:pt x="462846" y="410929"/>
                              <a:pt x="467371" y="383278"/>
                              <a:pt x="475751" y="341376"/>
                            </a:cubicBezTo>
                            <a:cubicBezTo>
                              <a:pt x="471687" y="304800"/>
                              <a:pt x="469609" y="267948"/>
                              <a:pt x="463559" y="231648"/>
                            </a:cubicBezTo>
                            <a:cubicBezTo>
                              <a:pt x="456406" y="188729"/>
                              <a:pt x="425873" y="156830"/>
                              <a:pt x="402599" y="121920"/>
                            </a:cubicBezTo>
                            <a:cubicBezTo>
                              <a:pt x="394471" y="109728"/>
                              <a:pt x="390407" y="93472"/>
                              <a:pt x="378215" y="85344"/>
                            </a:cubicBezTo>
                            <a:cubicBezTo>
                              <a:pt x="326211" y="50675"/>
                              <a:pt x="308781" y="34686"/>
                              <a:pt x="256295" y="12192"/>
                            </a:cubicBezTo>
                            <a:cubicBezTo>
                              <a:pt x="244483" y="7130"/>
                              <a:pt x="231911" y="4064"/>
                              <a:pt x="219719" y="0"/>
                            </a:cubicBezTo>
                            <a:cubicBezTo>
                              <a:pt x="52162" y="12889"/>
                              <a:pt x="59191" y="40640"/>
                              <a:pt x="24647" y="60960"/>
                            </a:cubicBezTo>
                            <a:close/>
                          </a:path>
                        </a:pathLst>
                      </a:custGeom>
                      <a:solidFill>
                        <a:srgbClr val="896905"/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dirty="0">
                          <a:solidFill>
                            <a:prstClr val="white"/>
                          </a:solidFill>
                          <a:latin typeface="Calibri" panose="020F0502020204030204"/>
                        </a:endParaRPr>
                      </a:p>
                    </p:txBody>
                  </p:sp>
                </p:grpSp>
              </p:grpSp>
              <p:sp>
                <p:nvSpPr>
                  <p:cNvPr id="761" name="Oval 760">
                    <a:extLst>
                      <a:ext uri="{FF2B5EF4-FFF2-40B4-BE49-F238E27FC236}">
                        <a16:creationId xmlns:a16="http://schemas.microsoft.com/office/drawing/2014/main" id="{AF594BD5-62E1-44D8-8C5A-7931C11CA75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916653" flipH="1">
                    <a:off x="4591468" y="5818426"/>
                    <a:ext cx="136716" cy="158633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2" name="Oval 761">
                    <a:extLst>
                      <a:ext uri="{FF2B5EF4-FFF2-40B4-BE49-F238E27FC236}">
                        <a16:creationId xmlns:a16="http://schemas.microsoft.com/office/drawing/2014/main" id="{C154BC98-4305-4D51-A94F-03F0EB6B1F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916653" flipH="1">
                    <a:off x="5101362" y="5728923"/>
                    <a:ext cx="136716" cy="158633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750" name="purple left Group 234">
              <a:extLst>
                <a:ext uri="{FF2B5EF4-FFF2-40B4-BE49-F238E27FC236}">
                  <a16:creationId xmlns:a16="http://schemas.microsoft.com/office/drawing/2014/main" id="{6E456F10-A4A5-414B-AE95-9790B7629214}"/>
                </a:ext>
              </a:extLst>
            </p:cNvPr>
            <p:cNvGrpSpPr>
              <a:grpSpLocks noChangeAspect="1"/>
            </p:cNvGrpSpPr>
            <p:nvPr/>
          </p:nvGrpSpPr>
          <p:grpSpPr>
            <a:xfrm rot="2501987" flipH="1">
              <a:off x="4214725" y="2779187"/>
              <a:ext cx="882296" cy="207940"/>
              <a:chOff x="5833690" y="2643596"/>
              <a:chExt cx="1442304" cy="336523"/>
            </a:xfrm>
          </p:grpSpPr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854B8692-F556-434E-AD56-1E0E98083A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52" name="Group 751">
                <a:extLst>
                  <a:ext uri="{FF2B5EF4-FFF2-40B4-BE49-F238E27FC236}">
                    <a16:creationId xmlns:a16="http://schemas.microsoft.com/office/drawing/2014/main" id="{4797EC49-A47F-4932-A752-2C1B3B0457C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394" y="2444241"/>
                <a:ext cx="334245" cy="732955"/>
                <a:chOff x="3944068" y="2915131"/>
                <a:chExt cx="275025" cy="608759"/>
              </a:xfrm>
              <a:solidFill>
                <a:srgbClr val="FFCC05"/>
              </a:solidFill>
            </p:grpSpPr>
            <p:sp>
              <p:nvSpPr>
                <p:cNvPr id="754" name="Rectangle: Rounded Corners 753">
                  <a:extLst>
                    <a:ext uri="{FF2B5EF4-FFF2-40B4-BE49-F238E27FC236}">
                      <a16:creationId xmlns:a16="http://schemas.microsoft.com/office/drawing/2014/main" id="{9714F416-9BA0-4A7D-B7E2-FF36827C8845}"/>
                    </a:ext>
                  </a:extLst>
                </p:cNvPr>
                <p:cNvSpPr/>
                <p:nvPr/>
              </p:nvSpPr>
              <p:spPr>
                <a:xfrm>
                  <a:off x="3994626" y="2915131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Partial Circle 754">
                  <a:extLst>
                    <a:ext uri="{FF2B5EF4-FFF2-40B4-BE49-F238E27FC236}">
                      <a16:creationId xmlns:a16="http://schemas.microsoft.com/office/drawing/2014/main" id="{CCA1A217-9A6E-488B-9C52-06F18BC3B38B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FFDF0D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3" name="Oval 752">
                <a:extLst>
                  <a:ext uri="{FF2B5EF4-FFF2-40B4-BE49-F238E27FC236}">
                    <a16:creationId xmlns:a16="http://schemas.microsoft.com/office/drawing/2014/main" id="{D4DEAD72-74B6-480D-AD20-1B07D56297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84" name="Group 783">
            <a:extLst>
              <a:ext uri="{FF2B5EF4-FFF2-40B4-BE49-F238E27FC236}">
                <a16:creationId xmlns:a16="http://schemas.microsoft.com/office/drawing/2014/main" id="{67FBC867-F1E9-4854-9C08-7F9775E3AE24}"/>
              </a:ext>
            </a:extLst>
          </p:cNvPr>
          <p:cNvGrpSpPr/>
          <p:nvPr/>
        </p:nvGrpSpPr>
        <p:grpSpPr>
          <a:xfrm>
            <a:off x="9442250" y="2409040"/>
            <a:ext cx="1100455" cy="2407756"/>
            <a:chOff x="7682302" y="3599529"/>
            <a:chExt cx="1100455" cy="2407756"/>
          </a:xfrm>
        </p:grpSpPr>
        <p:sp useBgFill="1"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1D87AD53-93FB-4FF8-844B-63AD4FE2DCA6}"/>
                </a:ext>
              </a:extLst>
            </p:cNvPr>
            <p:cNvSpPr/>
            <p:nvPr/>
          </p:nvSpPr>
          <p:spPr>
            <a:xfrm rot="20952570">
              <a:off x="8332866" y="5220972"/>
              <a:ext cx="448916" cy="271305"/>
            </a:xfrm>
            <a:custGeom>
              <a:avLst/>
              <a:gdLst>
                <a:gd name="connsiteX0" fmla="*/ 21934 w 448916"/>
                <a:gd name="connsiteY0" fmla="*/ 0 h 271305"/>
                <a:gd name="connsiteX1" fmla="*/ 21934 w 448916"/>
                <a:gd name="connsiteY1" fmla="*/ 0 h 271305"/>
                <a:gd name="connsiteX2" fmla="*/ 172659 w 448916"/>
                <a:gd name="connsiteY2" fmla="*/ 10048 h 271305"/>
                <a:gd name="connsiteX3" fmla="*/ 202804 w 448916"/>
                <a:gd name="connsiteY3" fmla="*/ 20097 h 271305"/>
                <a:gd name="connsiteX4" fmla="*/ 242997 w 448916"/>
                <a:gd name="connsiteY4" fmla="*/ 30145 h 271305"/>
                <a:gd name="connsiteX5" fmla="*/ 273142 w 448916"/>
                <a:gd name="connsiteY5" fmla="*/ 40193 h 271305"/>
                <a:gd name="connsiteX6" fmla="*/ 393723 w 448916"/>
                <a:gd name="connsiteY6" fmla="*/ 60290 h 271305"/>
                <a:gd name="connsiteX7" fmla="*/ 423868 w 448916"/>
                <a:gd name="connsiteY7" fmla="*/ 70338 h 271305"/>
                <a:gd name="connsiteX8" fmla="*/ 433916 w 448916"/>
                <a:gd name="connsiteY8" fmla="*/ 221064 h 271305"/>
                <a:gd name="connsiteX9" fmla="*/ 403771 w 448916"/>
                <a:gd name="connsiteY9" fmla="*/ 241160 h 271305"/>
                <a:gd name="connsiteX10" fmla="*/ 343481 w 448916"/>
                <a:gd name="connsiteY10" fmla="*/ 261257 h 271305"/>
                <a:gd name="connsiteX11" fmla="*/ 192756 w 448916"/>
                <a:gd name="connsiteY11" fmla="*/ 271305 h 271305"/>
                <a:gd name="connsiteX12" fmla="*/ 92272 w 448916"/>
                <a:gd name="connsiteY12" fmla="*/ 261257 h 271305"/>
                <a:gd name="connsiteX13" fmla="*/ 52079 w 448916"/>
                <a:gd name="connsiteY13" fmla="*/ 211015 h 271305"/>
                <a:gd name="connsiteX14" fmla="*/ 21934 w 448916"/>
                <a:gd name="connsiteY14" fmla="*/ 190919 h 271305"/>
                <a:gd name="connsiteX15" fmla="*/ 11885 w 448916"/>
                <a:gd name="connsiteY15" fmla="*/ 50242 h 271305"/>
                <a:gd name="connsiteX16" fmla="*/ 21934 w 448916"/>
                <a:gd name="connsiteY16" fmla="*/ 0 h 27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8916" h="271305">
                  <a:moveTo>
                    <a:pt x="21934" y="0"/>
                  </a:moveTo>
                  <a:lnTo>
                    <a:pt x="21934" y="0"/>
                  </a:lnTo>
                  <a:cubicBezTo>
                    <a:pt x="72176" y="3349"/>
                    <a:pt x="122614" y="4487"/>
                    <a:pt x="172659" y="10048"/>
                  </a:cubicBezTo>
                  <a:cubicBezTo>
                    <a:pt x="183186" y="11218"/>
                    <a:pt x="192620" y="17187"/>
                    <a:pt x="202804" y="20097"/>
                  </a:cubicBezTo>
                  <a:cubicBezTo>
                    <a:pt x="216083" y="23891"/>
                    <a:pt x="229718" y="26351"/>
                    <a:pt x="242997" y="30145"/>
                  </a:cubicBezTo>
                  <a:cubicBezTo>
                    <a:pt x="253181" y="33055"/>
                    <a:pt x="262756" y="38116"/>
                    <a:pt x="273142" y="40193"/>
                  </a:cubicBezTo>
                  <a:cubicBezTo>
                    <a:pt x="313099" y="48184"/>
                    <a:pt x="393723" y="60290"/>
                    <a:pt x="393723" y="60290"/>
                  </a:cubicBezTo>
                  <a:cubicBezTo>
                    <a:pt x="403771" y="63639"/>
                    <a:pt x="415597" y="63721"/>
                    <a:pt x="423868" y="70338"/>
                  </a:cubicBezTo>
                  <a:cubicBezTo>
                    <a:pt x="466708" y="104611"/>
                    <a:pt x="443722" y="186744"/>
                    <a:pt x="433916" y="221064"/>
                  </a:cubicBezTo>
                  <a:cubicBezTo>
                    <a:pt x="430598" y="232676"/>
                    <a:pt x="414807" y="236255"/>
                    <a:pt x="403771" y="241160"/>
                  </a:cubicBezTo>
                  <a:cubicBezTo>
                    <a:pt x="384413" y="249763"/>
                    <a:pt x="364618" y="259848"/>
                    <a:pt x="343481" y="261257"/>
                  </a:cubicBezTo>
                  <a:lnTo>
                    <a:pt x="192756" y="271305"/>
                  </a:lnTo>
                  <a:cubicBezTo>
                    <a:pt x="159261" y="267956"/>
                    <a:pt x="125072" y="268826"/>
                    <a:pt x="92272" y="261257"/>
                  </a:cubicBezTo>
                  <a:cubicBezTo>
                    <a:pt x="42827" y="249847"/>
                    <a:pt x="75143" y="239845"/>
                    <a:pt x="52079" y="211015"/>
                  </a:cubicBezTo>
                  <a:cubicBezTo>
                    <a:pt x="44535" y="201585"/>
                    <a:pt x="31982" y="197618"/>
                    <a:pt x="21934" y="190919"/>
                  </a:cubicBezTo>
                  <a:cubicBezTo>
                    <a:pt x="-239" y="124401"/>
                    <a:pt x="-9030" y="126931"/>
                    <a:pt x="11885" y="50242"/>
                  </a:cubicBezTo>
                  <a:cubicBezTo>
                    <a:pt x="15063" y="38591"/>
                    <a:pt x="20259" y="8374"/>
                    <a:pt x="2193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86" name="green right Group 205">
              <a:extLst>
                <a:ext uri="{FF2B5EF4-FFF2-40B4-BE49-F238E27FC236}">
                  <a16:creationId xmlns:a16="http://schemas.microsoft.com/office/drawing/2014/main" id="{EE9FC2B0-3BE9-4B26-8E08-D78F88FF3AF6}"/>
                </a:ext>
              </a:extLst>
            </p:cNvPr>
            <p:cNvGrpSpPr/>
            <p:nvPr/>
          </p:nvGrpSpPr>
          <p:grpSpPr>
            <a:xfrm rot="19174378">
              <a:off x="7900693" y="4067651"/>
              <a:ext cx="882064" cy="204268"/>
              <a:chOff x="5833690" y="2643642"/>
              <a:chExt cx="1442310" cy="336477"/>
            </a:xfrm>
          </p:grpSpPr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A77E3106-2A56-4B03-9948-DEB68FA1D9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17" name="Group 816">
                <a:extLst>
                  <a:ext uri="{FF2B5EF4-FFF2-40B4-BE49-F238E27FC236}">
                    <a16:creationId xmlns:a16="http://schemas.microsoft.com/office/drawing/2014/main" id="{164B72D9-1957-4B39-A7F1-BE0D21367DB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819" name="Rectangle: Rounded Corners 818">
                  <a:extLst>
                    <a:ext uri="{FF2B5EF4-FFF2-40B4-BE49-F238E27FC236}">
                      <a16:creationId xmlns:a16="http://schemas.microsoft.com/office/drawing/2014/main" id="{45357CB1-CDA8-474F-BCFF-738770604624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0" name="Partial Circle 819">
                  <a:extLst>
                    <a:ext uri="{FF2B5EF4-FFF2-40B4-BE49-F238E27FC236}">
                      <a16:creationId xmlns:a16="http://schemas.microsoft.com/office/drawing/2014/main" id="{37888CF8-99B9-4A60-8233-B9E93AF57680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18" name="Oval 817">
                <a:extLst>
                  <a:ext uri="{FF2B5EF4-FFF2-40B4-BE49-F238E27FC236}">
                    <a16:creationId xmlns:a16="http://schemas.microsoft.com/office/drawing/2014/main" id="{C4105D16-0B32-4405-9F26-6628C93B79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7" name="Group 786">
              <a:extLst>
                <a:ext uri="{FF2B5EF4-FFF2-40B4-BE49-F238E27FC236}">
                  <a16:creationId xmlns:a16="http://schemas.microsoft.com/office/drawing/2014/main" id="{C0556859-AA2E-4768-93A0-893C7664E856}"/>
                </a:ext>
              </a:extLst>
            </p:cNvPr>
            <p:cNvGrpSpPr/>
            <p:nvPr/>
          </p:nvGrpSpPr>
          <p:grpSpPr>
            <a:xfrm flipH="1">
              <a:off x="7682302" y="3643573"/>
              <a:ext cx="588564" cy="2280926"/>
              <a:chOff x="5807549" y="2435713"/>
              <a:chExt cx="794007" cy="3180074"/>
            </a:xfrm>
          </p:grpSpPr>
          <p:sp>
            <p:nvSpPr>
              <p:cNvPr id="801" name="Isosceles Triangle 800">
                <a:extLst>
                  <a:ext uri="{FF2B5EF4-FFF2-40B4-BE49-F238E27FC236}">
                    <a16:creationId xmlns:a16="http://schemas.microsoft.com/office/drawing/2014/main" id="{543E88CA-F7E8-41DF-BCCF-10811A67B35C}"/>
                  </a:ext>
                </a:extLst>
              </p:cNvPr>
              <p:cNvSpPr/>
              <p:nvPr/>
            </p:nvSpPr>
            <p:spPr>
              <a:xfrm rot="21563577">
                <a:off x="5808362" y="2712518"/>
                <a:ext cx="203231" cy="201880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802" name="Group 801">
                <a:extLst>
                  <a:ext uri="{FF2B5EF4-FFF2-40B4-BE49-F238E27FC236}">
                    <a16:creationId xmlns:a16="http://schemas.microsoft.com/office/drawing/2014/main" id="{D36FE947-80F8-4976-BC44-A0D69D3D690E}"/>
                  </a:ext>
                </a:extLst>
              </p:cNvPr>
              <p:cNvGrpSpPr/>
              <p:nvPr/>
            </p:nvGrpSpPr>
            <p:grpSpPr>
              <a:xfrm rot="21563577">
                <a:off x="5807549" y="2435713"/>
                <a:ext cx="794007" cy="3180074"/>
                <a:chOff x="9557446" y="3436145"/>
                <a:chExt cx="794007" cy="3180074"/>
              </a:xfrm>
            </p:grpSpPr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C1ED42D5-3838-4715-93F2-043AF864096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21044798">
                  <a:off x="9557446" y="5169571"/>
                  <a:ext cx="794007" cy="1446648"/>
                  <a:chOff x="10729275" y="4560732"/>
                  <a:chExt cx="755451" cy="1376408"/>
                </a:xfrm>
              </p:grpSpPr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id="{6C412455-9C92-4D9A-8C15-F1B4606874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9144839" flipH="1">
                    <a:off x="10729275" y="4560732"/>
                    <a:ext cx="755451" cy="701059"/>
                  </a:xfrm>
                  <a:custGeom>
                    <a:avLst/>
                    <a:gdLst>
                      <a:gd name="connsiteX0" fmla="*/ 170379 w 698077"/>
                      <a:gd name="connsiteY0" fmla="*/ 0 h 653906"/>
                      <a:gd name="connsiteX1" fmla="*/ 236699 w 698077"/>
                      <a:gd name="connsiteY1" fmla="*/ 10749 h 653906"/>
                      <a:gd name="connsiteX2" fmla="*/ 247696 w 698077"/>
                      <a:gd name="connsiteY2" fmla="*/ 16702 h 653906"/>
                      <a:gd name="connsiteX3" fmla="*/ 253137 w 698077"/>
                      <a:gd name="connsiteY3" fmla="*/ 10964 h 653906"/>
                      <a:gd name="connsiteX4" fmla="*/ 269887 w 698077"/>
                      <a:gd name="connsiteY4" fmla="*/ 28713 h 653906"/>
                      <a:gd name="connsiteX5" fmla="*/ 290856 w 698077"/>
                      <a:gd name="connsiteY5" fmla="*/ 40062 h 653906"/>
                      <a:gd name="connsiteX6" fmla="*/ 327369 w 698077"/>
                      <a:gd name="connsiteY6" fmla="*/ 83540 h 653906"/>
                      <a:gd name="connsiteX7" fmla="*/ 329454 w 698077"/>
                      <a:gd name="connsiteY7" fmla="*/ 91832 h 653906"/>
                      <a:gd name="connsiteX8" fmla="*/ 698077 w 698077"/>
                      <a:gd name="connsiteY8" fmla="*/ 482432 h 653906"/>
                      <a:gd name="connsiteX9" fmla="*/ 535477 w 698077"/>
                      <a:gd name="connsiteY9" fmla="*/ 653906 h 653906"/>
                      <a:gd name="connsiteX10" fmla="*/ 41053 w 698077"/>
                      <a:gd name="connsiteY10" fmla="*/ 234622 h 653906"/>
                      <a:gd name="connsiteX11" fmla="*/ 46246 w 698077"/>
                      <a:gd name="connsiteY11" fmla="*/ 229146 h 653906"/>
                      <a:gd name="connsiteX12" fmla="*/ 13389 w 698077"/>
                      <a:gd name="connsiteY12" fmla="*/ 190022 h 653906"/>
                      <a:gd name="connsiteX13" fmla="*/ 0 w 698077"/>
                      <a:gd name="connsiteY13" fmla="*/ 136781 h 653906"/>
                      <a:gd name="connsiteX14" fmla="*/ 170379 w 698077"/>
                      <a:gd name="connsiteY14" fmla="*/ 0 h 653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98077" h="653906">
                        <a:moveTo>
                          <a:pt x="170379" y="0"/>
                        </a:moveTo>
                        <a:cubicBezTo>
                          <a:pt x="193904" y="0"/>
                          <a:pt x="216315" y="3828"/>
                          <a:pt x="236699" y="10749"/>
                        </a:cubicBezTo>
                        <a:lnTo>
                          <a:pt x="247696" y="16702"/>
                        </a:lnTo>
                        <a:lnTo>
                          <a:pt x="253137" y="10964"/>
                        </a:lnTo>
                        <a:lnTo>
                          <a:pt x="269887" y="28713"/>
                        </a:lnTo>
                        <a:lnTo>
                          <a:pt x="290856" y="40062"/>
                        </a:lnTo>
                        <a:cubicBezTo>
                          <a:pt x="306272" y="52439"/>
                          <a:pt x="318747" y="67176"/>
                          <a:pt x="327369" y="83540"/>
                        </a:cubicBezTo>
                        <a:lnTo>
                          <a:pt x="329454" y="91832"/>
                        </a:lnTo>
                        <a:lnTo>
                          <a:pt x="698077" y="482432"/>
                        </a:lnTo>
                        <a:lnTo>
                          <a:pt x="535477" y="653906"/>
                        </a:lnTo>
                        <a:lnTo>
                          <a:pt x="41053" y="234622"/>
                        </a:lnTo>
                        <a:lnTo>
                          <a:pt x="46246" y="229146"/>
                        </a:lnTo>
                        <a:lnTo>
                          <a:pt x="13389" y="190022"/>
                        </a:lnTo>
                        <a:cubicBezTo>
                          <a:pt x="4768" y="173658"/>
                          <a:pt x="0" y="155667"/>
                          <a:pt x="0" y="136781"/>
                        </a:cubicBezTo>
                        <a:cubicBezTo>
                          <a:pt x="0" y="61239"/>
                          <a:pt x="76281" y="0"/>
                          <a:pt x="170379" y="0"/>
                        </a:cubicBezTo>
                        <a:close/>
                      </a:path>
                    </a:pathLst>
                  </a:cu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1" name="Trapezoid 810">
                    <a:extLst>
                      <a:ext uri="{FF2B5EF4-FFF2-40B4-BE49-F238E27FC236}">
                        <a16:creationId xmlns:a16="http://schemas.microsoft.com/office/drawing/2014/main" id="{FEAB0F0E-AE67-4BE3-BAC1-8D2EC1E9FC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212073" flipH="1" flipV="1">
                    <a:off x="11017356" y="5214797"/>
                    <a:ext cx="289284" cy="693944"/>
                  </a:xfrm>
                  <a:prstGeom prst="trapezoid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2" name="Oval 811">
                    <a:extLst>
                      <a:ext uri="{FF2B5EF4-FFF2-40B4-BE49-F238E27FC236}">
                        <a16:creationId xmlns:a16="http://schemas.microsoft.com/office/drawing/2014/main" id="{C2D8FF07-559F-481B-828F-61FEF96056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10887612" y="5154186"/>
                    <a:ext cx="320805" cy="255146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5EEF458A-6D18-411C-97A4-A4502681732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312439" flipH="1">
                    <a:off x="10949660" y="5765280"/>
                    <a:ext cx="430823" cy="171860"/>
                    <a:chOff x="3929941" y="4493533"/>
                    <a:chExt cx="300394" cy="103274"/>
                  </a:xfrm>
                </p:grpSpPr>
                <p:sp>
                  <p:nvSpPr>
                    <p:cNvPr id="814" name="Rectangle: Rounded Corners 813">
                      <a:extLst>
                        <a:ext uri="{FF2B5EF4-FFF2-40B4-BE49-F238E27FC236}">
                          <a16:creationId xmlns:a16="http://schemas.microsoft.com/office/drawing/2014/main" id="{0977FEC6-5E63-451E-98ED-A77652D4EFF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58492">
                      <a:off x="4007900" y="4520525"/>
                      <a:ext cx="222435" cy="76282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5" name="Oval 814">
                      <a:extLst>
                        <a:ext uri="{FF2B5EF4-FFF2-40B4-BE49-F238E27FC236}">
                          <a16:creationId xmlns:a16="http://schemas.microsoft.com/office/drawing/2014/main" id="{2BBFEB98-A3F9-49C8-AF9A-9E3CCDF1781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929941" y="4493533"/>
                      <a:ext cx="95326" cy="95326"/>
                    </a:xfrm>
                    <a:prstGeom prst="ellipse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804" name="Rectangle: Rounded Corners 803">
                  <a:extLst>
                    <a:ext uri="{FF2B5EF4-FFF2-40B4-BE49-F238E27FC236}">
                      <a16:creationId xmlns:a16="http://schemas.microsoft.com/office/drawing/2014/main" id="{100B5204-34B7-49C7-B46A-AD9DA7B58E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1479342" flipH="1">
                  <a:off x="9779534" y="4072578"/>
                  <a:ext cx="221840" cy="276399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5" name="Oval 804">
                  <a:extLst>
                    <a:ext uri="{FF2B5EF4-FFF2-40B4-BE49-F238E27FC236}">
                      <a16:creationId xmlns:a16="http://schemas.microsoft.com/office/drawing/2014/main" id="{DC387B3E-0534-437D-BDB5-A7E3B0FCF7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9605188" y="4972086"/>
                  <a:ext cx="621304" cy="511808"/>
                </a:xfrm>
                <a:prstGeom prst="ellipse">
                  <a:avLst/>
                </a:pr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6" name="Rectangle: Rounded Corners 805">
                  <a:extLst>
                    <a:ext uri="{FF2B5EF4-FFF2-40B4-BE49-F238E27FC236}">
                      <a16:creationId xmlns:a16="http://schemas.microsoft.com/office/drawing/2014/main" id="{B2AFA966-477B-4C1E-A302-B55EE33312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9610310" y="4232549"/>
                  <a:ext cx="625148" cy="891438"/>
                </a:xfrm>
                <a:prstGeom prst="roundRect">
                  <a:avLst>
                    <a:gd name="adj" fmla="val 33590"/>
                  </a:avLst>
                </a:prstGeom>
                <a:solidFill>
                  <a:srgbClr val="0AC86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807" name="Group 806">
                  <a:extLst>
                    <a:ext uri="{FF2B5EF4-FFF2-40B4-BE49-F238E27FC236}">
                      <a16:creationId xmlns:a16="http://schemas.microsoft.com/office/drawing/2014/main" id="{C5967D0A-30FB-4D21-8FBD-D1C0C9240EF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570417" y="3436145"/>
                  <a:ext cx="729201" cy="711555"/>
                  <a:chOff x="9123075" y="3255726"/>
                  <a:chExt cx="693794" cy="677008"/>
                </a:xfrm>
              </p:grpSpPr>
              <p:sp>
                <p:nvSpPr>
                  <p:cNvPr id="808" name="Freeform: Shape 807">
                    <a:extLst>
                      <a:ext uri="{FF2B5EF4-FFF2-40B4-BE49-F238E27FC236}">
                        <a16:creationId xmlns:a16="http://schemas.microsoft.com/office/drawing/2014/main" id="{183B4A7F-FCB0-4B10-8318-94A5EC9C5152}"/>
                      </a:ext>
                    </a:extLst>
                  </p:cNvPr>
                  <p:cNvSpPr/>
                  <p:nvPr/>
                </p:nvSpPr>
                <p:spPr>
                  <a:xfrm rot="21479342">
                    <a:off x="9167370" y="3272106"/>
                    <a:ext cx="570911" cy="660628"/>
                  </a:xfrm>
                  <a:custGeom>
                    <a:avLst/>
                    <a:gdLst>
                      <a:gd name="connsiteX0" fmla="*/ 241099 w 546244"/>
                      <a:gd name="connsiteY0" fmla="*/ 0 h 480666"/>
                      <a:gd name="connsiteX1" fmla="*/ 463251 w 546244"/>
                      <a:gd name="connsiteY1" fmla="*/ 146785 h 480666"/>
                      <a:gd name="connsiteX2" fmla="*/ 476819 w 546244"/>
                      <a:gd name="connsiteY2" fmla="*/ 190354 h 480666"/>
                      <a:gd name="connsiteX3" fmla="*/ 546244 w 546244"/>
                      <a:gd name="connsiteY3" fmla="*/ 311904 h 480666"/>
                      <a:gd name="connsiteX4" fmla="*/ 470095 w 546244"/>
                      <a:gd name="connsiteY4" fmla="*/ 311904 h 480666"/>
                      <a:gd name="connsiteX5" fmla="*/ 463251 w 546244"/>
                      <a:gd name="connsiteY5" fmla="*/ 333881 h 480666"/>
                      <a:gd name="connsiteX6" fmla="*/ 241099 w 546244"/>
                      <a:gd name="connsiteY6" fmla="*/ 480666 h 480666"/>
                      <a:gd name="connsiteX7" fmla="*/ 0 w 546244"/>
                      <a:gd name="connsiteY7" fmla="*/ 240333 h 480666"/>
                      <a:gd name="connsiteX8" fmla="*/ 241099 w 546244"/>
                      <a:gd name="connsiteY8" fmla="*/ 0 h 48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6244" h="480666">
                        <a:moveTo>
                          <a:pt x="241099" y="0"/>
                        </a:moveTo>
                        <a:cubicBezTo>
                          <a:pt x="340965" y="0"/>
                          <a:pt x="426651" y="60526"/>
                          <a:pt x="463251" y="146785"/>
                        </a:cubicBezTo>
                        <a:lnTo>
                          <a:pt x="476819" y="190354"/>
                        </a:lnTo>
                        <a:lnTo>
                          <a:pt x="546244" y="311904"/>
                        </a:lnTo>
                        <a:lnTo>
                          <a:pt x="470095" y="311904"/>
                        </a:lnTo>
                        <a:lnTo>
                          <a:pt x="463251" y="333881"/>
                        </a:lnTo>
                        <a:cubicBezTo>
                          <a:pt x="426651" y="420141"/>
                          <a:pt x="340965" y="480666"/>
                          <a:pt x="241099" y="480666"/>
                        </a:cubicBezTo>
                        <a:cubicBezTo>
                          <a:pt x="107944" y="480666"/>
                          <a:pt x="0" y="373065"/>
                          <a:pt x="0" y="240333"/>
                        </a:cubicBezTo>
                        <a:cubicBezTo>
                          <a:pt x="0" y="107601"/>
                          <a:pt x="107944" y="0"/>
                          <a:pt x="241099" y="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9" name="Freeform: Shape 808">
                    <a:extLst>
                      <a:ext uri="{FF2B5EF4-FFF2-40B4-BE49-F238E27FC236}">
                        <a16:creationId xmlns:a16="http://schemas.microsoft.com/office/drawing/2014/main" id="{4A11D8BD-1C72-4292-8DA4-FF5DAED1B77F}"/>
                      </a:ext>
                    </a:extLst>
                  </p:cNvPr>
                  <p:cNvSpPr/>
                  <p:nvPr/>
                </p:nvSpPr>
                <p:spPr>
                  <a:xfrm>
                    <a:off x="9123075" y="3255726"/>
                    <a:ext cx="693794" cy="582211"/>
                  </a:xfrm>
                  <a:custGeom>
                    <a:avLst/>
                    <a:gdLst>
                      <a:gd name="connsiteX0" fmla="*/ 24647 w 475751"/>
                      <a:gd name="connsiteY0" fmla="*/ 60960 h 548640"/>
                      <a:gd name="connsiteX1" fmla="*/ 12455 w 475751"/>
                      <a:gd name="connsiteY1" fmla="*/ 121920 h 548640"/>
                      <a:gd name="connsiteX2" fmla="*/ 263 w 475751"/>
                      <a:gd name="connsiteY2" fmla="*/ 158496 h 548640"/>
                      <a:gd name="connsiteX3" fmla="*/ 24647 w 475751"/>
                      <a:gd name="connsiteY3" fmla="*/ 195072 h 548640"/>
                      <a:gd name="connsiteX4" fmla="*/ 97799 w 475751"/>
                      <a:gd name="connsiteY4" fmla="*/ 231648 h 548640"/>
                      <a:gd name="connsiteX5" fmla="*/ 134375 w 475751"/>
                      <a:gd name="connsiteY5" fmla="*/ 304800 h 548640"/>
                      <a:gd name="connsiteX6" fmla="*/ 158759 w 475751"/>
                      <a:gd name="connsiteY6" fmla="*/ 341376 h 548640"/>
                      <a:gd name="connsiteX7" fmla="*/ 146567 w 475751"/>
                      <a:gd name="connsiteY7" fmla="*/ 463296 h 548640"/>
                      <a:gd name="connsiteX8" fmla="*/ 134375 w 475751"/>
                      <a:gd name="connsiteY8" fmla="*/ 499872 h 548640"/>
                      <a:gd name="connsiteX9" fmla="*/ 207527 w 475751"/>
                      <a:gd name="connsiteY9" fmla="*/ 536448 h 548640"/>
                      <a:gd name="connsiteX10" fmla="*/ 366023 w 475751"/>
                      <a:gd name="connsiteY10" fmla="*/ 548640 h 548640"/>
                      <a:gd name="connsiteX11" fmla="*/ 426983 w 475751"/>
                      <a:gd name="connsiteY11" fmla="*/ 536448 h 548640"/>
                      <a:gd name="connsiteX12" fmla="*/ 439175 w 475751"/>
                      <a:gd name="connsiteY12" fmla="*/ 487680 h 548640"/>
                      <a:gd name="connsiteX13" fmla="*/ 451367 w 475751"/>
                      <a:gd name="connsiteY13" fmla="*/ 451104 h 548640"/>
                      <a:gd name="connsiteX14" fmla="*/ 475751 w 475751"/>
                      <a:gd name="connsiteY14" fmla="*/ 341376 h 548640"/>
                      <a:gd name="connsiteX15" fmla="*/ 463559 w 475751"/>
                      <a:gd name="connsiteY15" fmla="*/ 231648 h 548640"/>
                      <a:gd name="connsiteX16" fmla="*/ 402599 w 475751"/>
                      <a:gd name="connsiteY16" fmla="*/ 121920 h 548640"/>
                      <a:gd name="connsiteX17" fmla="*/ 378215 w 475751"/>
                      <a:gd name="connsiteY17" fmla="*/ 85344 h 548640"/>
                      <a:gd name="connsiteX18" fmla="*/ 256295 w 475751"/>
                      <a:gd name="connsiteY18" fmla="*/ 12192 h 548640"/>
                      <a:gd name="connsiteX19" fmla="*/ 219719 w 475751"/>
                      <a:gd name="connsiteY19" fmla="*/ 0 h 548640"/>
                      <a:gd name="connsiteX20" fmla="*/ 24647 w 475751"/>
                      <a:gd name="connsiteY20" fmla="*/ 60960 h 54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5751" h="548640">
                        <a:moveTo>
                          <a:pt x="24647" y="60960"/>
                        </a:moveTo>
                        <a:cubicBezTo>
                          <a:pt x="-9897" y="81280"/>
                          <a:pt x="17481" y="101816"/>
                          <a:pt x="12455" y="121920"/>
                        </a:cubicBezTo>
                        <a:cubicBezTo>
                          <a:pt x="9338" y="134388"/>
                          <a:pt x="-1850" y="145819"/>
                          <a:pt x="263" y="158496"/>
                        </a:cubicBezTo>
                        <a:cubicBezTo>
                          <a:pt x="2672" y="172950"/>
                          <a:pt x="14286" y="184711"/>
                          <a:pt x="24647" y="195072"/>
                        </a:cubicBezTo>
                        <a:cubicBezTo>
                          <a:pt x="48282" y="218707"/>
                          <a:pt x="68051" y="221732"/>
                          <a:pt x="97799" y="231648"/>
                        </a:cubicBezTo>
                        <a:cubicBezTo>
                          <a:pt x="167680" y="336470"/>
                          <a:pt x="83898" y="203846"/>
                          <a:pt x="134375" y="304800"/>
                        </a:cubicBezTo>
                        <a:cubicBezTo>
                          <a:pt x="140928" y="317906"/>
                          <a:pt x="150631" y="329184"/>
                          <a:pt x="158759" y="341376"/>
                        </a:cubicBezTo>
                        <a:cubicBezTo>
                          <a:pt x="154695" y="382016"/>
                          <a:pt x="152777" y="422928"/>
                          <a:pt x="146567" y="463296"/>
                        </a:cubicBezTo>
                        <a:cubicBezTo>
                          <a:pt x="144613" y="475998"/>
                          <a:pt x="129602" y="487940"/>
                          <a:pt x="134375" y="499872"/>
                        </a:cubicBezTo>
                        <a:cubicBezTo>
                          <a:pt x="140107" y="514202"/>
                          <a:pt x="193480" y="534692"/>
                          <a:pt x="207527" y="536448"/>
                        </a:cubicBezTo>
                        <a:cubicBezTo>
                          <a:pt x="260106" y="543020"/>
                          <a:pt x="313191" y="544576"/>
                          <a:pt x="366023" y="548640"/>
                        </a:cubicBezTo>
                        <a:cubicBezTo>
                          <a:pt x="386343" y="544576"/>
                          <a:pt x="411064" y="549714"/>
                          <a:pt x="426983" y="536448"/>
                        </a:cubicBezTo>
                        <a:cubicBezTo>
                          <a:pt x="439856" y="525721"/>
                          <a:pt x="434572" y="503792"/>
                          <a:pt x="439175" y="487680"/>
                        </a:cubicBezTo>
                        <a:cubicBezTo>
                          <a:pt x="442706" y="475323"/>
                          <a:pt x="447836" y="463461"/>
                          <a:pt x="451367" y="451104"/>
                        </a:cubicBezTo>
                        <a:cubicBezTo>
                          <a:pt x="462846" y="410929"/>
                          <a:pt x="467371" y="383278"/>
                          <a:pt x="475751" y="341376"/>
                        </a:cubicBezTo>
                        <a:cubicBezTo>
                          <a:pt x="471687" y="304800"/>
                          <a:pt x="469609" y="267948"/>
                          <a:pt x="463559" y="231648"/>
                        </a:cubicBezTo>
                        <a:cubicBezTo>
                          <a:pt x="456406" y="188729"/>
                          <a:pt x="425873" y="156830"/>
                          <a:pt x="402599" y="121920"/>
                        </a:cubicBezTo>
                        <a:cubicBezTo>
                          <a:pt x="394471" y="109728"/>
                          <a:pt x="390407" y="93472"/>
                          <a:pt x="378215" y="85344"/>
                        </a:cubicBezTo>
                        <a:cubicBezTo>
                          <a:pt x="326211" y="50675"/>
                          <a:pt x="308781" y="34686"/>
                          <a:pt x="256295" y="12192"/>
                        </a:cubicBezTo>
                        <a:cubicBezTo>
                          <a:pt x="244483" y="7130"/>
                          <a:pt x="231911" y="4064"/>
                          <a:pt x="219719" y="0"/>
                        </a:cubicBezTo>
                        <a:cubicBezTo>
                          <a:pt x="52162" y="12889"/>
                          <a:pt x="59191" y="40640"/>
                          <a:pt x="24647" y="60960"/>
                        </a:cubicBezTo>
                        <a:close/>
                      </a:path>
                    </a:pathLst>
                  </a:custGeom>
                  <a:solidFill>
                    <a:srgbClr val="FFDF0D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</p:grpSp>
        <p:grpSp>
          <p:nvGrpSpPr>
            <p:cNvPr id="788" name="Group 787">
              <a:extLst>
                <a:ext uri="{FF2B5EF4-FFF2-40B4-BE49-F238E27FC236}">
                  <a16:creationId xmlns:a16="http://schemas.microsoft.com/office/drawing/2014/main" id="{E2FC6CFF-DB83-4108-ABB2-93AA5DBE5022}"/>
                </a:ext>
              </a:extLst>
            </p:cNvPr>
            <p:cNvGrpSpPr>
              <a:grpSpLocks noChangeAspect="1"/>
            </p:cNvGrpSpPr>
            <p:nvPr/>
          </p:nvGrpSpPr>
          <p:grpSpPr>
            <a:xfrm rot="21032209" flipH="1">
              <a:off x="7922745" y="4911006"/>
              <a:ext cx="588564" cy="1096279"/>
              <a:chOff x="10678518" y="4546041"/>
              <a:chExt cx="755451" cy="1454226"/>
            </a:xfrm>
          </p:grpSpPr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D89F9CCD-47CB-4A31-88E1-7476409F28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6" name="Trapezoid 795">
                <a:extLst>
                  <a:ext uri="{FF2B5EF4-FFF2-40B4-BE49-F238E27FC236}">
                    <a16:creationId xmlns:a16="http://schemas.microsoft.com/office/drawing/2014/main" id="{58720522-3A79-478F-9309-74D5479565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9819E85A-07E8-4DF4-B3C3-97DD80E904F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98" name="Group 797">
                <a:extLst>
                  <a:ext uri="{FF2B5EF4-FFF2-40B4-BE49-F238E27FC236}">
                    <a16:creationId xmlns:a16="http://schemas.microsoft.com/office/drawing/2014/main" id="{8338BAFA-05BA-4FF8-8154-11D8A96BEC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799" name="Rectangle: Rounded Corners 798">
                  <a:extLst>
                    <a:ext uri="{FF2B5EF4-FFF2-40B4-BE49-F238E27FC236}">
                      <a16:creationId xmlns:a16="http://schemas.microsoft.com/office/drawing/2014/main" id="{071DB675-11E4-4830-A12F-957C18803B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0" name="Oval 799">
                  <a:extLst>
                    <a:ext uri="{FF2B5EF4-FFF2-40B4-BE49-F238E27FC236}">
                      <a16:creationId xmlns:a16="http://schemas.microsoft.com/office/drawing/2014/main" id="{4880198E-3BDD-4A13-A9AE-D77C4ACEC6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89" name="green right Group 205">
              <a:extLst>
                <a:ext uri="{FF2B5EF4-FFF2-40B4-BE49-F238E27FC236}">
                  <a16:creationId xmlns:a16="http://schemas.microsoft.com/office/drawing/2014/main" id="{9C880445-AB27-4882-9816-E0CAF9409EA4}"/>
                </a:ext>
              </a:extLst>
            </p:cNvPr>
            <p:cNvGrpSpPr/>
            <p:nvPr/>
          </p:nvGrpSpPr>
          <p:grpSpPr>
            <a:xfrm rot="18790943">
              <a:off x="7811062" y="3938427"/>
              <a:ext cx="882064" cy="204268"/>
              <a:chOff x="5833690" y="2643642"/>
              <a:chExt cx="1442310" cy="336477"/>
            </a:xfrm>
          </p:grpSpPr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1119FB2D-BECE-45A1-91EC-CBEC273E46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01648C3F-7CAC-4CB2-BD80-2085DEF91DE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793" name="Rectangle: Rounded Corners 792">
                  <a:extLst>
                    <a:ext uri="{FF2B5EF4-FFF2-40B4-BE49-F238E27FC236}">
                      <a16:creationId xmlns:a16="http://schemas.microsoft.com/office/drawing/2014/main" id="{8D385B37-5620-4CD1-AD6C-367E50003C19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4" name="Partial Circle 793">
                  <a:extLst>
                    <a:ext uri="{FF2B5EF4-FFF2-40B4-BE49-F238E27FC236}">
                      <a16:creationId xmlns:a16="http://schemas.microsoft.com/office/drawing/2014/main" id="{C25A737E-7C6E-490C-8D0B-B15579D484B4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9A10856B-B76C-4A97-ABDF-9DDC3F5AC2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21" name="Group 820">
            <a:extLst>
              <a:ext uri="{FF2B5EF4-FFF2-40B4-BE49-F238E27FC236}">
                <a16:creationId xmlns:a16="http://schemas.microsoft.com/office/drawing/2014/main" id="{CD0C8824-FE76-4A2B-BB49-0BA35A89BCFE}"/>
              </a:ext>
            </a:extLst>
          </p:cNvPr>
          <p:cNvGrpSpPr/>
          <p:nvPr/>
        </p:nvGrpSpPr>
        <p:grpSpPr>
          <a:xfrm>
            <a:off x="8900837" y="2802775"/>
            <a:ext cx="829007" cy="2416090"/>
            <a:chOff x="6782320" y="4293459"/>
            <a:chExt cx="829007" cy="2416090"/>
          </a:xfrm>
        </p:grpSpPr>
        <p:grpSp>
          <p:nvGrpSpPr>
            <p:cNvPr id="822" name="green right Group 205">
              <a:extLst>
                <a:ext uri="{FF2B5EF4-FFF2-40B4-BE49-F238E27FC236}">
                  <a16:creationId xmlns:a16="http://schemas.microsoft.com/office/drawing/2014/main" id="{292279DF-36C5-4666-AD37-0AA73D915A0D}"/>
                </a:ext>
              </a:extLst>
            </p:cNvPr>
            <p:cNvGrpSpPr/>
            <p:nvPr/>
          </p:nvGrpSpPr>
          <p:grpSpPr>
            <a:xfrm rot="17757394">
              <a:off x="6959493" y="4632357"/>
              <a:ext cx="882064" cy="204268"/>
              <a:chOff x="5833690" y="2643642"/>
              <a:chExt cx="1442310" cy="336477"/>
            </a:xfrm>
          </p:grpSpPr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6610B4DD-D3FD-4FE8-BA1B-C28B6F8A52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54" name="Group 853">
                <a:extLst>
                  <a:ext uri="{FF2B5EF4-FFF2-40B4-BE49-F238E27FC236}">
                    <a16:creationId xmlns:a16="http://schemas.microsoft.com/office/drawing/2014/main" id="{143125A2-B4A2-4C75-A4B5-1FF575E6DC9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856" name="Rectangle: Rounded Corners 855">
                  <a:extLst>
                    <a:ext uri="{FF2B5EF4-FFF2-40B4-BE49-F238E27FC236}">
                      <a16:creationId xmlns:a16="http://schemas.microsoft.com/office/drawing/2014/main" id="{1FF690F1-70C1-4E61-B70D-2B128B8ED211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7" name="Partial Circle 856">
                  <a:extLst>
                    <a:ext uri="{FF2B5EF4-FFF2-40B4-BE49-F238E27FC236}">
                      <a16:creationId xmlns:a16="http://schemas.microsoft.com/office/drawing/2014/main" id="{8186ABC6-3EF4-403C-BFF5-8CBC71837302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55" name="Oval 854">
                <a:extLst>
                  <a:ext uri="{FF2B5EF4-FFF2-40B4-BE49-F238E27FC236}">
                    <a16:creationId xmlns:a16="http://schemas.microsoft.com/office/drawing/2014/main" id="{E738DF7E-E74A-458A-982A-C3225024E7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8CE898D5-3838-498D-9123-C7DCEFEC8B0D}"/>
                </a:ext>
              </a:extLst>
            </p:cNvPr>
            <p:cNvGrpSpPr/>
            <p:nvPr/>
          </p:nvGrpSpPr>
          <p:grpSpPr>
            <a:xfrm rot="158955" flipH="1">
              <a:off x="6782320" y="4345837"/>
              <a:ext cx="829007" cy="2363712"/>
              <a:chOff x="5483177" y="2435713"/>
              <a:chExt cx="1118379" cy="3295494"/>
            </a:xfrm>
          </p:grpSpPr>
          <p:grpSp>
            <p:nvGrpSpPr>
              <p:cNvPr id="830" name="Group 829">
                <a:extLst>
                  <a:ext uri="{FF2B5EF4-FFF2-40B4-BE49-F238E27FC236}">
                    <a16:creationId xmlns:a16="http://schemas.microsoft.com/office/drawing/2014/main" id="{1B3B2737-8570-45D2-8606-5DBDF91C00E3}"/>
                  </a:ext>
                </a:extLst>
              </p:cNvPr>
              <p:cNvGrpSpPr/>
              <p:nvPr/>
            </p:nvGrpSpPr>
            <p:grpSpPr>
              <a:xfrm>
                <a:off x="5807549" y="2435713"/>
                <a:ext cx="794007" cy="3180074"/>
                <a:chOff x="5807549" y="2435713"/>
                <a:chExt cx="794007" cy="3180074"/>
              </a:xfrm>
            </p:grpSpPr>
            <p:sp>
              <p:nvSpPr>
                <p:cNvPr id="838" name="Isosceles Triangle 837">
                  <a:extLst>
                    <a:ext uri="{FF2B5EF4-FFF2-40B4-BE49-F238E27FC236}">
                      <a16:creationId xmlns:a16="http://schemas.microsoft.com/office/drawing/2014/main" id="{572AF0D4-4A2B-47AF-8E11-530A750E3095}"/>
                    </a:ext>
                  </a:extLst>
                </p:cNvPr>
                <p:cNvSpPr/>
                <p:nvPr/>
              </p:nvSpPr>
              <p:spPr>
                <a:xfrm rot="21563577">
                  <a:off x="5808362" y="2712518"/>
                  <a:ext cx="203231" cy="201880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839" name="Group 838">
                  <a:extLst>
                    <a:ext uri="{FF2B5EF4-FFF2-40B4-BE49-F238E27FC236}">
                      <a16:creationId xmlns:a16="http://schemas.microsoft.com/office/drawing/2014/main" id="{1C1720A5-264C-4E2F-B9A2-B39A4459EE4B}"/>
                    </a:ext>
                  </a:extLst>
                </p:cNvPr>
                <p:cNvGrpSpPr/>
                <p:nvPr/>
              </p:nvGrpSpPr>
              <p:grpSpPr>
                <a:xfrm rot="21563577">
                  <a:off x="5807549" y="2435713"/>
                  <a:ext cx="794007" cy="3180074"/>
                  <a:chOff x="9557446" y="3436145"/>
                  <a:chExt cx="794007" cy="3180074"/>
                </a:xfrm>
              </p:grpSpPr>
              <p:grpSp>
                <p:nvGrpSpPr>
                  <p:cNvPr id="840" name="Group 839">
                    <a:extLst>
                      <a:ext uri="{FF2B5EF4-FFF2-40B4-BE49-F238E27FC236}">
                        <a16:creationId xmlns:a16="http://schemas.microsoft.com/office/drawing/2014/main" id="{1E184E7A-99C2-48B0-8347-2CE0DA5FB44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21044798">
                    <a:off x="9557446" y="5169571"/>
                    <a:ext cx="794007" cy="1446648"/>
                    <a:chOff x="10729275" y="4560732"/>
                    <a:chExt cx="755451" cy="1376408"/>
                  </a:xfrm>
                </p:grpSpPr>
                <p:sp>
                  <p:nvSpPr>
                    <p:cNvPr id="847" name="Freeform: Shape 846">
                      <a:extLst>
                        <a:ext uri="{FF2B5EF4-FFF2-40B4-BE49-F238E27FC236}">
                          <a16:creationId xmlns:a16="http://schemas.microsoft.com/office/drawing/2014/main" id="{E1C886ED-E3D3-4C93-9654-8727D20A9A8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144839" flipH="1">
                      <a:off x="10729275" y="4560732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10367C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48" name="Trapezoid 847">
                      <a:extLst>
                        <a:ext uri="{FF2B5EF4-FFF2-40B4-BE49-F238E27FC236}">
                          <a16:creationId xmlns:a16="http://schemas.microsoft.com/office/drawing/2014/main" id="{5D312408-EF39-4DAF-909E-98611E2909B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17356" y="5214797"/>
                      <a:ext cx="289284" cy="693944"/>
                    </a:xfrm>
                    <a:prstGeom prst="trapezoid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49" name="Oval 848">
                      <a:extLst>
                        <a:ext uri="{FF2B5EF4-FFF2-40B4-BE49-F238E27FC236}">
                          <a16:creationId xmlns:a16="http://schemas.microsoft.com/office/drawing/2014/main" id="{F0C78048-E44C-476D-B4C1-9F47E488CFE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887612" y="5154186"/>
                      <a:ext cx="320805" cy="255146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850" name="Group 849">
                      <a:extLst>
                        <a:ext uri="{FF2B5EF4-FFF2-40B4-BE49-F238E27FC236}">
                          <a16:creationId xmlns:a16="http://schemas.microsoft.com/office/drawing/2014/main" id="{AC2074A5-B09A-4C24-934B-C052513EE1E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1312439" flipH="1">
                      <a:off x="10949660" y="5765280"/>
                      <a:ext cx="430823" cy="171860"/>
                      <a:chOff x="3929941" y="4493533"/>
                      <a:chExt cx="300394" cy="103274"/>
                    </a:xfrm>
                  </p:grpSpPr>
                  <p:sp>
                    <p:nvSpPr>
                      <p:cNvPr id="851" name="Rectangle: Rounded Corners 850">
                        <a:extLst>
                          <a:ext uri="{FF2B5EF4-FFF2-40B4-BE49-F238E27FC236}">
                            <a16:creationId xmlns:a16="http://schemas.microsoft.com/office/drawing/2014/main" id="{C7F123FB-B36D-4A52-8329-88C01AA2880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58492">
                        <a:off x="4007900" y="4520525"/>
                        <a:ext cx="222435" cy="7628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2" name="Oval 851">
                        <a:extLst>
                          <a:ext uri="{FF2B5EF4-FFF2-40B4-BE49-F238E27FC236}">
                            <a16:creationId xmlns:a16="http://schemas.microsoft.com/office/drawing/2014/main" id="{73B42999-2485-4D8F-84FA-FABA5C8FA23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929941" y="4493533"/>
                        <a:ext cx="95326" cy="95326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841" name="Rectangle: Rounded Corners 840">
                    <a:extLst>
                      <a:ext uri="{FF2B5EF4-FFF2-40B4-BE49-F238E27FC236}">
                        <a16:creationId xmlns:a16="http://schemas.microsoft.com/office/drawing/2014/main" id="{13C97D04-2CDC-41C2-B2AF-478BE3181AB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9779534" y="4072578"/>
                    <a:ext cx="221840" cy="276399"/>
                  </a:xfrm>
                  <a:prstGeom prst="round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2" name="Oval 841">
                    <a:extLst>
                      <a:ext uri="{FF2B5EF4-FFF2-40B4-BE49-F238E27FC236}">
                        <a16:creationId xmlns:a16="http://schemas.microsoft.com/office/drawing/2014/main" id="{E5304AAE-A127-4126-B190-99571229433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605188" y="4972086"/>
                    <a:ext cx="621304" cy="511808"/>
                  </a:xfrm>
                  <a:prstGeom prst="ellipse">
                    <a:avLst/>
                  </a:pr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Rectangle: Rounded Corners 842">
                    <a:extLst>
                      <a:ext uri="{FF2B5EF4-FFF2-40B4-BE49-F238E27FC236}">
                        <a16:creationId xmlns:a16="http://schemas.microsoft.com/office/drawing/2014/main" id="{98CB5C5F-9736-4658-AD4B-637898E527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581046" y="4232549"/>
                    <a:ext cx="654412" cy="891438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0AC86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44" name="Group 843">
                    <a:extLst>
                      <a:ext uri="{FF2B5EF4-FFF2-40B4-BE49-F238E27FC236}">
                        <a16:creationId xmlns:a16="http://schemas.microsoft.com/office/drawing/2014/main" id="{B0D48D45-CCBA-4B79-B6DE-CAA113629A9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570417" y="3436145"/>
                    <a:ext cx="729201" cy="711555"/>
                    <a:chOff x="9123075" y="3255726"/>
                    <a:chExt cx="693794" cy="677008"/>
                  </a:xfrm>
                </p:grpSpPr>
                <p:sp>
                  <p:nvSpPr>
                    <p:cNvPr id="845" name="Freeform: Shape 844">
                      <a:extLst>
                        <a:ext uri="{FF2B5EF4-FFF2-40B4-BE49-F238E27FC236}">
                          <a16:creationId xmlns:a16="http://schemas.microsoft.com/office/drawing/2014/main" id="{82599F01-8B7F-438F-86A7-14F213E7E302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67370" y="3272106"/>
                      <a:ext cx="570911" cy="660628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46" name="Freeform: Shape 845">
                      <a:extLst>
                        <a:ext uri="{FF2B5EF4-FFF2-40B4-BE49-F238E27FC236}">
                          <a16:creationId xmlns:a16="http://schemas.microsoft.com/office/drawing/2014/main" id="{963E4FA9-DA66-48CB-967D-A651948DD9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3075" y="3255726"/>
                      <a:ext cx="693794" cy="582211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FFDF0D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831" name="Group 830">
                <a:extLst>
                  <a:ext uri="{FF2B5EF4-FFF2-40B4-BE49-F238E27FC236}">
                    <a16:creationId xmlns:a16="http://schemas.microsoft.com/office/drawing/2014/main" id="{6EAB3AF9-2267-4CC2-878D-2442946A78D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67791">
                <a:off x="5483177" y="4202771"/>
                <a:ext cx="794007" cy="1528436"/>
                <a:chOff x="10678518" y="4546041"/>
                <a:chExt cx="755451" cy="1454226"/>
              </a:xfrm>
            </p:grpSpPr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id="{B64EC104-8F33-472C-B83A-1945C6FA7F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565940" flipH="1">
                  <a:off x="10678518" y="4546041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3" name="Trapezoid 832">
                  <a:extLst>
                    <a:ext uri="{FF2B5EF4-FFF2-40B4-BE49-F238E27FC236}">
                      <a16:creationId xmlns:a16="http://schemas.microsoft.com/office/drawing/2014/main" id="{C293CDF8-7F4D-4D3C-841E-154EF13ABA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0922612" y="5242923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4" name="Oval 833">
                  <a:extLst>
                    <a:ext uri="{FF2B5EF4-FFF2-40B4-BE49-F238E27FC236}">
                      <a16:creationId xmlns:a16="http://schemas.microsoft.com/office/drawing/2014/main" id="{C4F069DC-C08E-497D-9810-4867291850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797324" y="5150827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835" name="Group 834">
                  <a:extLst>
                    <a:ext uri="{FF2B5EF4-FFF2-40B4-BE49-F238E27FC236}">
                      <a16:creationId xmlns:a16="http://schemas.microsoft.com/office/drawing/2014/main" id="{F7E584B3-6D87-4146-8A5D-AE4A91590A3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878978" y="5784257"/>
                  <a:ext cx="408169" cy="216010"/>
                  <a:chOff x="3980234" y="4521535"/>
                  <a:chExt cx="284598" cy="129805"/>
                </a:xfrm>
              </p:grpSpPr>
              <p:sp>
                <p:nvSpPr>
                  <p:cNvPr id="836" name="Rectangle: Rounded Corners 835">
                    <a:extLst>
                      <a:ext uri="{FF2B5EF4-FFF2-40B4-BE49-F238E27FC236}">
                        <a16:creationId xmlns:a16="http://schemas.microsoft.com/office/drawing/2014/main" id="{D3DDA68E-3D62-453E-BB1E-30B15A3B62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13580">
                    <a:off x="4042397" y="4575058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7" name="Oval 836">
                    <a:extLst>
                      <a:ext uri="{FF2B5EF4-FFF2-40B4-BE49-F238E27FC236}">
                        <a16:creationId xmlns:a16="http://schemas.microsoft.com/office/drawing/2014/main" id="{B103425B-DFA1-449A-9DF8-5497AAE062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34" y="4521535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824" name="green right Group 205">
              <a:extLst>
                <a:ext uri="{FF2B5EF4-FFF2-40B4-BE49-F238E27FC236}">
                  <a16:creationId xmlns:a16="http://schemas.microsoft.com/office/drawing/2014/main" id="{02876371-DBC6-4CAC-AD61-267E707238F2}"/>
                </a:ext>
              </a:extLst>
            </p:cNvPr>
            <p:cNvGrpSpPr/>
            <p:nvPr/>
          </p:nvGrpSpPr>
          <p:grpSpPr>
            <a:xfrm rot="18141054">
              <a:off x="6961365" y="4735634"/>
              <a:ext cx="882064" cy="204268"/>
              <a:chOff x="5833690" y="2643642"/>
              <a:chExt cx="1442310" cy="336477"/>
            </a:xfrm>
          </p:grpSpPr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D0BD07FE-1048-4CCA-A5DE-B8387B3EE6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26" name="Group 825">
                <a:extLst>
                  <a:ext uri="{FF2B5EF4-FFF2-40B4-BE49-F238E27FC236}">
                    <a16:creationId xmlns:a16="http://schemas.microsoft.com/office/drawing/2014/main" id="{B78D6A8C-A5B3-43A9-8D1C-DB461A4AC0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828" name="Rectangle: Rounded Corners 827">
                  <a:extLst>
                    <a:ext uri="{FF2B5EF4-FFF2-40B4-BE49-F238E27FC236}">
                      <a16:creationId xmlns:a16="http://schemas.microsoft.com/office/drawing/2014/main" id="{4F875B55-B26B-4F1C-A130-5B999DB93252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9" name="Partial Circle 828">
                  <a:extLst>
                    <a:ext uri="{FF2B5EF4-FFF2-40B4-BE49-F238E27FC236}">
                      <a16:creationId xmlns:a16="http://schemas.microsoft.com/office/drawing/2014/main" id="{0EBF3DF6-0E3D-4B44-A44A-4558EAE81536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7" name="Oval 826">
                <a:extLst>
                  <a:ext uri="{FF2B5EF4-FFF2-40B4-BE49-F238E27FC236}">
                    <a16:creationId xmlns:a16="http://schemas.microsoft.com/office/drawing/2014/main" id="{0CD8900C-1E79-48DD-8ED1-1CC90BEFDA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A2AFE3B8-DF4F-4870-9637-767769248572}"/>
              </a:ext>
            </a:extLst>
          </p:cNvPr>
          <p:cNvGrpSpPr/>
          <p:nvPr/>
        </p:nvGrpSpPr>
        <p:grpSpPr>
          <a:xfrm rot="21349515">
            <a:off x="8976042" y="3809589"/>
            <a:ext cx="2670502" cy="1565089"/>
            <a:chOff x="5688714" y="5072169"/>
            <a:chExt cx="2670502" cy="1565089"/>
          </a:xfrm>
        </p:grpSpPr>
        <p:grpSp>
          <p:nvGrpSpPr>
            <p:cNvPr id="859" name="Group 858">
              <a:extLst>
                <a:ext uri="{FF2B5EF4-FFF2-40B4-BE49-F238E27FC236}">
                  <a16:creationId xmlns:a16="http://schemas.microsoft.com/office/drawing/2014/main" id="{911A7032-5403-4BC4-81E0-01608C76B0ED}"/>
                </a:ext>
              </a:extLst>
            </p:cNvPr>
            <p:cNvGrpSpPr/>
            <p:nvPr/>
          </p:nvGrpSpPr>
          <p:grpSpPr>
            <a:xfrm>
              <a:off x="5688714" y="5072169"/>
              <a:ext cx="2670502" cy="1565089"/>
              <a:chOff x="6758627" y="4956862"/>
              <a:chExt cx="2670502" cy="1565089"/>
            </a:xfrm>
          </p:grpSpPr>
          <p:pic>
            <p:nvPicPr>
              <p:cNvPr id="861" name="Picture 860">
                <a:extLst>
                  <a:ext uri="{FF2B5EF4-FFF2-40B4-BE49-F238E27FC236}">
                    <a16:creationId xmlns:a16="http://schemas.microsoft.com/office/drawing/2014/main" id="{C434DABB-8DE1-47E0-8F28-8B09E53ED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58627" y="4956862"/>
                <a:ext cx="2670502" cy="1565089"/>
              </a:xfrm>
              <a:prstGeom prst="rect">
                <a:avLst/>
              </a:prstGeom>
            </p:spPr>
          </p:pic>
          <p:sp>
            <p:nvSpPr>
              <p:cNvPr id="862" name="Moon 861">
                <a:extLst>
                  <a:ext uri="{FF2B5EF4-FFF2-40B4-BE49-F238E27FC236}">
                    <a16:creationId xmlns:a16="http://schemas.microsoft.com/office/drawing/2014/main" id="{2025B62D-BF17-4971-A46C-C94ED57E63C6}"/>
                  </a:ext>
                </a:extLst>
              </p:cNvPr>
              <p:cNvSpPr/>
              <p:nvPr/>
            </p:nvSpPr>
            <p:spPr>
              <a:xfrm rot="8991799">
                <a:off x="7241439" y="5919758"/>
                <a:ext cx="220254" cy="394946"/>
              </a:xfrm>
              <a:prstGeom prst="moon">
                <a:avLst>
                  <a:gd name="adj" fmla="val 63553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3B4E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63" name="Moon 862">
                <a:extLst>
                  <a:ext uri="{FF2B5EF4-FFF2-40B4-BE49-F238E27FC236}">
                    <a16:creationId xmlns:a16="http://schemas.microsoft.com/office/drawing/2014/main" id="{73532640-41DE-4285-A600-5FA399E540C7}"/>
                  </a:ext>
                </a:extLst>
              </p:cNvPr>
              <p:cNvSpPr/>
              <p:nvPr/>
            </p:nvSpPr>
            <p:spPr>
              <a:xfrm rot="8991799">
                <a:off x="8042808" y="5493410"/>
                <a:ext cx="220254" cy="394946"/>
              </a:xfrm>
              <a:prstGeom prst="moon">
                <a:avLst>
                  <a:gd name="adj" fmla="val 63553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3B4E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64" name="Moon 863">
                <a:extLst>
                  <a:ext uri="{FF2B5EF4-FFF2-40B4-BE49-F238E27FC236}">
                    <a16:creationId xmlns:a16="http://schemas.microsoft.com/office/drawing/2014/main" id="{91A1F757-D297-4923-A209-FC22BD013C03}"/>
                  </a:ext>
                </a:extLst>
              </p:cNvPr>
              <p:cNvSpPr/>
              <p:nvPr/>
            </p:nvSpPr>
            <p:spPr>
              <a:xfrm rot="8991799">
                <a:off x="8811502" y="5109524"/>
                <a:ext cx="220254" cy="394946"/>
              </a:xfrm>
              <a:prstGeom prst="moon">
                <a:avLst>
                  <a:gd name="adj" fmla="val 63553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3B4E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65" name="Moon 864">
                <a:extLst>
                  <a:ext uri="{FF2B5EF4-FFF2-40B4-BE49-F238E27FC236}">
                    <a16:creationId xmlns:a16="http://schemas.microsoft.com/office/drawing/2014/main" id="{9537EC6F-EE84-4AF7-94AF-AA3ACFA1EA5C}"/>
                  </a:ext>
                </a:extLst>
              </p:cNvPr>
              <p:cNvSpPr/>
              <p:nvPr/>
            </p:nvSpPr>
            <p:spPr>
              <a:xfrm rot="8991799">
                <a:off x="9040740" y="4986093"/>
                <a:ext cx="135235" cy="394946"/>
              </a:xfrm>
              <a:prstGeom prst="moon">
                <a:avLst>
                  <a:gd name="adj" fmla="val 63553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3B4E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860" name="Flowchart: Connector 859">
              <a:extLst>
                <a:ext uri="{FF2B5EF4-FFF2-40B4-BE49-F238E27FC236}">
                  <a16:creationId xmlns:a16="http://schemas.microsoft.com/office/drawing/2014/main" id="{295394B9-33BF-4C28-A825-4E18E1C4301A}"/>
                </a:ext>
              </a:extLst>
            </p:cNvPr>
            <p:cNvSpPr/>
            <p:nvPr/>
          </p:nvSpPr>
          <p:spPr>
            <a:xfrm>
              <a:off x="5798904" y="6335087"/>
              <a:ext cx="180000" cy="200171"/>
            </a:xfrm>
            <a:prstGeom prst="flowChartConnector">
              <a:avLst/>
            </a:prstGeom>
            <a:solidFill>
              <a:srgbClr val="44692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6" name="Group 865">
            <a:extLst>
              <a:ext uri="{FF2B5EF4-FFF2-40B4-BE49-F238E27FC236}">
                <a16:creationId xmlns:a16="http://schemas.microsoft.com/office/drawing/2014/main" id="{F5BD9248-DB8C-4E34-ADB1-EF6A6048D1FB}"/>
              </a:ext>
            </a:extLst>
          </p:cNvPr>
          <p:cNvGrpSpPr/>
          <p:nvPr/>
        </p:nvGrpSpPr>
        <p:grpSpPr>
          <a:xfrm>
            <a:off x="10141159" y="2527584"/>
            <a:ext cx="1169363" cy="2363712"/>
            <a:chOff x="9528690" y="2428190"/>
            <a:chExt cx="1169363" cy="2363712"/>
          </a:xfrm>
        </p:grpSpPr>
        <p:grpSp>
          <p:nvGrpSpPr>
            <p:cNvPr id="867" name="green right Group 205">
              <a:extLst>
                <a:ext uri="{FF2B5EF4-FFF2-40B4-BE49-F238E27FC236}">
                  <a16:creationId xmlns:a16="http://schemas.microsoft.com/office/drawing/2014/main" id="{C5844491-BA9D-4EA5-9EA6-C6117520D0E1}"/>
                </a:ext>
              </a:extLst>
            </p:cNvPr>
            <p:cNvGrpSpPr/>
            <p:nvPr/>
          </p:nvGrpSpPr>
          <p:grpSpPr>
            <a:xfrm rot="2286167" flipH="1">
              <a:off x="9724424" y="2776704"/>
              <a:ext cx="882064" cy="204268"/>
              <a:chOff x="5833690" y="2643642"/>
              <a:chExt cx="1442310" cy="336477"/>
            </a:xfrm>
          </p:grpSpPr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348111BE-99DC-4C5F-9D6C-E5E258E004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99" name="Group 898">
                <a:extLst>
                  <a:ext uri="{FF2B5EF4-FFF2-40B4-BE49-F238E27FC236}">
                    <a16:creationId xmlns:a16="http://schemas.microsoft.com/office/drawing/2014/main" id="{46BB3E24-84C4-43B7-9F31-513CB1064F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901" name="Rectangle: Rounded Corners 900">
                  <a:extLst>
                    <a:ext uri="{FF2B5EF4-FFF2-40B4-BE49-F238E27FC236}">
                      <a16:creationId xmlns:a16="http://schemas.microsoft.com/office/drawing/2014/main" id="{93C4E912-DCB5-4D40-978E-E721A1E6A270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2" name="Partial Circle 901">
                  <a:extLst>
                    <a:ext uri="{FF2B5EF4-FFF2-40B4-BE49-F238E27FC236}">
                      <a16:creationId xmlns:a16="http://schemas.microsoft.com/office/drawing/2014/main" id="{1D693B85-51AF-4B35-B648-5502E09FF776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0" name="Oval 899">
                <a:extLst>
                  <a:ext uri="{FF2B5EF4-FFF2-40B4-BE49-F238E27FC236}">
                    <a16:creationId xmlns:a16="http://schemas.microsoft.com/office/drawing/2014/main" id="{8EB4D607-666D-442D-9519-4335EEC81F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68" name="Group 867">
              <a:extLst>
                <a:ext uri="{FF2B5EF4-FFF2-40B4-BE49-F238E27FC236}">
                  <a16:creationId xmlns:a16="http://schemas.microsoft.com/office/drawing/2014/main" id="{1D9C1F01-BCDD-4680-8664-E9952FA0FDD8}"/>
                </a:ext>
              </a:extLst>
            </p:cNvPr>
            <p:cNvGrpSpPr/>
            <p:nvPr/>
          </p:nvGrpSpPr>
          <p:grpSpPr>
            <a:xfrm>
              <a:off x="9869046" y="2428190"/>
              <a:ext cx="829007" cy="2363712"/>
              <a:chOff x="5483177" y="2435713"/>
              <a:chExt cx="1118379" cy="3295494"/>
            </a:xfrm>
          </p:grpSpPr>
          <p:grpSp>
            <p:nvGrpSpPr>
              <p:cNvPr id="875" name="Group 874">
                <a:extLst>
                  <a:ext uri="{FF2B5EF4-FFF2-40B4-BE49-F238E27FC236}">
                    <a16:creationId xmlns:a16="http://schemas.microsoft.com/office/drawing/2014/main" id="{8130C061-D3F3-4465-A194-6DB0DD2924AE}"/>
                  </a:ext>
                </a:extLst>
              </p:cNvPr>
              <p:cNvGrpSpPr/>
              <p:nvPr/>
            </p:nvGrpSpPr>
            <p:grpSpPr>
              <a:xfrm>
                <a:off x="5807549" y="2435713"/>
                <a:ext cx="794007" cy="3180074"/>
                <a:chOff x="5807549" y="2435713"/>
                <a:chExt cx="794007" cy="3180074"/>
              </a:xfrm>
            </p:grpSpPr>
            <p:sp>
              <p:nvSpPr>
                <p:cNvPr id="883" name="Isosceles Triangle 882">
                  <a:extLst>
                    <a:ext uri="{FF2B5EF4-FFF2-40B4-BE49-F238E27FC236}">
                      <a16:creationId xmlns:a16="http://schemas.microsoft.com/office/drawing/2014/main" id="{6670D32C-21E2-42D9-925A-59351A4E9078}"/>
                    </a:ext>
                  </a:extLst>
                </p:cNvPr>
                <p:cNvSpPr/>
                <p:nvPr/>
              </p:nvSpPr>
              <p:spPr>
                <a:xfrm rot="21563577">
                  <a:off x="5808362" y="2712518"/>
                  <a:ext cx="203231" cy="201880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884" name="Group 883">
                  <a:extLst>
                    <a:ext uri="{FF2B5EF4-FFF2-40B4-BE49-F238E27FC236}">
                      <a16:creationId xmlns:a16="http://schemas.microsoft.com/office/drawing/2014/main" id="{366F4AB4-9AB9-4DC0-BE8F-26D9C1CD9637}"/>
                    </a:ext>
                  </a:extLst>
                </p:cNvPr>
                <p:cNvGrpSpPr/>
                <p:nvPr/>
              </p:nvGrpSpPr>
              <p:grpSpPr>
                <a:xfrm rot="21563577">
                  <a:off x="5807549" y="2435713"/>
                  <a:ext cx="794007" cy="3180074"/>
                  <a:chOff x="9557446" y="3436145"/>
                  <a:chExt cx="794007" cy="3180074"/>
                </a:xfrm>
              </p:grpSpPr>
              <p:grpSp>
                <p:nvGrpSpPr>
                  <p:cNvPr id="885" name="Group 884">
                    <a:extLst>
                      <a:ext uri="{FF2B5EF4-FFF2-40B4-BE49-F238E27FC236}">
                        <a16:creationId xmlns:a16="http://schemas.microsoft.com/office/drawing/2014/main" id="{8A6EBBE9-8474-42A8-9604-BCC205062B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21044798">
                    <a:off x="9557446" y="5169571"/>
                    <a:ext cx="794007" cy="1446648"/>
                    <a:chOff x="10729275" y="4560732"/>
                    <a:chExt cx="755451" cy="1376408"/>
                  </a:xfrm>
                </p:grpSpPr>
                <p:sp>
                  <p:nvSpPr>
                    <p:cNvPr id="892" name="Freeform: Shape 891">
                      <a:extLst>
                        <a:ext uri="{FF2B5EF4-FFF2-40B4-BE49-F238E27FC236}">
                          <a16:creationId xmlns:a16="http://schemas.microsoft.com/office/drawing/2014/main" id="{A62019F0-1D11-48FB-AD0A-1671687F56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144839" flipH="1">
                      <a:off x="10729275" y="4560732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10367C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93" name="Trapezoid 892">
                      <a:extLst>
                        <a:ext uri="{FF2B5EF4-FFF2-40B4-BE49-F238E27FC236}">
                          <a16:creationId xmlns:a16="http://schemas.microsoft.com/office/drawing/2014/main" id="{D5DC651A-2D63-4C63-8931-DA457FADF24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17356" y="5214797"/>
                      <a:ext cx="289284" cy="693944"/>
                    </a:xfrm>
                    <a:prstGeom prst="trapezoid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94" name="Oval 893">
                      <a:extLst>
                        <a:ext uri="{FF2B5EF4-FFF2-40B4-BE49-F238E27FC236}">
                          <a16:creationId xmlns:a16="http://schemas.microsoft.com/office/drawing/2014/main" id="{9B52A236-69AA-4D7F-9590-27F9BABDC4F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887612" y="5154186"/>
                      <a:ext cx="320805" cy="255146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895" name="Group 894">
                      <a:extLst>
                        <a:ext uri="{FF2B5EF4-FFF2-40B4-BE49-F238E27FC236}">
                          <a16:creationId xmlns:a16="http://schemas.microsoft.com/office/drawing/2014/main" id="{238BB956-7D66-4EF8-805D-A95118471EE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1312439" flipH="1">
                      <a:off x="10949660" y="5765280"/>
                      <a:ext cx="430823" cy="171860"/>
                      <a:chOff x="3929941" y="4493533"/>
                      <a:chExt cx="300394" cy="103274"/>
                    </a:xfrm>
                  </p:grpSpPr>
                  <p:sp>
                    <p:nvSpPr>
                      <p:cNvPr id="896" name="Rectangle: Rounded Corners 895">
                        <a:extLst>
                          <a:ext uri="{FF2B5EF4-FFF2-40B4-BE49-F238E27FC236}">
                            <a16:creationId xmlns:a16="http://schemas.microsoft.com/office/drawing/2014/main" id="{AE654259-698B-4489-9B75-497D3D70E07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58492">
                        <a:off x="4007900" y="4520525"/>
                        <a:ext cx="222435" cy="7628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97" name="Oval 896">
                        <a:extLst>
                          <a:ext uri="{FF2B5EF4-FFF2-40B4-BE49-F238E27FC236}">
                            <a16:creationId xmlns:a16="http://schemas.microsoft.com/office/drawing/2014/main" id="{058E841D-B4C5-47F7-A0D3-AEA9094C0FB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929941" y="4493533"/>
                        <a:ext cx="95326" cy="95326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886" name="Rectangle: Rounded Corners 885">
                    <a:extLst>
                      <a:ext uri="{FF2B5EF4-FFF2-40B4-BE49-F238E27FC236}">
                        <a16:creationId xmlns:a16="http://schemas.microsoft.com/office/drawing/2014/main" id="{35DB9C9E-1A2B-4AFB-9D35-B4EB1AD7DE7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9779534" y="4072578"/>
                    <a:ext cx="221840" cy="276399"/>
                  </a:xfrm>
                  <a:prstGeom prst="round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Oval 886">
                    <a:extLst>
                      <a:ext uri="{FF2B5EF4-FFF2-40B4-BE49-F238E27FC236}">
                        <a16:creationId xmlns:a16="http://schemas.microsoft.com/office/drawing/2014/main" id="{29D95B8A-59FD-4CAC-AE5C-2B53377E1F7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605188" y="4972086"/>
                    <a:ext cx="621304" cy="511808"/>
                  </a:xfrm>
                  <a:prstGeom prst="ellipse">
                    <a:avLst/>
                  </a:pr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Rectangle: Rounded Corners 887">
                    <a:extLst>
                      <a:ext uri="{FF2B5EF4-FFF2-40B4-BE49-F238E27FC236}">
                        <a16:creationId xmlns:a16="http://schemas.microsoft.com/office/drawing/2014/main" id="{9FB8D041-57C3-4134-A82C-39786FB5A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581046" y="4232549"/>
                    <a:ext cx="654412" cy="891438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0AC86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89" name="Group 888">
                    <a:extLst>
                      <a:ext uri="{FF2B5EF4-FFF2-40B4-BE49-F238E27FC236}">
                        <a16:creationId xmlns:a16="http://schemas.microsoft.com/office/drawing/2014/main" id="{8BE8BB8A-099B-4D41-9E53-9628F865C5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570417" y="3436145"/>
                    <a:ext cx="729201" cy="711555"/>
                    <a:chOff x="9123075" y="3255726"/>
                    <a:chExt cx="693794" cy="677008"/>
                  </a:xfrm>
                </p:grpSpPr>
                <p:sp>
                  <p:nvSpPr>
                    <p:cNvPr id="890" name="Freeform: Shape 889">
                      <a:extLst>
                        <a:ext uri="{FF2B5EF4-FFF2-40B4-BE49-F238E27FC236}">
                          <a16:creationId xmlns:a16="http://schemas.microsoft.com/office/drawing/2014/main" id="{48FF342B-C77D-4A9E-A387-F7B005F7EA3B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67370" y="3272106"/>
                      <a:ext cx="570911" cy="660628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91" name="Freeform: Shape 890">
                      <a:extLst>
                        <a:ext uri="{FF2B5EF4-FFF2-40B4-BE49-F238E27FC236}">
                          <a16:creationId xmlns:a16="http://schemas.microsoft.com/office/drawing/2014/main" id="{3A9D29C1-594D-4A58-AF83-ADDA7BD1A5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3075" y="3255726"/>
                      <a:ext cx="693794" cy="582211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FFDF0D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876" name="Group 875">
                <a:extLst>
                  <a:ext uri="{FF2B5EF4-FFF2-40B4-BE49-F238E27FC236}">
                    <a16:creationId xmlns:a16="http://schemas.microsoft.com/office/drawing/2014/main" id="{3475A53D-84F3-4ADE-A199-08DE441A296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67791">
                <a:off x="5483177" y="4202771"/>
                <a:ext cx="794007" cy="1528436"/>
                <a:chOff x="10678518" y="4546041"/>
                <a:chExt cx="755451" cy="1454226"/>
              </a:xfrm>
            </p:grpSpPr>
            <p:sp>
              <p:nvSpPr>
                <p:cNvPr id="877" name="Freeform: Shape 876">
                  <a:extLst>
                    <a:ext uri="{FF2B5EF4-FFF2-40B4-BE49-F238E27FC236}">
                      <a16:creationId xmlns:a16="http://schemas.microsoft.com/office/drawing/2014/main" id="{CD17E8F2-C622-42D0-B4E2-6CDE462A23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565940" flipH="1">
                  <a:off x="10678518" y="4546041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8" name="Trapezoid 877">
                  <a:extLst>
                    <a:ext uri="{FF2B5EF4-FFF2-40B4-BE49-F238E27FC236}">
                      <a16:creationId xmlns:a16="http://schemas.microsoft.com/office/drawing/2014/main" id="{528BB22C-D538-4BF6-BDB4-B441976E53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0922612" y="5242923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9" name="Oval 878">
                  <a:extLst>
                    <a:ext uri="{FF2B5EF4-FFF2-40B4-BE49-F238E27FC236}">
                      <a16:creationId xmlns:a16="http://schemas.microsoft.com/office/drawing/2014/main" id="{9993FD0C-026A-4DDF-878D-FD20822AC3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797324" y="5150827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880" name="Group 879">
                  <a:extLst>
                    <a:ext uri="{FF2B5EF4-FFF2-40B4-BE49-F238E27FC236}">
                      <a16:creationId xmlns:a16="http://schemas.microsoft.com/office/drawing/2014/main" id="{E5978A09-9912-4C3D-BE60-6B78DF0DC13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878978" y="5784257"/>
                  <a:ext cx="408169" cy="216010"/>
                  <a:chOff x="3980234" y="4521535"/>
                  <a:chExt cx="284598" cy="129805"/>
                </a:xfrm>
              </p:grpSpPr>
              <p:sp>
                <p:nvSpPr>
                  <p:cNvPr id="881" name="Rectangle: Rounded Corners 880">
                    <a:extLst>
                      <a:ext uri="{FF2B5EF4-FFF2-40B4-BE49-F238E27FC236}">
                        <a16:creationId xmlns:a16="http://schemas.microsoft.com/office/drawing/2014/main" id="{AD1DF0D8-EB0E-4238-B003-0892052BF6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13580">
                    <a:off x="4042397" y="4575058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Oval 881">
                    <a:extLst>
                      <a:ext uri="{FF2B5EF4-FFF2-40B4-BE49-F238E27FC236}">
                        <a16:creationId xmlns:a16="http://schemas.microsoft.com/office/drawing/2014/main" id="{429F435A-29C6-4B22-8FD7-214AFE7339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34" y="4521535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869" name="green right Group 205">
              <a:extLst>
                <a:ext uri="{FF2B5EF4-FFF2-40B4-BE49-F238E27FC236}">
                  <a16:creationId xmlns:a16="http://schemas.microsoft.com/office/drawing/2014/main" id="{ABD37828-6B40-47E5-B431-FFBD97BD9BAF}"/>
                </a:ext>
              </a:extLst>
            </p:cNvPr>
            <p:cNvGrpSpPr/>
            <p:nvPr/>
          </p:nvGrpSpPr>
          <p:grpSpPr>
            <a:xfrm rot="2279794" flipH="1">
              <a:off x="9528690" y="2799674"/>
              <a:ext cx="882064" cy="204268"/>
              <a:chOff x="5833690" y="2643642"/>
              <a:chExt cx="1442310" cy="336477"/>
            </a:xfrm>
          </p:grpSpPr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8BACE045-6ED7-48AF-8AD0-8E0BEAB9F9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71" name="Group 870">
                <a:extLst>
                  <a:ext uri="{FF2B5EF4-FFF2-40B4-BE49-F238E27FC236}">
                    <a16:creationId xmlns:a16="http://schemas.microsoft.com/office/drawing/2014/main" id="{22F7D22E-62CA-4F6A-BB06-1AE79A0959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873" name="Rectangle: Rounded Corners 872">
                  <a:extLst>
                    <a:ext uri="{FF2B5EF4-FFF2-40B4-BE49-F238E27FC236}">
                      <a16:creationId xmlns:a16="http://schemas.microsoft.com/office/drawing/2014/main" id="{B43F0E0C-E769-4F9E-83B9-05EB88850293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4" name="Partial Circle 873">
                  <a:extLst>
                    <a:ext uri="{FF2B5EF4-FFF2-40B4-BE49-F238E27FC236}">
                      <a16:creationId xmlns:a16="http://schemas.microsoft.com/office/drawing/2014/main" id="{7C9D49AE-7312-40BF-BCE6-544494F8B8A6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72" name="Oval 871">
                <a:extLst>
                  <a:ext uri="{FF2B5EF4-FFF2-40B4-BE49-F238E27FC236}">
                    <a16:creationId xmlns:a16="http://schemas.microsoft.com/office/drawing/2014/main" id="{912CF2EE-FCC1-4194-A92D-D382C3AD2A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3" name="Group 902">
            <a:extLst>
              <a:ext uri="{FF2B5EF4-FFF2-40B4-BE49-F238E27FC236}">
                <a16:creationId xmlns:a16="http://schemas.microsoft.com/office/drawing/2014/main" id="{A0853E92-53B3-4579-AA96-6492837D4EAE}"/>
              </a:ext>
            </a:extLst>
          </p:cNvPr>
          <p:cNvGrpSpPr/>
          <p:nvPr/>
        </p:nvGrpSpPr>
        <p:grpSpPr>
          <a:xfrm>
            <a:off x="9593603" y="3078339"/>
            <a:ext cx="1145815" cy="2363712"/>
            <a:chOff x="8830098" y="4144728"/>
            <a:chExt cx="1145815" cy="2363712"/>
          </a:xfrm>
        </p:grpSpPr>
        <p:grpSp>
          <p:nvGrpSpPr>
            <p:cNvPr id="904" name="green right Group 205">
              <a:extLst>
                <a:ext uri="{FF2B5EF4-FFF2-40B4-BE49-F238E27FC236}">
                  <a16:creationId xmlns:a16="http://schemas.microsoft.com/office/drawing/2014/main" id="{2216F6A5-7DC5-4493-8157-C3B001B272DF}"/>
                </a:ext>
              </a:extLst>
            </p:cNvPr>
            <p:cNvGrpSpPr/>
            <p:nvPr/>
          </p:nvGrpSpPr>
          <p:grpSpPr>
            <a:xfrm rot="2286167" flipH="1">
              <a:off x="8850668" y="4519192"/>
              <a:ext cx="882064" cy="204268"/>
              <a:chOff x="5833690" y="2643642"/>
              <a:chExt cx="1442310" cy="336477"/>
            </a:xfrm>
          </p:grpSpPr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0883104C-0489-4549-AC81-D74738650C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36" name="Group 935">
                <a:extLst>
                  <a:ext uri="{FF2B5EF4-FFF2-40B4-BE49-F238E27FC236}">
                    <a16:creationId xmlns:a16="http://schemas.microsoft.com/office/drawing/2014/main" id="{3671493B-9037-478F-A75E-6CED8F5B7D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938" name="Rectangle: Rounded Corners 937">
                  <a:extLst>
                    <a:ext uri="{FF2B5EF4-FFF2-40B4-BE49-F238E27FC236}">
                      <a16:creationId xmlns:a16="http://schemas.microsoft.com/office/drawing/2014/main" id="{81319209-FABD-4EA6-912D-BE7B0FE47933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9" name="Partial Circle 938">
                  <a:extLst>
                    <a:ext uri="{FF2B5EF4-FFF2-40B4-BE49-F238E27FC236}">
                      <a16:creationId xmlns:a16="http://schemas.microsoft.com/office/drawing/2014/main" id="{C3E3DF15-FD70-4BE6-B2AD-BA987A692B06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37" name="Oval 936">
                <a:extLst>
                  <a:ext uri="{FF2B5EF4-FFF2-40B4-BE49-F238E27FC236}">
                    <a16:creationId xmlns:a16="http://schemas.microsoft.com/office/drawing/2014/main" id="{DE83A338-5B41-49CB-B46A-5904AF7085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5" name="Group 904">
              <a:extLst>
                <a:ext uri="{FF2B5EF4-FFF2-40B4-BE49-F238E27FC236}">
                  <a16:creationId xmlns:a16="http://schemas.microsoft.com/office/drawing/2014/main" id="{3F5DBF5F-8603-4838-8E74-317B46083B9E}"/>
                </a:ext>
              </a:extLst>
            </p:cNvPr>
            <p:cNvGrpSpPr/>
            <p:nvPr/>
          </p:nvGrpSpPr>
          <p:grpSpPr>
            <a:xfrm>
              <a:off x="9146906" y="4144728"/>
              <a:ext cx="829007" cy="2363712"/>
              <a:chOff x="5483177" y="2435713"/>
              <a:chExt cx="1118379" cy="3295494"/>
            </a:xfrm>
          </p:grpSpPr>
          <p:grpSp>
            <p:nvGrpSpPr>
              <p:cNvPr id="912" name="Group 911">
                <a:extLst>
                  <a:ext uri="{FF2B5EF4-FFF2-40B4-BE49-F238E27FC236}">
                    <a16:creationId xmlns:a16="http://schemas.microsoft.com/office/drawing/2014/main" id="{FFED060D-46AC-4BF6-8921-C6F5B10586E4}"/>
                  </a:ext>
                </a:extLst>
              </p:cNvPr>
              <p:cNvGrpSpPr/>
              <p:nvPr/>
            </p:nvGrpSpPr>
            <p:grpSpPr>
              <a:xfrm>
                <a:off x="5807549" y="2435713"/>
                <a:ext cx="794007" cy="3180074"/>
                <a:chOff x="5807549" y="2435713"/>
                <a:chExt cx="794007" cy="3180074"/>
              </a:xfrm>
            </p:grpSpPr>
            <p:sp>
              <p:nvSpPr>
                <p:cNvPr id="920" name="Isosceles Triangle 919">
                  <a:extLst>
                    <a:ext uri="{FF2B5EF4-FFF2-40B4-BE49-F238E27FC236}">
                      <a16:creationId xmlns:a16="http://schemas.microsoft.com/office/drawing/2014/main" id="{03023265-EF85-4527-9595-700709F241CC}"/>
                    </a:ext>
                  </a:extLst>
                </p:cNvPr>
                <p:cNvSpPr/>
                <p:nvPr/>
              </p:nvSpPr>
              <p:spPr>
                <a:xfrm rot="21563577">
                  <a:off x="5808362" y="2712518"/>
                  <a:ext cx="203231" cy="201880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921" name="Group 920">
                  <a:extLst>
                    <a:ext uri="{FF2B5EF4-FFF2-40B4-BE49-F238E27FC236}">
                      <a16:creationId xmlns:a16="http://schemas.microsoft.com/office/drawing/2014/main" id="{0105F467-992D-4ADB-856E-300540231447}"/>
                    </a:ext>
                  </a:extLst>
                </p:cNvPr>
                <p:cNvGrpSpPr/>
                <p:nvPr/>
              </p:nvGrpSpPr>
              <p:grpSpPr>
                <a:xfrm rot="21563577">
                  <a:off x="5807549" y="2435713"/>
                  <a:ext cx="794007" cy="3180074"/>
                  <a:chOff x="9557446" y="3436145"/>
                  <a:chExt cx="794007" cy="3180074"/>
                </a:xfrm>
              </p:grpSpPr>
              <p:grpSp>
                <p:nvGrpSpPr>
                  <p:cNvPr id="922" name="Group 921">
                    <a:extLst>
                      <a:ext uri="{FF2B5EF4-FFF2-40B4-BE49-F238E27FC236}">
                        <a16:creationId xmlns:a16="http://schemas.microsoft.com/office/drawing/2014/main" id="{3674D10E-6192-4BA8-A972-482947F02A1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21044798">
                    <a:off x="9557446" y="5169571"/>
                    <a:ext cx="794007" cy="1446648"/>
                    <a:chOff x="10729275" y="4560732"/>
                    <a:chExt cx="755451" cy="1376408"/>
                  </a:xfrm>
                </p:grpSpPr>
                <p:sp>
                  <p:nvSpPr>
                    <p:cNvPr id="929" name="Freeform: Shape 928">
                      <a:extLst>
                        <a:ext uri="{FF2B5EF4-FFF2-40B4-BE49-F238E27FC236}">
                          <a16:creationId xmlns:a16="http://schemas.microsoft.com/office/drawing/2014/main" id="{B8887767-4602-4873-9D8B-61C74D5D9BE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9144839" flipH="1">
                      <a:off x="10729275" y="4560732"/>
                      <a:ext cx="755451" cy="701059"/>
                    </a:xfrm>
                    <a:custGeom>
                      <a:avLst/>
                      <a:gdLst>
                        <a:gd name="connsiteX0" fmla="*/ 170379 w 698077"/>
                        <a:gd name="connsiteY0" fmla="*/ 0 h 653906"/>
                        <a:gd name="connsiteX1" fmla="*/ 236699 w 698077"/>
                        <a:gd name="connsiteY1" fmla="*/ 10749 h 653906"/>
                        <a:gd name="connsiteX2" fmla="*/ 247696 w 698077"/>
                        <a:gd name="connsiteY2" fmla="*/ 16702 h 653906"/>
                        <a:gd name="connsiteX3" fmla="*/ 253137 w 698077"/>
                        <a:gd name="connsiteY3" fmla="*/ 10964 h 653906"/>
                        <a:gd name="connsiteX4" fmla="*/ 269887 w 698077"/>
                        <a:gd name="connsiteY4" fmla="*/ 28713 h 653906"/>
                        <a:gd name="connsiteX5" fmla="*/ 290856 w 698077"/>
                        <a:gd name="connsiteY5" fmla="*/ 40062 h 653906"/>
                        <a:gd name="connsiteX6" fmla="*/ 327369 w 698077"/>
                        <a:gd name="connsiteY6" fmla="*/ 83540 h 653906"/>
                        <a:gd name="connsiteX7" fmla="*/ 329454 w 698077"/>
                        <a:gd name="connsiteY7" fmla="*/ 91832 h 653906"/>
                        <a:gd name="connsiteX8" fmla="*/ 698077 w 698077"/>
                        <a:gd name="connsiteY8" fmla="*/ 482432 h 653906"/>
                        <a:gd name="connsiteX9" fmla="*/ 535477 w 698077"/>
                        <a:gd name="connsiteY9" fmla="*/ 653906 h 653906"/>
                        <a:gd name="connsiteX10" fmla="*/ 41053 w 698077"/>
                        <a:gd name="connsiteY10" fmla="*/ 234622 h 653906"/>
                        <a:gd name="connsiteX11" fmla="*/ 46246 w 698077"/>
                        <a:gd name="connsiteY11" fmla="*/ 229146 h 653906"/>
                        <a:gd name="connsiteX12" fmla="*/ 13389 w 698077"/>
                        <a:gd name="connsiteY12" fmla="*/ 190022 h 653906"/>
                        <a:gd name="connsiteX13" fmla="*/ 0 w 698077"/>
                        <a:gd name="connsiteY13" fmla="*/ 136781 h 653906"/>
                        <a:gd name="connsiteX14" fmla="*/ 170379 w 698077"/>
                        <a:gd name="connsiteY14" fmla="*/ 0 h 653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8077" h="653906">
                          <a:moveTo>
                            <a:pt x="170379" y="0"/>
                          </a:moveTo>
                          <a:cubicBezTo>
                            <a:pt x="193904" y="0"/>
                            <a:pt x="216315" y="3828"/>
                            <a:pt x="236699" y="10749"/>
                          </a:cubicBezTo>
                          <a:lnTo>
                            <a:pt x="247696" y="16702"/>
                          </a:lnTo>
                          <a:lnTo>
                            <a:pt x="253137" y="10964"/>
                          </a:lnTo>
                          <a:lnTo>
                            <a:pt x="269887" y="28713"/>
                          </a:lnTo>
                          <a:lnTo>
                            <a:pt x="290856" y="40062"/>
                          </a:lnTo>
                          <a:cubicBezTo>
                            <a:pt x="306272" y="52439"/>
                            <a:pt x="318747" y="67176"/>
                            <a:pt x="327369" y="83540"/>
                          </a:cubicBezTo>
                          <a:lnTo>
                            <a:pt x="329454" y="91832"/>
                          </a:lnTo>
                          <a:lnTo>
                            <a:pt x="698077" y="482432"/>
                          </a:lnTo>
                          <a:lnTo>
                            <a:pt x="535477" y="653906"/>
                          </a:lnTo>
                          <a:lnTo>
                            <a:pt x="41053" y="234622"/>
                          </a:lnTo>
                          <a:lnTo>
                            <a:pt x="46246" y="229146"/>
                          </a:lnTo>
                          <a:lnTo>
                            <a:pt x="13389" y="190022"/>
                          </a:lnTo>
                          <a:cubicBezTo>
                            <a:pt x="4768" y="173658"/>
                            <a:pt x="0" y="155667"/>
                            <a:pt x="0" y="136781"/>
                          </a:cubicBezTo>
                          <a:cubicBezTo>
                            <a:pt x="0" y="61239"/>
                            <a:pt x="76281" y="0"/>
                            <a:pt x="170379" y="0"/>
                          </a:cubicBezTo>
                          <a:close/>
                        </a:path>
                      </a:pathLst>
                    </a:custGeom>
                    <a:solidFill>
                      <a:srgbClr val="10367C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0" name="Trapezoid 929">
                      <a:extLst>
                        <a:ext uri="{FF2B5EF4-FFF2-40B4-BE49-F238E27FC236}">
                          <a16:creationId xmlns:a16="http://schemas.microsoft.com/office/drawing/2014/main" id="{67C622FA-CFA3-4990-850D-EE278379B27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20212073" flipH="1" flipV="1">
                      <a:off x="11017356" y="5214797"/>
                      <a:ext cx="289284" cy="693944"/>
                    </a:xfrm>
                    <a:prstGeom prst="trapezoid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1" name="Oval 930">
                      <a:extLst>
                        <a:ext uri="{FF2B5EF4-FFF2-40B4-BE49-F238E27FC236}">
                          <a16:creationId xmlns:a16="http://schemas.microsoft.com/office/drawing/2014/main" id="{E096431C-A2F1-4279-8122-9BECBFCA2E3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10887612" y="5154186"/>
                      <a:ext cx="320805" cy="255146"/>
                    </a:xfrm>
                    <a:prstGeom prst="ellips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932" name="Group 931">
                      <a:extLst>
                        <a:ext uri="{FF2B5EF4-FFF2-40B4-BE49-F238E27FC236}">
                          <a16:creationId xmlns:a16="http://schemas.microsoft.com/office/drawing/2014/main" id="{B9D451F7-0CCD-4635-B55B-CE9746F6096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1312439" flipH="1">
                      <a:off x="10949660" y="5765280"/>
                      <a:ext cx="430823" cy="171860"/>
                      <a:chOff x="3929941" y="4493533"/>
                      <a:chExt cx="300394" cy="103274"/>
                    </a:xfrm>
                  </p:grpSpPr>
                  <p:sp>
                    <p:nvSpPr>
                      <p:cNvPr id="933" name="Rectangle: Rounded Corners 932">
                        <a:extLst>
                          <a:ext uri="{FF2B5EF4-FFF2-40B4-BE49-F238E27FC236}">
                            <a16:creationId xmlns:a16="http://schemas.microsoft.com/office/drawing/2014/main" id="{EEBC8CA9-F8D1-4671-8E00-279D396FAD2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 rot="258492">
                        <a:off x="4007900" y="4520525"/>
                        <a:ext cx="222435" cy="76282"/>
                      </a:xfrm>
                      <a:prstGeom prst="round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4" name="Oval 933">
                        <a:extLst>
                          <a:ext uri="{FF2B5EF4-FFF2-40B4-BE49-F238E27FC236}">
                            <a16:creationId xmlns:a16="http://schemas.microsoft.com/office/drawing/2014/main" id="{206363DD-5917-4480-9E71-18897F91E9E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929941" y="4493533"/>
                        <a:ext cx="95326" cy="95326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923" name="Rectangle: Rounded Corners 922">
                    <a:extLst>
                      <a:ext uri="{FF2B5EF4-FFF2-40B4-BE49-F238E27FC236}">
                        <a16:creationId xmlns:a16="http://schemas.microsoft.com/office/drawing/2014/main" id="{EB8F6F2B-983C-4EFB-9CA5-061B98D977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1479342" flipH="1">
                    <a:off x="9779534" y="4072578"/>
                    <a:ext cx="221840" cy="276399"/>
                  </a:xfrm>
                  <a:prstGeom prst="round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4" name="Oval 923">
                    <a:extLst>
                      <a:ext uri="{FF2B5EF4-FFF2-40B4-BE49-F238E27FC236}">
                        <a16:creationId xmlns:a16="http://schemas.microsoft.com/office/drawing/2014/main" id="{63751E97-23D6-445E-BA1E-CC5A36F2F3C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605188" y="4972086"/>
                    <a:ext cx="621304" cy="511808"/>
                  </a:xfrm>
                  <a:prstGeom prst="ellipse">
                    <a:avLst/>
                  </a:prstGeom>
                  <a:solidFill>
                    <a:srgbClr val="10367C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5" name="Rectangle: Rounded Corners 924">
                    <a:extLst>
                      <a:ext uri="{FF2B5EF4-FFF2-40B4-BE49-F238E27FC236}">
                        <a16:creationId xmlns:a16="http://schemas.microsoft.com/office/drawing/2014/main" id="{3F2024A2-5CE1-40F6-A122-67E00618D82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9581046" y="4232549"/>
                    <a:ext cx="654412" cy="891438"/>
                  </a:xfrm>
                  <a:prstGeom prst="roundRect">
                    <a:avLst>
                      <a:gd name="adj" fmla="val 33590"/>
                    </a:avLst>
                  </a:prstGeom>
                  <a:solidFill>
                    <a:srgbClr val="0AC86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26" name="Group 925">
                    <a:extLst>
                      <a:ext uri="{FF2B5EF4-FFF2-40B4-BE49-F238E27FC236}">
                        <a16:creationId xmlns:a16="http://schemas.microsoft.com/office/drawing/2014/main" id="{437B9DB5-F4AE-433D-BD78-6BAAA3EB8FC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570417" y="3436145"/>
                    <a:ext cx="729201" cy="711555"/>
                    <a:chOff x="9123075" y="3255726"/>
                    <a:chExt cx="693794" cy="677008"/>
                  </a:xfrm>
                </p:grpSpPr>
                <p:sp>
                  <p:nvSpPr>
                    <p:cNvPr id="927" name="Freeform: Shape 926">
                      <a:extLst>
                        <a:ext uri="{FF2B5EF4-FFF2-40B4-BE49-F238E27FC236}">
                          <a16:creationId xmlns:a16="http://schemas.microsoft.com/office/drawing/2014/main" id="{6AB1CED9-0112-4F86-9442-AC7C950E8D27}"/>
                        </a:ext>
                      </a:extLst>
                    </p:cNvPr>
                    <p:cNvSpPr/>
                    <p:nvPr/>
                  </p:nvSpPr>
                  <p:spPr>
                    <a:xfrm rot="21479342">
                      <a:off x="9167370" y="3272106"/>
                      <a:ext cx="570911" cy="660628"/>
                    </a:xfrm>
                    <a:custGeom>
                      <a:avLst/>
                      <a:gdLst>
                        <a:gd name="connsiteX0" fmla="*/ 241099 w 546244"/>
                        <a:gd name="connsiteY0" fmla="*/ 0 h 480666"/>
                        <a:gd name="connsiteX1" fmla="*/ 463251 w 546244"/>
                        <a:gd name="connsiteY1" fmla="*/ 146785 h 480666"/>
                        <a:gd name="connsiteX2" fmla="*/ 476819 w 546244"/>
                        <a:gd name="connsiteY2" fmla="*/ 190354 h 480666"/>
                        <a:gd name="connsiteX3" fmla="*/ 546244 w 546244"/>
                        <a:gd name="connsiteY3" fmla="*/ 311904 h 480666"/>
                        <a:gd name="connsiteX4" fmla="*/ 470095 w 546244"/>
                        <a:gd name="connsiteY4" fmla="*/ 311904 h 480666"/>
                        <a:gd name="connsiteX5" fmla="*/ 463251 w 546244"/>
                        <a:gd name="connsiteY5" fmla="*/ 333881 h 480666"/>
                        <a:gd name="connsiteX6" fmla="*/ 241099 w 546244"/>
                        <a:gd name="connsiteY6" fmla="*/ 480666 h 480666"/>
                        <a:gd name="connsiteX7" fmla="*/ 0 w 546244"/>
                        <a:gd name="connsiteY7" fmla="*/ 240333 h 480666"/>
                        <a:gd name="connsiteX8" fmla="*/ 241099 w 546244"/>
                        <a:gd name="connsiteY8" fmla="*/ 0 h 480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46244" h="480666">
                          <a:moveTo>
                            <a:pt x="241099" y="0"/>
                          </a:moveTo>
                          <a:cubicBezTo>
                            <a:pt x="340965" y="0"/>
                            <a:pt x="426651" y="60526"/>
                            <a:pt x="463251" y="146785"/>
                          </a:cubicBezTo>
                          <a:lnTo>
                            <a:pt x="476819" y="190354"/>
                          </a:lnTo>
                          <a:lnTo>
                            <a:pt x="546244" y="311904"/>
                          </a:lnTo>
                          <a:lnTo>
                            <a:pt x="470095" y="311904"/>
                          </a:lnTo>
                          <a:lnTo>
                            <a:pt x="463251" y="333881"/>
                          </a:lnTo>
                          <a:cubicBezTo>
                            <a:pt x="426651" y="420141"/>
                            <a:pt x="340965" y="480666"/>
                            <a:pt x="241099" y="480666"/>
                          </a:cubicBezTo>
                          <a:cubicBezTo>
                            <a:pt x="107944" y="480666"/>
                            <a:pt x="0" y="373065"/>
                            <a:pt x="0" y="240333"/>
                          </a:cubicBezTo>
                          <a:cubicBezTo>
                            <a:pt x="0" y="107601"/>
                            <a:pt x="107944" y="0"/>
                            <a:pt x="241099" y="0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8" name="Freeform: Shape 927">
                      <a:extLst>
                        <a:ext uri="{FF2B5EF4-FFF2-40B4-BE49-F238E27FC236}">
                          <a16:creationId xmlns:a16="http://schemas.microsoft.com/office/drawing/2014/main" id="{9725BFA8-E006-4096-80FC-B87588F7B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3075" y="3255726"/>
                      <a:ext cx="693794" cy="582211"/>
                    </a:xfrm>
                    <a:custGeom>
                      <a:avLst/>
                      <a:gdLst>
                        <a:gd name="connsiteX0" fmla="*/ 24647 w 475751"/>
                        <a:gd name="connsiteY0" fmla="*/ 60960 h 548640"/>
                        <a:gd name="connsiteX1" fmla="*/ 12455 w 475751"/>
                        <a:gd name="connsiteY1" fmla="*/ 121920 h 548640"/>
                        <a:gd name="connsiteX2" fmla="*/ 263 w 475751"/>
                        <a:gd name="connsiteY2" fmla="*/ 158496 h 548640"/>
                        <a:gd name="connsiteX3" fmla="*/ 24647 w 475751"/>
                        <a:gd name="connsiteY3" fmla="*/ 195072 h 548640"/>
                        <a:gd name="connsiteX4" fmla="*/ 97799 w 475751"/>
                        <a:gd name="connsiteY4" fmla="*/ 231648 h 548640"/>
                        <a:gd name="connsiteX5" fmla="*/ 134375 w 475751"/>
                        <a:gd name="connsiteY5" fmla="*/ 304800 h 548640"/>
                        <a:gd name="connsiteX6" fmla="*/ 158759 w 475751"/>
                        <a:gd name="connsiteY6" fmla="*/ 341376 h 548640"/>
                        <a:gd name="connsiteX7" fmla="*/ 146567 w 475751"/>
                        <a:gd name="connsiteY7" fmla="*/ 463296 h 548640"/>
                        <a:gd name="connsiteX8" fmla="*/ 134375 w 475751"/>
                        <a:gd name="connsiteY8" fmla="*/ 499872 h 548640"/>
                        <a:gd name="connsiteX9" fmla="*/ 207527 w 475751"/>
                        <a:gd name="connsiteY9" fmla="*/ 536448 h 548640"/>
                        <a:gd name="connsiteX10" fmla="*/ 366023 w 475751"/>
                        <a:gd name="connsiteY10" fmla="*/ 548640 h 548640"/>
                        <a:gd name="connsiteX11" fmla="*/ 426983 w 475751"/>
                        <a:gd name="connsiteY11" fmla="*/ 536448 h 548640"/>
                        <a:gd name="connsiteX12" fmla="*/ 439175 w 475751"/>
                        <a:gd name="connsiteY12" fmla="*/ 487680 h 548640"/>
                        <a:gd name="connsiteX13" fmla="*/ 451367 w 475751"/>
                        <a:gd name="connsiteY13" fmla="*/ 451104 h 548640"/>
                        <a:gd name="connsiteX14" fmla="*/ 475751 w 475751"/>
                        <a:gd name="connsiteY14" fmla="*/ 341376 h 548640"/>
                        <a:gd name="connsiteX15" fmla="*/ 463559 w 475751"/>
                        <a:gd name="connsiteY15" fmla="*/ 231648 h 548640"/>
                        <a:gd name="connsiteX16" fmla="*/ 402599 w 475751"/>
                        <a:gd name="connsiteY16" fmla="*/ 121920 h 548640"/>
                        <a:gd name="connsiteX17" fmla="*/ 378215 w 475751"/>
                        <a:gd name="connsiteY17" fmla="*/ 85344 h 548640"/>
                        <a:gd name="connsiteX18" fmla="*/ 256295 w 475751"/>
                        <a:gd name="connsiteY18" fmla="*/ 12192 h 548640"/>
                        <a:gd name="connsiteX19" fmla="*/ 219719 w 475751"/>
                        <a:gd name="connsiteY19" fmla="*/ 0 h 548640"/>
                        <a:gd name="connsiteX20" fmla="*/ 24647 w 475751"/>
                        <a:gd name="connsiteY20" fmla="*/ 60960 h 5486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75751" h="548640">
                          <a:moveTo>
                            <a:pt x="24647" y="60960"/>
                          </a:moveTo>
                          <a:cubicBezTo>
                            <a:pt x="-9897" y="81280"/>
                            <a:pt x="17481" y="101816"/>
                            <a:pt x="12455" y="121920"/>
                          </a:cubicBezTo>
                          <a:cubicBezTo>
                            <a:pt x="9338" y="134388"/>
                            <a:pt x="-1850" y="145819"/>
                            <a:pt x="263" y="158496"/>
                          </a:cubicBezTo>
                          <a:cubicBezTo>
                            <a:pt x="2672" y="172950"/>
                            <a:pt x="14286" y="184711"/>
                            <a:pt x="24647" y="195072"/>
                          </a:cubicBezTo>
                          <a:cubicBezTo>
                            <a:pt x="48282" y="218707"/>
                            <a:pt x="68051" y="221732"/>
                            <a:pt x="97799" y="231648"/>
                          </a:cubicBezTo>
                          <a:cubicBezTo>
                            <a:pt x="167680" y="336470"/>
                            <a:pt x="83898" y="203846"/>
                            <a:pt x="134375" y="304800"/>
                          </a:cubicBezTo>
                          <a:cubicBezTo>
                            <a:pt x="140928" y="317906"/>
                            <a:pt x="150631" y="329184"/>
                            <a:pt x="158759" y="341376"/>
                          </a:cubicBezTo>
                          <a:cubicBezTo>
                            <a:pt x="154695" y="382016"/>
                            <a:pt x="152777" y="422928"/>
                            <a:pt x="146567" y="463296"/>
                          </a:cubicBezTo>
                          <a:cubicBezTo>
                            <a:pt x="144613" y="475998"/>
                            <a:pt x="129602" y="487940"/>
                            <a:pt x="134375" y="499872"/>
                          </a:cubicBezTo>
                          <a:cubicBezTo>
                            <a:pt x="140107" y="514202"/>
                            <a:pt x="193480" y="534692"/>
                            <a:pt x="207527" y="536448"/>
                          </a:cubicBezTo>
                          <a:cubicBezTo>
                            <a:pt x="260106" y="543020"/>
                            <a:pt x="313191" y="544576"/>
                            <a:pt x="366023" y="548640"/>
                          </a:cubicBezTo>
                          <a:cubicBezTo>
                            <a:pt x="386343" y="544576"/>
                            <a:pt x="411064" y="549714"/>
                            <a:pt x="426983" y="536448"/>
                          </a:cubicBezTo>
                          <a:cubicBezTo>
                            <a:pt x="439856" y="525721"/>
                            <a:pt x="434572" y="503792"/>
                            <a:pt x="439175" y="487680"/>
                          </a:cubicBezTo>
                          <a:cubicBezTo>
                            <a:pt x="442706" y="475323"/>
                            <a:pt x="447836" y="463461"/>
                            <a:pt x="451367" y="451104"/>
                          </a:cubicBezTo>
                          <a:cubicBezTo>
                            <a:pt x="462846" y="410929"/>
                            <a:pt x="467371" y="383278"/>
                            <a:pt x="475751" y="341376"/>
                          </a:cubicBezTo>
                          <a:cubicBezTo>
                            <a:pt x="471687" y="304800"/>
                            <a:pt x="469609" y="267948"/>
                            <a:pt x="463559" y="231648"/>
                          </a:cubicBezTo>
                          <a:cubicBezTo>
                            <a:pt x="456406" y="188729"/>
                            <a:pt x="425873" y="156830"/>
                            <a:pt x="402599" y="121920"/>
                          </a:cubicBezTo>
                          <a:cubicBezTo>
                            <a:pt x="394471" y="109728"/>
                            <a:pt x="390407" y="93472"/>
                            <a:pt x="378215" y="85344"/>
                          </a:cubicBezTo>
                          <a:cubicBezTo>
                            <a:pt x="326211" y="50675"/>
                            <a:pt x="308781" y="34686"/>
                            <a:pt x="256295" y="12192"/>
                          </a:cubicBezTo>
                          <a:cubicBezTo>
                            <a:pt x="244483" y="7130"/>
                            <a:pt x="231911" y="4064"/>
                            <a:pt x="219719" y="0"/>
                          </a:cubicBezTo>
                          <a:cubicBezTo>
                            <a:pt x="52162" y="12889"/>
                            <a:pt x="59191" y="40640"/>
                            <a:pt x="24647" y="60960"/>
                          </a:cubicBezTo>
                          <a:close/>
                        </a:path>
                      </a:pathLst>
                    </a:custGeom>
                    <a:solidFill>
                      <a:srgbClr val="FFDF0D"/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</p:grpSp>
          <p:grpSp>
            <p:nvGrpSpPr>
              <p:cNvPr id="913" name="Group 912">
                <a:extLst>
                  <a:ext uri="{FF2B5EF4-FFF2-40B4-BE49-F238E27FC236}">
                    <a16:creationId xmlns:a16="http://schemas.microsoft.com/office/drawing/2014/main" id="{ACE12520-62F0-47E2-B44D-BF2BA1E8D3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67791">
                <a:off x="5483177" y="4202771"/>
                <a:ext cx="794007" cy="1528436"/>
                <a:chOff x="10678518" y="4546041"/>
                <a:chExt cx="755451" cy="1454226"/>
              </a:xfrm>
            </p:grpSpPr>
            <p:sp>
              <p:nvSpPr>
                <p:cNvPr id="914" name="Freeform: Shape 913">
                  <a:extLst>
                    <a:ext uri="{FF2B5EF4-FFF2-40B4-BE49-F238E27FC236}">
                      <a16:creationId xmlns:a16="http://schemas.microsoft.com/office/drawing/2014/main" id="{088139F8-5FE0-4E57-88DB-589257D00C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565940" flipH="1">
                  <a:off x="10678518" y="4546041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5" name="Trapezoid 914">
                  <a:extLst>
                    <a:ext uri="{FF2B5EF4-FFF2-40B4-BE49-F238E27FC236}">
                      <a16:creationId xmlns:a16="http://schemas.microsoft.com/office/drawing/2014/main" id="{00DBEA8F-C412-4115-9991-C503038C32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0922612" y="5242923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6" name="Oval 915">
                  <a:extLst>
                    <a:ext uri="{FF2B5EF4-FFF2-40B4-BE49-F238E27FC236}">
                      <a16:creationId xmlns:a16="http://schemas.microsoft.com/office/drawing/2014/main" id="{AA11E0EE-1213-4BD1-B5EA-D2D0B707FE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797324" y="5150827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917" name="Group 916">
                  <a:extLst>
                    <a:ext uri="{FF2B5EF4-FFF2-40B4-BE49-F238E27FC236}">
                      <a16:creationId xmlns:a16="http://schemas.microsoft.com/office/drawing/2014/main" id="{06C94BFB-1F64-47D0-911F-4450998449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878978" y="5784257"/>
                  <a:ext cx="408169" cy="216010"/>
                  <a:chOff x="3980234" y="4521535"/>
                  <a:chExt cx="284598" cy="129805"/>
                </a:xfrm>
              </p:grpSpPr>
              <p:sp>
                <p:nvSpPr>
                  <p:cNvPr id="918" name="Rectangle: Rounded Corners 917">
                    <a:extLst>
                      <a:ext uri="{FF2B5EF4-FFF2-40B4-BE49-F238E27FC236}">
                        <a16:creationId xmlns:a16="http://schemas.microsoft.com/office/drawing/2014/main" id="{7F904A06-3564-46A4-9B9A-2CAEAAA21D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213580">
                    <a:off x="4042397" y="4575058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9" name="Oval 918">
                    <a:extLst>
                      <a:ext uri="{FF2B5EF4-FFF2-40B4-BE49-F238E27FC236}">
                        <a16:creationId xmlns:a16="http://schemas.microsoft.com/office/drawing/2014/main" id="{165C0ABC-FCF9-4831-B7BF-7B02FD6EDB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80234" y="4521535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906" name="green right Group 205">
              <a:extLst>
                <a:ext uri="{FF2B5EF4-FFF2-40B4-BE49-F238E27FC236}">
                  <a16:creationId xmlns:a16="http://schemas.microsoft.com/office/drawing/2014/main" id="{3B690082-7F65-4B07-B2E3-8F9426718CFE}"/>
                </a:ext>
              </a:extLst>
            </p:cNvPr>
            <p:cNvGrpSpPr/>
            <p:nvPr/>
          </p:nvGrpSpPr>
          <p:grpSpPr>
            <a:xfrm rot="21019358" flipH="1">
              <a:off x="8830098" y="4791005"/>
              <a:ext cx="882064" cy="204268"/>
              <a:chOff x="5833690" y="2643642"/>
              <a:chExt cx="1442310" cy="336477"/>
            </a:xfrm>
          </p:grpSpPr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55188BDA-4DF0-43EB-B49D-31F59BCF7AA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218167">
                <a:off x="6029679" y="2461077"/>
                <a:ext cx="269317" cy="661296"/>
              </a:xfrm>
              <a:custGeom>
                <a:avLst/>
                <a:gdLst>
                  <a:gd name="connsiteX0" fmla="*/ 3881 w 221603"/>
                  <a:gd name="connsiteY0" fmla="*/ 123448 h 549242"/>
                  <a:gd name="connsiteX1" fmla="*/ 139453 w 221603"/>
                  <a:gd name="connsiteY1" fmla="*/ 1626 h 549242"/>
                  <a:gd name="connsiteX2" fmla="*/ 217171 w 221603"/>
                  <a:gd name="connsiteY2" fmla="*/ 166491 h 549242"/>
                  <a:gd name="connsiteX3" fmla="*/ 215616 w 221603"/>
                  <a:gd name="connsiteY3" fmla="*/ 170775 h 549242"/>
                  <a:gd name="connsiteX4" fmla="*/ 221603 w 221603"/>
                  <a:gd name="connsiteY4" fmla="*/ 185228 h 549242"/>
                  <a:gd name="connsiteX5" fmla="*/ 221603 w 221603"/>
                  <a:gd name="connsiteY5" fmla="*/ 518776 h 549242"/>
                  <a:gd name="connsiteX6" fmla="*/ 191137 w 221603"/>
                  <a:gd name="connsiteY6" fmla="*/ 549242 h 549242"/>
                  <a:gd name="connsiteX7" fmla="*/ 69277 w 221603"/>
                  <a:gd name="connsiteY7" fmla="*/ 549242 h 549242"/>
                  <a:gd name="connsiteX8" fmla="*/ 38811 w 221603"/>
                  <a:gd name="connsiteY8" fmla="*/ 518776 h 549242"/>
                  <a:gd name="connsiteX9" fmla="*/ 38811 w 221603"/>
                  <a:gd name="connsiteY9" fmla="*/ 263857 h 549242"/>
                  <a:gd name="connsiteX10" fmla="*/ 14662 w 221603"/>
                  <a:gd name="connsiteY10" fmla="*/ 231111 h 549242"/>
                  <a:gd name="connsiteX11" fmla="*/ 3881 w 221603"/>
                  <a:gd name="connsiteY11" fmla="*/ 123448 h 54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603" h="549242">
                    <a:moveTo>
                      <a:pt x="3881" y="123448"/>
                    </a:moveTo>
                    <a:cubicBezTo>
                      <a:pt x="19857" y="44282"/>
                      <a:pt x="80555" y="-10260"/>
                      <a:pt x="139453" y="1626"/>
                    </a:cubicBezTo>
                    <a:cubicBezTo>
                      <a:pt x="198352" y="13512"/>
                      <a:pt x="233147" y="87325"/>
                      <a:pt x="217171" y="166491"/>
                    </a:cubicBezTo>
                    <a:lnTo>
                      <a:pt x="215616" y="170775"/>
                    </a:lnTo>
                    <a:lnTo>
                      <a:pt x="221603" y="185228"/>
                    </a:lnTo>
                    <a:lnTo>
                      <a:pt x="221603" y="518776"/>
                    </a:lnTo>
                    <a:cubicBezTo>
                      <a:pt x="221603" y="535602"/>
                      <a:pt x="207963" y="549242"/>
                      <a:pt x="191137" y="549242"/>
                    </a:cubicBezTo>
                    <a:lnTo>
                      <a:pt x="69277" y="549242"/>
                    </a:lnTo>
                    <a:cubicBezTo>
                      <a:pt x="52451" y="549242"/>
                      <a:pt x="38811" y="535602"/>
                      <a:pt x="38811" y="518776"/>
                    </a:cubicBezTo>
                    <a:lnTo>
                      <a:pt x="38811" y="263857"/>
                    </a:lnTo>
                    <a:lnTo>
                      <a:pt x="14662" y="231111"/>
                    </a:lnTo>
                    <a:cubicBezTo>
                      <a:pt x="598" y="201276"/>
                      <a:pt x="-4107" y="163032"/>
                      <a:pt x="3881" y="123448"/>
                    </a:cubicBezTo>
                    <a:close/>
                  </a:path>
                </a:pathLst>
              </a:custGeom>
              <a:solidFill>
                <a:srgbClr val="0AC86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08" name="Group 907">
                <a:extLst>
                  <a:ext uri="{FF2B5EF4-FFF2-40B4-BE49-F238E27FC236}">
                    <a16:creationId xmlns:a16="http://schemas.microsoft.com/office/drawing/2014/main" id="{75429035-81B0-4320-9036-0846A84DA06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742106" y="2443993"/>
                <a:ext cx="334245" cy="733543"/>
                <a:chOff x="3944068" y="2914643"/>
                <a:chExt cx="275025" cy="609247"/>
              </a:xfrm>
              <a:solidFill>
                <a:srgbClr val="FFCC05"/>
              </a:solidFill>
            </p:grpSpPr>
            <p:sp>
              <p:nvSpPr>
                <p:cNvPr id="910" name="Rectangle: Rounded Corners 909">
                  <a:extLst>
                    <a:ext uri="{FF2B5EF4-FFF2-40B4-BE49-F238E27FC236}">
                      <a16:creationId xmlns:a16="http://schemas.microsoft.com/office/drawing/2014/main" id="{FF5FCB16-69CC-4748-B9FF-B94606B529FD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1" name="Partial Circle 910">
                  <a:extLst>
                    <a:ext uri="{FF2B5EF4-FFF2-40B4-BE49-F238E27FC236}">
                      <a16:creationId xmlns:a16="http://schemas.microsoft.com/office/drawing/2014/main" id="{4F1E0E74-7EF7-4905-94C3-31F84FEF044E}"/>
                    </a:ext>
                  </a:extLst>
                </p:cNvPr>
                <p:cNvSpPr/>
                <p:nvPr/>
              </p:nvSpPr>
              <p:spPr>
                <a:xfrm rot="8057437">
                  <a:off x="3949006" y="3253803"/>
                  <a:ext cx="265149" cy="275025"/>
                </a:xfrm>
                <a:prstGeom prst="pie">
                  <a:avLst/>
                </a:prstGeom>
                <a:solidFill>
                  <a:srgbClr val="AF84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9" name="Oval 908">
                <a:extLst>
                  <a:ext uri="{FF2B5EF4-FFF2-40B4-BE49-F238E27FC236}">
                    <a16:creationId xmlns:a16="http://schemas.microsoft.com/office/drawing/2014/main" id="{855E2F32-B8B9-4C97-BFA1-C39D9BD0A3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0" name="Rectangle 939">
            <a:extLst>
              <a:ext uri="{FF2B5EF4-FFF2-40B4-BE49-F238E27FC236}">
                <a16:creationId xmlns:a16="http://schemas.microsoft.com/office/drawing/2014/main" id="{05F20EC9-455A-40D5-A1B5-32D0DB05E3ED}"/>
              </a:ext>
            </a:extLst>
          </p:cNvPr>
          <p:cNvSpPr/>
          <p:nvPr/>
        </p:nvSpPr>
        <p:spPr>
          <a:xfrm>
            <a:off x="48693" y="19571"/>
            <a:ext cx="27477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25564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446 -0.01782 L -0.01446 -0.01759 C -0.0181 -0.01643 -0.02188 -0.01574 -0.02539 -0.01366 C -0.02683 -0.01273 -0.02774 -0.01042 -0.02904 -0.00926 C -0.03021 -0.00833 -0.03151 -0.0081 -0.03269 -0.00718 C -0.03399 -0.00602 -0.03503 -0.00393 -0.03633 -0.00278 C -0.03868 -0.00093 -0.04115 -7.40741E-7 -0.04362 0.00139 L -0.04727 0.0037 L -0.05443 0.00787 C -0.05847 0.01019 -0.05678 0.00995 -0.05925 0.00995 L -0.05925 0.01019 " pathEditMode="relative" rAng="0" ptsTypes="AAAAAAAAAAA">
                                          <p:cBhvr>
                                            <p:cTn id="6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0" y="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24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5 0.01019 L -0.05925 0.01065 C -0.05651 0.00718 -0.05326 0.00463 -0.05 0.00185 C -0.04883 0.00116 -0.04753 0.00116 -0.04649 0.00023 C -0.03412 -0.01134 -0.04401 -0.00532 -0.03594 -0.00972 C -0.03451 -0.01088 -0.03347 -0.01273 -0.0323 -0.01366 C -0.02995 -0.01551 -0.02513 -0.01759 -0.02513 -0.01736 C -0.02409 -0.01921 -0.02292 -0.0206 -0.02162 -0.02153 C -0.01967 -0.02315 -0.01524 -0.02454 -0.01342 -0.02546 C -0.01081 -0.02685 -0.0086 -0.02824 -0.00625 -0.0294 C -0.00625 -0.02917 0.00091 -0.03356 0.00091 -0.0331 C 0.00208 -0.03472 0.00312 -0.03634 0.00455 -0.0375 C 0.00559 -0.03843 0.0069 -0.03866 0.00794 -0.03935 C 0.00963 -0.04074 0.01119 -0.04236 0.01276 -0.04329 C 0.0151 -0.04514 0.01992 -0.04745 0.01992 -0.04699 C 0.02096 -0.04861 0.02213 -0.05023 0.02343 -0.05139 C 0.02447 -0.05231 0.02578 -0.05231 0.02708 -0.05324 C 0.03593 -0.06319 0.02552 -0.05625 0.03424 -0.06134 L 0.0414 -0.06875 L 0.0414 -0.06852 " pathEditMode="relative" rAng="0" ptsTypes="AAAAAAAAAAAAAAAAAAAA" p14:bounceEnd="56000">
                                          <p:cBhvr>
                                            <p:cTn id="9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26" y="-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54167E-6 -7.40741E-7 L 3.54167E-6 0.00023 C 0.00117 -0.00139 0.00234 -0.00301 0.00377 -0.0044 C 0.00442 -0.00509 0.00547 -0.00532 0.00625 -0.00579 C 0.00716 -0.00625 0.00768 -0.00718 0.00859 -0.00764 C 0.00937 -0.00787 0.01015 -0.00787 0.01093 -0.00833 C 0.01666 -0.01018 0.01145 -0.00903 0.0181 -0.00995 L 0.03164 -0.00949 C 0.0332 -0.00903 0.03333 -0.00741 0.03398 -0.00625 C 0.03919 0.00278 0.0319 -0.00764 0.03802 0.0007 C 0.03841 0.00208 0.03971 0.00602 0.04036 0.00695 L 0.04192 0.0088 C 0.04297 0.01181 0.0427 0.01181 0.0444 0.01528 C 0.04466 0.01574 0.04648 0.01921 0.04674 0.02014 C 0.04739 0.02269 0.04843 0.02778 0.04843 0.02801 C 0.04804 0.03357 0.04791 0.03912 0.04752 0.04491 C 0.04739 0.04745 0.04687 0.05 0.04596 0.05232 C 0.04544 0.0537 0.04466 0.05486 0.0444 0.05625 C 0.0427 0.06273 0.0444 0.05671 0.0427 0.06134 C 0.04244 0.06227 0.04231 0.06296 0.04192 0.06389 C 0.04179 0.06435 0.04114 0.06574 0.04114 0.06597 L 0.04114 0.06574 " pathEditMode="relative" rAng="0" ptsTypes="AAAAAAAAAAAAAAAAAAAAAA">
                                          <p:cBhvr>
                                            <p:cTn id="43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22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5" dur="17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-1.11111E-6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8 0.05857 0.04974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49" dur="2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1" dur="17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4 C -0.00403 0.00417 -0.0026 -2.22222E-6 -0.00091 -0.0037 C -0.00013 -0.00509 0.00104 -0.00578 0.00196 -0.00694 C 0.003 -0.00856 0.00365 -0.01065 0.00482 -0.01203 C 0.0056 -0.01296 0.00664 -0.01296 0.00756 -0.01366 C 0.01433 -0.01875 0.00808 -0.01574 0.01602 -0.01852 L 0.0319 -0.0169 C 0.03373 -0.01597 0.03399 -0.01157 0.03477 -0.00856 C 0.04089 0.01528 0.03229 -0.0118 0.03946 0.00972 C 0.03998 0.01343 0.04141 0.02384 0.04232 0.02639 L 0.04414 0.03148 C 0.04532 0.03935 0.04506 0.03912 0.04701 0.04815 C 0.04727 0.04931 0.04948 0.05857 0.04974 0.06134 C 0.05052 0.06806 0.0517 0.08148 0.0517 0.08172 C 0.05131 0.0963 0.05117 0.11134 0.05065 0.12639 C 0.05052 0.1331 0.04987 0.13982 0.04883 0.1463 C 0.04831 0.14977 0.04727 0.15301 0.04701 0.15648 C 0.04506 0.17338 0.04701 0.15764 0.04506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55" dur="2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7" dur="17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125E-6 2.59259E-6 L -3.125E-6 0.00023 C -0.0013 -0.0044 -0.0026 -0.0088 -0.00377 -0.01343 C -0.00534 -0.01922 -0.00455 -0.02361 -0.00846 -0.02824 L -0.01132 -0.03172 C -0.01198 -0.03334 -0.01224 -0.03565 -0.01315 -0.03658 C -0.01601 -0.04005 -0.02083 -0.03727 -0.02356 -0.03658 C -0.03021 -0.03264 -0.02213 -0.0382 -0.02916 -0.0301 C -0.02994 -0.02894 -0.03099 -0.02894 -0.03203 -0.02824 C -0.03646 -0.01644 -0.03411 -0.02107 -0.03854 -0.01343 C -0.04192 0.00486 -0.03646 -0.02269 -0.0414 -0.00324 C -0.04218 2.59259E-6 -0.04218 0.0037 -0.04323 0.00671 C -0.04388 0.00833 -0.04466 0.00995 -0.04518 0.01157 C -0.04557 0.01319 -0.04583 0.01504 -0.04609 0.01666 C -0.04674 0.02222 -0.04687 0.02801 -0.04791 0.03333 L -0.04882 0.03842 C -0.05065 0.08541 -0.04882 0.04653 -0.05078 0.075 C -0.05143 0.08495 -0.05156 0.09514 -0.0526 0.10509 L -0.05351 0.11342 L -0.05351 0.11365 " pathEditMode="relative" rAng="0" ptsTypes="AAAAAAAAAAAAAAAAAAAA">
                                          <p:cBhvr>
                                            <p:cTn id="71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73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1.875E-6 1.11111E-6 L 1.875E-6 0.00023 C -0.00078 -0.06343 0.01237 -0.07708 -0.00742 -0.06991 C -0.00847 -0.06968 -0.00938 -0.06875 -0.01029 -0.06829 L -0.01211 -0.05833 C -0.0125 -0.05671 -0.01289 -0.05509 -0.01302 -0.05324 C -0.0138 -0.04491 -0.01459 -0.03658 -0.01589 -0.02824 C -0.01836 -0.0132 -0.01498 -0.03843 -0.01771 -0.0132 C -0.01797 -0.01111 -0.01862 -0.0088 -0.01862 -0.00671 C -0.01901 0.03171 -0.01862 0.07014 -0.01862 0.10856 L -0.01862 0.1088 " pathEditMode="relative" rAng="0" ptsTypes="AAAAAAAAAAA">
                                          <p:cBhvr>
                                            <p:cTn id="75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77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4.16667E-7 3.7037E-7 L 4.16667E-7 0.00023 C 0.00091 -0.00463 0.00156 -0.00926 0.00273 -0.01343 C 0.0043 -0.01875 0.00664 -0.02454 0.00924 -0.02847 C 0.01016 -0.02963 0.0112 -0.03056 0.01211 -0.03171 C 0.01315 -0.03333 0.0138 -0.03542 0.01497 -0.03681 C 0.01575 -0.03773 0.0168 -0.03773 0.01771 -0.03843 C 0.01901 -0.03935 0.02018 -0.04074 0.02148 -0.04167 C 0.0224 -0.04074 0.02357 -0.04005 0.02435 -0.03843 C 0.02487 -0.03704 0.02487 -0.03495 0.02526 -0.03333 C 0.03021 -0.01296 0.02422 -0.03843 0.02904 -0.02176 C 0.02943 -0.02014 0.02956 -0.01829 0.02995 -0.01667 C 0.03047 -0.01458 0.03112 -0.01227 0.03177 -0.01019 C 0.03294 -0.00671 0.0349 -0.00394 0.03555 3.7037E-7 L 0.03737 0.00995 C 0.03776 0.01157 0.03815 0.01319 0.03841 0.01481 C 0.03867 0.01829 0.03893 0.02153 0.03932 0.025 C 0.03945 0.02662 0.03997 0.02824 0.04023 0.02986 C 0.04062 0.03264 0.04089 0.03542 0.04115 0.03819 C 0.04284 0.09606 0.04206 0.06042 0.04206 0.14514 L 0.04206 0.14537 " pathEditMode="relative" rAng="0" ptsTypes="AAAAAAAAAAAAAAAAAAAAA">
                                          <p:cBhvr>
                                            <p:cTn id="79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09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81" dur="17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2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7 -0.00787 -0.00455 -0.01226 -0.00364 -0.01666 C -0.00325 -0.01828 -0.00312 -0.02013 -0.00273 -0.02175 C -0.00221 -0.02338 -0.00169 -0.02546 -0.00078 -0.02662 C -2.70833E-6 -0.02777 0.00104 -0.02777 0.00196 -0.02824 C 0.00482 -0.02777 0.00808 -0.02939 0.01042 -0.02662 C 0.01211 -0.02476 0.01159 -0.02013 0.01224 -0.01666 C 0.01459 -0.00416 0.01146 -0.01967 0.01511 -0.00671 C 0.0155 -0.00509 0.01576 -0.00347 0.01602 -0.00162 C 0.01628 0.00209 0.01654 0.00602 0.01693 0.00996 C 0.01719 0.01227 0.01771 0.01436 0.01784 0.01667 C 0.01836 0.02153 0.01849 0.02662 0.01888 0.03149 C 0.01849 0.04329 0.01836 0.05487 0.01784 0.06667 C 0.01758 0.07385 0.01654 0.08866 0.01602 0.09653 C 0.01576 0.10047 0.0155 0.1044 0.01511 0.10811 C 0.01485 0.11042 0.01446 0.1125 0.0142 0.11482 C 0.01315 0.12362 0.01315 0.12176 0.01315 0.12662 L 0.01315 0.12686 " pathEditMode="relative" rAng="0" ptsTypes="AAAAAAAAAAAAAAAAAAA">
                                          <p:cBhvr>
                                            <p:cTn id="83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85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1.11111E-6 -0.00092 -0.0037 C -0.00013 -0.00509 0.00104 -0.00579 0.00195 -0.00695 C 0.00299 -0.00857 0.00364 -0.01065 0.00481 -0.01204 C 0.0056 -0.01296 0.00664 -0.01296 0.00755 -0.01366 C 0.01432 -0.01875 0.00807 -0.01574 0.01601 -0.01852 L 0.0319 -0.0169 C 0.03372 -0.01597 0.03398 -0.01158 0.03476 -0.00857 C 0.04088 0.01528 0.03229 -0.01181 0.03945 0.00972 C 0.03997 0.01342 0.0414 0.02384 0.04231 0.02639 L 0.04414 0.03148 C 0.04531 0.03935 0.04505 0.03912 0.047 0.04815 C 0.04726 0.0493 0.04948 0.05856 0.04974 0.06134 C 0.05052 0.06805 0.05169 0.08148 0.05169 0.08171 C 0.0513 0.0963 0.05117 0.11134 0.05065 0.12639 C 0.05052 0.1331 0.04987 0.13981 0.04882 0.1463 C 0.0483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87" dur="2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89" dur="17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9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961 -0.10162 L 0.04961 -0.10139 C 0.04635 -0.09954 0.04296 -0.09792 0.03984 -0.09537 C 0.03854 -0.09421 0.0375 -0.09213 0.03619 -0.09097 C 0.02591 -0.08194 0.04283 -0.10393 0.02291 -0.08032 C 0.02174 -0.07893 0.02057 -0.07708 0.01927 -0.07593 C 0.01822 -0.075 0.01679 -0.075 0.01575 -0.07384 C 0.01315 -0.0713 0.01119 -0.0669 0.00846 -0.06528 C 0.00729 -0.06458 0.00599 -0.06412 0.00481 -0.06296 C 0.00156 -0.06042 -0.00144 -0.05648 -0.00482 -0.0544 C -0.01342 -0.04954 -0.00287 -0.05602 -0.01329 -0.04815 C -0.01446 -0.04722 -0.01576 -0.04699 -0.01693 -0.04583 C -0.01823 -0.04468 -0.01928 -0.04259 -0.02058 -0.04167 C -0.02214 -0.04051 -0.02383 -0.04028 -0.02539 -0.03935 C -0.02787 -0.03819 -0.03021 -0.03657 -0.03269 -0.03518 L -0.03633 -0.0331 C -0.0375 -0.03148 -0.03868 -0.02986 -0.03998 -0.0287 C -0.04102 -0.02778 -0.04245 -0.02755 -0.04349 -0.02662 C -0.0461 -0.02407 -0.04844 -0.02083 -0.05079 -0.01805 C -0.05534 -0.0125 -0.05339 -0.01551 -0.05678 -0.00926 L -0.05678 -0.00903 " pathEditMode="relative" rAng="0" ptsTypes="AAAAAAAAAAAAAAAAAAAAA">
                                          <p:cBhvr>
                                            <p:cTn id="92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26" y="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8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4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56 -0.00972 L -0.00456 -0.00903 C -0.003 -0.01042 -0.00092 -0.01111 0.0013 -0.0118 C 0.00208 -0.0125 0.0026 -0.0125 0.00325 -0.01319 C 0.00494 -0.01389 0.0069 -0.01458 0.00859 -0.01528 L 0.01171 -0.01643 L 0.01432 -0.01713 C 0.01523 -0.01782 0.01588 -0.01921 0.01692 -0.01991 C 0.01875 -0.0206 0.02031 -0.0206 0.02187 -0.0206 C 0.02278 -0.0213 0.02356 -0.0213 0.02461 -0.02199 C 0.02617 -0.02245 0.0276 -0.02315 0.02877 -0.02384 C 0.03007 -0.02454 0.03125 -0.02593 0.03216 -0.02662 C 0.03398 -0.02731 0.03606 -0.02731 0.03802 -0.0287 C 0.0388 -0.02917 0.03958 -0.02986 0.04049 -0.03055 C 0.04205 -0.03194 0.04466 -0.03333 0.04466 -0.03264 C 0.04974 -0.03935 0.04492 -0.03403 0.05312 -0.03866 C 0.05403 -0.03935 0.05494 -0.04005 0.05586 -0.04074 C 0.05781 -0.0419 0.05963 -0.04259 0.06145 -0.04259 C 0.0707 -0.05 0.05898 -0.04143 0.0664 -0.04606 C 0.06718 -0.04676 0.06822 -0.04815 0.06901 -0.04861 C 0.07005 -0.04861 0.07057 -0.0493 0.07109 -0.0493 C 0.072 -0.05 0.07252 -0.05139 0.07304 -0.05208 C 0.07565 -0.05417 0.07578 -0.05417 0.07812 -0.05532 C 0.07877 -0.05602 0.07942 -0.05671 0.08007 -0.05741 C 0.08151 -0.0581 0.08294 -0.0588 0.0845 -0.05949 C 0.08671 -0.06088 0.08606 -0.06018 0.08763 -0.06134 L 0.08763 -0.06088 " pathEditMode="relative" rAng="0" ptsTypes="AAAAAAAAAAAAAAAAAAAAAAAAAAA" p14:bounceEnd="56000">
                                          <p:cBhvr>
                                            <p:cTn id="101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09" y="-2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7 -0.0026 1.11111E-6 -0.00091 -0.0037 C -0.00013 -0.00509 0.00104 -0.00579 0.00196 -0.00695 C 0.003 -0.00857 0.00365 -0.01065 0.00482 -0.01204 C 0.0056 -0.01296 0.00664 -0.01296 0.00756 -0.01366 C 0.01433 -0.01875 0.00808 -0.01574 0.01602 -0.01852 L 0.0319 -0.0169 C 0.03373 -0.01597 0.03399 -0.01158 0.03477 -0.00857 C 0.04089 0.01528 0.03229 -0.01181 0.03946 0.00972 C 0.03998 0.01342 0.04141 0.02384 0.04232 0.02639 L 0.04414 0.03148 C 0.04532 0.03935 0.04506 0.03912 0.04701 0.04815 C 0.04727 0.0493 0.04948 0.05856 0.04974 0.06134 C 0.05052 0.06805 0.0517 0.08148 0.0517 0.08171 C 0.05131 0.0963 0.05118 0.11134 0.05065 0.12639 C 0.05052 0.1331 0.04987 0.13981 0.04883 0.1463 C 0.04831 0.14977 0.04727 0.15301 0.04701 0.15648 C 0.04506 0.17338 0.04701 0.15764 0.04506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111" dur="2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13" dur="17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1.66667E-6 2.96296E-6 L 1.66667E-6 0.00023 C -0.00078 -0.06343 0.01237 -0.07709 -0.00742 -0.06991 C -0.00847 -0.06968 -0.00938 -0.06875 -0.01029 -0.06829 L -0.01211 -0.05834 C -0.0125 -0.05672 -0.01289 -0.0551 -0.01302 -0.05324 C -0.0138 -0.04491 -0.01458 -0.03658 -0.01589 -0.02824 C -0.01836 -0.0132 -0.01498 -0.03843 -0.01771 -0.0132 C -0.01797 -0.01111 -0.01862 -0.0088 -0.01862 -0.00672 C -0.01901 0.03171 -0.01862 0.07014 -0.01862 0.10856 L -0.01862 0.10879 " pathEditMode="relative" rAng="0" ptsTypes="AAAAAAAAAAA">
                                          <p:cBhvr>
                                            <p:cTn id="119" dur="20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21" dur="20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2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-1.48148E-6 -0.00092 -0.0037 C -0.00013 -0.00509 0.00104 -0.00579 0.00195 -0.00694 C 0.00299 -0.00856 0.00364 -0.01065 0.00481 -0.01204 C 0.00559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7 0.05857 0.04973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2 0.18148 0.04322 0.18171 L 0.04322 0.18148 " pathEditMode="relative" rAng="0" ptsTypes="AAAAAAAAAAAAAAAAAAAAAA">
                                          <p:cBhvr>
                                            <p:cTn id="123" dur="200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25" dur="170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4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302 -0.05046 L 0.11302 -0.05023 C 0.10755 -0.04907 0.10195 -0.04792 0.097 -0.04514 C 0.09414 -0.04352 0.09231 -0.04074 0.08945 -0.03935 C 0.08763 -0.03843 0.08554 -0.03843 0.08359 -0.03727 C 0.08151 -0.03657 0.07994 -0.03449 0.07773 -0.03333 C 0.07591 -0.03264 0.07356 -0.03264 0.07213 -0.03171 C 0.04856 -0.01968 0.0802 -0.03449 0.06224 -0.02361 C 0.06041 -0.02292 0.05807 -0.02315 0.05586 -0.02199 C 0.05234 -0.01968 0.04908 -0.01528 0.04466 -0.01412 C 0.03398 -0.01065 0.04362 -0.01412 0.03307 -0.00787 C 0.03046 -0.00671 0.02773 -0.00532 0.02513 -0.0044 C 0.02317 -0.0037 0.02109 -0.00324 0.01927 -0.00255 C 0.00533 0.00463 0.02278 -0.00139 0.00586 0.00532 C 0.00182 0.00695 -0.00599 0.00926 -0.00599 0.00972 C -0.00782 0.01088 -0.00964 0.01227 -0.01185 0.01366 C -0.0155 0.01482 -0.01941 0.01597 -0.02331 0.01713 C -0.02553 0.01782 -0.02735 0.01829 -0.02917 0.01898 C -0.03894 0.02407 -0.03412 0.02245 -0.04284 0.025 C -0.0448 0.02616 -0.04662 0.02755 -0.0487 0.0287 C -0.05183 0.03032 -0.05951 0.03195 -0.06237 0.03264 C -0.0737 0.03588 -0.06237 0.03357 -0.07579 0.03657 C -0.0793 0.0375 -0.08243 0.03773 -0.08568 0.03866 C -0.08776 0.03935 -0.09128 0.04097 -0.09128 0.04144 L -0.09128 0.04097 " pathEditMode="relative" rAng="0" ptsTypes="AAAAAAAAAAAAAAAAAAAAAAAAA">
                                          <p:cBhvr>
                                            <p:cTn id="144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221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0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Click" delay="0">
                        <p:tgtEl>
                          <p:spTgt spid="2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0" presetClass="path" presetSubtype="0" accel="57500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097 L -0.09128 0.0412 L -0.08763 0.0338 L -0.08633 0.03148 C -0.08594 0.03079 -0.08555 0.03009 -0.08516 0.02917 C -0.08138 0.01968 -0.08581 0.03032 -0.08295 0.02454 C -0.08256 0.02361 -0.0823 0.02269 -0.08191 0.02199 C -0.08138 0.02083 -0.0806 0.02037 -0.08008 0.01898 C -0.07969 0.01782 -0.0793 0.01667 -0.07878 0.01574 C -0.07839 0.01458 -0.07774 0.01389 -0.07722 0.01273 C -0.07696 0.01181 -0.07696 0.01088 -0.07657 0.01042 C -0.07631 0.00949 -0.07605 0.00949 -0.07566 0.0088 C -0.07526 0.00764 -0.07513 0.00648 -0.07474 0.00556 C -0.07448 0.00486 -0.07409 0.00463 -0.07383 0.00394 C -0.07331 0.00324 -0.07292 0.00255 -0.07253 0.00162 C -0.0724 0.00093 -0.0724 -7.40741E-7 -0.07227 -0.00069 C -0.07201 -0.00162 -0.07162 -0.00231 -0.07123 -0.00301 C -0.07071 -0.00463 -0.07019 -0.00625 -0.06967 -0.00764 C -0.06771 -0.01435 -0.07006 -0.00741 -0.06654 -0.01643 C -0.06628 -0.01713 -0.06602 -0.01805 -0.06563 -0.01875 C -0.06511 -0.01944 -0.06472 -0.02014 -0.06433 -0.02106 C -0.06407 -0.02199 -0.06407 -0.02292 -0.06368 -0.02338 C -0.06329 -0.02454 -0.06289 -0.025 -0.0625 -0.02593 C -0.06042 -0.03102 -0.06211 -0.02917 -0.06029 -0.03055 C -0.0599 -0.03125 -0.05964 -0.03218 -0.05938 -0.03287 C -0.05899 -0.03356 -0.05873 -0.03403 -0.05834 -0.03449 C -0.05769 -0.03611 -0.0573 -0.03796 -0.05651 -0.03912 C -0.05183 -0.04722 -0.05664 -0.03866 -0.05365 -0.04468 C -0.05235 -0.04745 -0.05326 -0.04537 -0.05183 -0.04699 C -0.05144 -0.04745 -0.05118 -0.04815 -0.05079 -0.04861 C -0.04909 -0.05116 -0.05013 -0.04907 -0.04883 -0.05162 L -0.04883 -0.05139 " pathEditMode="relative" rAng="0" ptsTypes="AAAAAAAAAAAAAAAAAAAAAAAAAAAAAAAA" p14:bounceEnd="30000">
                                          <p:cBhvr>
                                            <p:cTn id="153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2" y="-4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5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1000"/>
                                            <p:tgtEl>
                                              <p:spTgt spid="2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6" dur="10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10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10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10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4 0.00417 -0.00261 0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1 0.03945 0.00972 C 0.03997 0.01343 0.0414 0.02384 0.04231 0.02639 L 0.04414 0.03148 C 0.04531 0.03935 0.04505 0.03912 0.047 0.04815 C 0.04726 0.04931 0.04948 0.05856 0.04974 0.06134 C 0.05052 0.06806 0.05169 0.08148 0.05169 0.08171 C 0.0513 0.0963 0.05117 0.11134 0.05065 0.12639 C 0.05052 0.1331 0.04987 0.13981 0.04882 0.1463 C 0.0483 0.14977 0.04726 0.15301 0.047 0.15648 C 0.04505 0.17338 0.047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174" dur="200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8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76" dur="170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3 0.00417 -0.0026 -1.11111E-6 -0.00091 -0.0037 C -0.00013 -0.00509 0.00104 -0.00579 0.00196 -0.00694 C 0.003 -0.00856 0.00365 -0.01065 0.00482 -0.01204 C 0.0056 -0.01296 0.00664 -0.01296 0.00756 -0.01366 C 0.01433 -0.01875 0.00808 -0.01574 0.01602 -0.01852 L 0.0319 -0.0169 C 0.03373 -0.01597 0.03399 -0.01157 0.03477 -0.00856 C 0.04089 0.01528 0.03229 -0.0118 0.03946 0.00972 C 0.03998 0.01343 0.04141 0.02384 0.04232 0.02639 L 0.04414 0.03148 C 0.04532 0.03935 0.04506 0.03912 0.04701 0.04815 C 0.04727 0.04931 0.04948 0.05857 0.04974 0.06134 C 0.05052 0.06806 0.0517 0.08148 0.0517 0.08171 C 0.05131 0.0963 0.05117 0.11134 0.05065 0.12639 C 0.05052 0.1331 0.04987 0.13982 0.04883 0.1463 C 0.04831 0.14977 0.04727 0.15301 0.04701 0.15648 C 0.04506 0.17338 0.04701 0.15764 0.04506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180" dur="2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8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82" dur="17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0.00093 L -0.00156 0.00116 C -0.00286 -0.00347 -0.00416 -0.00787 -0.00533 -0.0125 C -0.0069 -0.01829 -0.00612 -0.02268 -0.01002 -0.02731 L -0.01289 -0.03079 C -0.01354 -0.03241 -0.0138 -0.03472 -0.01471 -0.03565 C -0.01757 -0.03912 -0.02239 -0.03634 -0.02513 -0.03565 C -0.03177 -0.03171 -0.02369 -0.03727 -0.03072 -0.02916 C -0.03151 -0.02801 -0.03255 -0.02801 -0.03359 -0.02731 C -0.03802 -0.01551 -0.03567 -0.02014 -0.0401 -0.0125 C -0.04349 0.00579 -0.03802 -0.02176 -0.04296 -0.00231 C -0.04375 0.00093 -0.04375 0.00463 -0.04479 0.00764 C -0.04544 0.00926 -0.04622 0.01088 -0.04674 0.0125 C -0.04713 0.01412 -0.04739 0.01597 -0.04765 0.01759 C -0.0483 0.02315 -0.04843 0.02894 -0.04947 0.03426 L -0.05039 0.03935 C -0.05221 0.08634 -0.05039 0.04746 -0.05234 0.07593 C -0.05299 0.08588 -0.05312 0.09607 -0.05416 0.10602 L -0.05507 0.11435 L -0.05507 0.11459 " pathEditMode="relative" rAng="0" ptsTypes="AAAAAAAAAAAAAAAAAAAA">
                                          <p:cBhvr>
                                            <p:cTn id="190" dur="200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1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92" dur="200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3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7037E-6 L -4.58333E-6 0.00024 C -0.00078 -0.06342 0.01237 -0.07708 -0.00742 -0.0699 C -0.00846 -0.06967 -0.00937 -0.06875 -0.01028 -0.06828 L -0.0121 -0.05833 C -0.0125 -0.05671 -0.01289 -0.05509 -0.01302 -0.05324 C -0.0138 -0.0449 -0.01458 -0.03657 -0.01588 -0.02824 C -0.01835 -0.01319 -0.01497 -0.03842 -0.0177 -0.01319 C -0.01796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194" dur="20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5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96" dur="20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7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3 0.00416 -0.0026 1.85185E-6 -0.00091 -0.00371 C -0.00013 -0.00509 0.00104 -0.00579 0.00195 -0.00695 C 0.003 -0.00857 0.00365 -0.01065 0.00482 -0.01204 C 0.0056 -0.01296 0.00664 -0.01296 0.00755 -0.01366 C 0.01432 -0.01875 0.00807 -0.01574 0.01602 -0.01852 L 0.0319 -0.0169 C 0.03373 -0.01597 0.03399 -0.01158 0.03477 -0.00857 C 0.04089 0.01528 0.03229 -0.01181 0.03945 0.00972 C 0.03998 0.01342 0.04141 0.02384 0.04232 0.02639 L 0.04414 0.03148 C 0.04531 0.03935 0.04505 0.03912 0.04701 0.04815 C 0.04727 0.0493 0.04948 0.05856 0.04974 0.06134 C 0.05052 0.06805 0.05169 0.08148 0.05169 0.08171 C 0.0513 0.09629 0.05117 0.11134 0.05065 0.12639 C 0.05052 0.1331 0.04987 0.13981 0.04883 0.14629 C 0.04831 0.14977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198" dur="2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00" dur="17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0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93 -0.10231 L -0.06993 -0.10185 C -0.08451 -0.0875 -0.06954 -0.10301 -0.0806 -0.09259 C -0.08243 -0.09097 -0.08412 -0.08866 -0.08607 -0.08704 C -0.09037 -0.0831 -0.09493 -0.08032 -0.09948 -0.07662 C -0.10261 -0.0743 -0.10118 -0.07546 -0.10378 -0.07384 C -0.10482 -0.07268 -0.10586 -0.07106 -0.10691 -0.06991 C -0.10769 -0.06944 -0.10873 -0.06944 -0.10938 -0.06829 C -0.11081 -0.06713 -0.11172 -0.06505 -0.11303 -0.06389 C -0.11485 -0.06157 -0.1168 -0.05995 -0.11849 -0.05787 C -0.11914 -0.05718 -0.11993 -0.05671 -0.12045 -0.05625 C -0.12123 -0.05509 -0.12201 -0.05347 -0.12279 -0.05231 C -0.12357 -0.05162 -0.12448 -0.05116 -0.12526 -0.05069 C -0.12709 -0.04676 -0.12878 -0.04236 -0.13073 -0.03958 C -0.13164 -0.03796 -0.13243 -0.0368 -0.13334 -0.03565 C -0.13412 -0.03472 -0.13503 -0.03403 -0.13581 -0.0331 C -0.1362 -0.03194 -0.13646 -0.03079 -0.13698 -0.03032 C -0.13711 -0.02963 -0.13737 -0.02917 -0.13737 -0.02893 L -0.13737 -0.02847 " pathEditMode="relative" rAng="0" ptsTypes="AAAAAAAAAAAAAAAAAAA">
                                          <p:cBhvr>
                                            <p:cTn id="203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0" presetClass="path" presetSubtype="0" accel="3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704 -0.02222 L -0.10704 -0.02199 C -0.1056 -0.02454 -0.10417 -0.02662 -0.10274 -0.02893 C -0.10209 -0.02986 -0.10157 -0.03148 -0.10105 -0.03241 C -0.10026 -0.03333 -0.09948 -0.0331 -0.0987 -0.03403 C -0.09792 -0.03495 -0.09727 -0.03634 -0.09662 -0.03727 C -0.0961 -0.03796 -0.09545 -0.03843 -0.09493 -0.03889 C -0.09414 -0.04005 -0.09336 -0.04143 -0.09258 -0.04236 C -0.09154 -0.04375 -0.09037 -0.04375 -0.08933 -0.0456 C -0.08451 -0.05532 -0.0905 -0.04375 -0.08594 -0.05069 C -0.08542 -0.05162 -0.0849 -0.05324 -0.08425 -0.05393 C -0.08321 -0.05532 -0.08204 -0.05625 -0.08099 -0.05741 C -0.08047 -0.05787 -0.07982 -0.0581 -0.0793 -0.05903 C -0.07735 -0.06273 -0.07813 -0.06088 -0.07696 -0.06389 L -0.07696 -0.06366 " pathEditMode="relative" rAng="0" ptsTypes="AAAAAAAAAAAAAAA" p14:bounceEnd="58000">
                                          <p:cBhvr>
                                            <p:cTn id="212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-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14" dur="500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5" dur="500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7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0" dur="1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1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4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5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6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7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9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4 C -0.00403 0.00417 -0.0026 -2.22222E-6 -0.00091 -0.0037 C -0.00013 -0.00509 0.00104 -0.00578 0.00196 -0.00694 C 0.003 -0.00856 0.00365 -0.01065 0.00482 -0.01203 C 0.0056 -0.01296 0.00664 -0.01296 0.00755 -0.01366 C 0.01433 -0.01875 0.00808 -0.01574 0.01602 -0.01852 L 0.0319 -0.0169 C 0.03373 -0.01597 0.03399 -0.01157 0.03477 -0.00856 C 0.04089 0.01528 0.03229 -0.0118 0.03946 0.00972 C 0.03998 0.01343 0.04141 0.02384 0.04232 0.02639 L 0.04414 0.03148 C 0.04531 0.03935 0.04505 0.03912 0.04701 0.04815 C 0.04727 0.04931 0.04948 0.05857 0.04974 0.06134 C 0.05052 0.06806 0.05169 0.08148 0.05169 0.08172 C 0.0513 0.0963 0.05117 0.11134 0.05065 0.12639 C 0.05052 0.1331 0.04987 0.13982 0.04883 0.1463 C 0.04831 0.14977 0.04727 0.15301 0.04701 0.15648 C 0.04505 0.17338 0.04701 0.15764 0.04505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230" dur="20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232" dur="17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3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5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1 L -0.00547 0.00834 C -0.00404 0.00417 -0.00261 -3.33333E-6 -0.00091 -0.0037 C -0.00013 -0.00509 0.00104 -0.00578 0.00195 -0.00694 C 0.00299 -0.00856 0.00364 -0.01064 0.00482 -0.01203 C 0.0056 -0.01296 0.00664 -0.01296 0.00755 -0.01365 C 0.01432 -0.01875 0.00807 -0.01574 0.01601 -0.01852 L 0.0319 -0.01689 C 0.03372 -0.01597 0.03398 -0.01157 0.03476 -0.00856 C 0.04088 0.01528 0.03229 -0.0118 0.03945 0.00973 C 0.03997 0.01343 0.0414 0.02385 0.04232 0.02639 L 0.04414 0.03148 C 0.04531 0.03936 0.04505 0.03912 0.047 0.04815 C 0.04726 0.04931 0.04948 0.05857 0.04974 0.06135 C 0.05052 0.06806 0.05169 0.08148 0.05169 0.08172 C 0.0513 0.0963 0.05117 0.11135 0.05065 0.12639 C 0.05052 0.13311 0.04987 0.13982 0.04883 0.1463 C 0.04831 0.14977 0.04726 0.15301 0.047 0.15648 C 0.04505 0.17338 0.047 0.15764 0.04505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236" dur="20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38" dur="17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9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6 -0.00787 -0.00455 -0.01227 -0.00364 -0.01667 C -0.00325 -0.01829 -0.00312 -0.02014 -0.00273 -0.02176 C -0.00221 -0.02338 -0.00169 -0.02546 -0.00078 -0.02662 C -4.79167E-6 -0.02778 0.00105 -0.02778 0.00196 -0.02824 C 0.00482 -0.02778 0.00808 -0.0294 0.01042 -0.02662 C 0.01211 -0.02477 0.01159 -0.02014 0.01224 -0.01667 C 0.01459 -0.00417 0.01146 -0.01968 0.01511 -0.00671 C 0.0155 -0.00509 0.01576 -0.00347 0.01602 -0.00162 C 0.01628 0.00208 0.01654 0.00602 0.01693 0.00995 C 0.01719 0.01227 0.01771 0.01435 0.01784 0.01667 C 0.01836 0.02153 0.01849 0.02662 0.01889 0.03148 C 0.01849 0.04329 0.01836 0.05486 0.01784 0.06667 C 0.01758 0.07384 0.01654 0.08866 0.01602 0.09653 C 0.01576 0.10046 0.0155 0.1044 0.01511 0.1081 C 0.01485 0.11042 0.01446 0.1125 0.0142 0.11481 C 0.01316 0.12361 0.01316 0.12176 0.01316 0.12662 L 0.01316 0.12685 " pathEditMode="relative" rAng="0" ptsTypes="AAAAAAAAAAAAAAAAAAA">
                                          <p:cBhvr>
                                            <p:cTn id="242" dur="20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244" dur="20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5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1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8" dur="1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1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51" dur="14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2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4" dur="10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5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6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9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0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1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2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4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5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6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9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0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1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5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6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278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80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282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84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286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8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883 -0.05139 L -0.04883 -0.05116 C -0.04115 -0.01296 -0.05521 -0.08009 -0.03464 -0.00208 C -0.03112 0.01157 -0.0293 0.0257 -0.02579 0.03958 C -0.02136 0.05718 -0.01485 0.07431 -0.01068 0.09213 C -0.0073 0.10695 -0.00691 0.10903 -0.00352 0.12153 C -0.00196 0.12755 -0.00261 0.12593 -0.00079 0.12963 L -0.00079 0.12986 " pathEditMode="relative" rAng="0" ptsTypes="AAAAAAAA">
                                          <p:cBhvr>
                                            <p:cTn id="289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6" y="9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294" restart="whenNotActive" fill="hold" evtFilter="cancelBubble" nodeType="interactiveSeq">
                    <p:stCondLst>
                      <p:cond evt="onClick" delay="0">
                        <p:tgtEl>
                          <p:spTgt spid="3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5" fill="hold">
                          <p:stCondLst>
                            <p:cond delay="0"/>
                          </p:stCondLst>
                          <p:childTnLst>
                            <p:par>
                              <p:cTn id="2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7" presetID="0" presetClass="path" presetSubtype="0" accel="24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052 -0.02708 L 0.05052 -0.02685 L 0.06549 -0.04398 C 0.06849 -0.04722 0.07174 -0.05023 0.07487 -0.05393 C 0.0776 -0.05718 0.08033 -0.06088 0.0832 -0.06389 C 0.09414 -0.07546 0.0875 -0.06597 0.09921 -0.07731 C 0.10052 -0.0787 0.10299 -0.08218 0.10299 -0.08194 L 0.10299 -0.08218 " pathEditMode="relative" rAng="0" ptsTypes="AAAAAAAA" p14:bounceEnd="54000">
                                          <p:cBhvr>
                                            <p:cTn id="29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17" y="-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9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0" dur="500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1" dur="500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5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6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7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8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0" dur="1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1" dur="100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2" dur="100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4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9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1.04167E-6 -4.07407E-6 L -1.04167E-6 0.00024 C -0.00078 -0.06342 0.01237 -0.07708 -0.00742 -0.0699 C -0.00846 -0.06967 -0.00937 -0.06875 -0.01029 -0.06828 L -0.01211 -0.05833 C -0.0125 -0.05671 -0.01289 -0.05509 -0.01302 -0.05324 C -0.0138 -0.0449 -0.01458 -0.03657 -0.01588 -0.02824 C -0.01836 -0.01319 -0.01497 -0.03842 -0.01771 -0.01319 C -0.01797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322" dur="200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324" dur="200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7 -0.00787 -0.00456 -0.01227 -0.00365 -0.01667 C -0.00326 -0.01829 -0.00313 -0.02014 -0.00274 -0.02176 C -0.00222 -0.02338 -0.0017 -0.02546 -0.00079 -0.02662 C 4.375E-6 -0.02778 0.00104 -0.02778 0.00195 -0.02824 C 0.00481 -0.02778 0.00807 -0.0294 0.01041 -0.02662 C 0.01211 -0.02477 0.01158 -0.02014 0.01224 -0.01667 C 0.01458 -0.00417 0.01145 -0.01968 0.0151 -0.00671 C 0.01549 -0.00509 0.01575 -0.00347 0.01601 -0.00162 C 0.01627 0.00208 0.01653 0.00602 0.01692 0.00995 C 0.01718 0.01227 0.0177 0.01435 0.01783 0.01666 C 0.01836 0.02153 0.01849 0.02662 0.01888 0.03148 C 0.01849 0.04329 0.01836 0.05486 0.01783 0.06666 C 0.01757 0.07384 0.01653 0.08866 0.01601 0.09653 C 0.01575 0.10046 0.01549 0.1044 0.0151 0.1081 C 0.01484 0.11041 0.01445 0.1125 0.01419 0.11481 C 0.01315 0.12361 0.01315 0.12176 0.01315 0.12662 L 0.01315 0.12685 " pathEditMode="relative" rAng="0" ptsTypes="AAAAAAAAAAAAAAAAAAA">
                                          <p:cBhvr>
                                            <p:cTn id="326" dur="2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328" dur="2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1.48148E-6 -0.00091 -0.00371 C -0.00013 -0.00509 0.00104 -0.00579 0.00195 -0.00695 C 0.00299 -0.00857 0.00364 -0.01065 0.00482 -0.01204 C 0.0056 -0.01296 0.00664 -0.01296 0.00755 -0.01366 C 0.01432 -0.01875 0.00807 -0.01574 0.01601 -0.01852 L 0.0319 -0.0169 C 0.03372 -0.01597 0.03398 -0.01158 0.03476 -0.00857 C 0.04088 0.01528 0.03229 -0.01181 0.03945 0.00972 C 0.03997 0.01342 0.0414 0.02384 0.04232 0.02639 L 0.04414 0.03148 C 0.04531 0.03935 0.04505 0.03912 0.047 0.04815 C 0.04726 0.0493 0.04948 0.05856 0.04974 0.06134 C 0.05052 0.06805 0.05169 0.08148 0.05169 0.08171 C 0.0513 0.09629 0.05117 0.11134 0.05065 0.12639 C 0.05052 0.1331 0.04987 0.13981 0.04883 0.14629 C 0.04831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330" dur="2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32" dur="17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3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5" dur="10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6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7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9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0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4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697 -0.0794 L 0.13697 -0.07917 C 0.0944 -0.04421 0.16393 -0.10023 0.0957 -0.0544 C 0.08281 -0.04583 0.07044 -0.03542 0.0582 -0.02454 C 0.03958 -0.0081 0.03554 0.00185 0.01875 0.01227 C 0.01328 0.01551 0.00195 0.0206 0.00195 0.02083 L 0.00195 0.0206 " pathEditMode="relative" rAng="0" ptsTypes="AAAAAAA">
                                          <p:cBhvr>
                                            <p:cTn id="342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758" y="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3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4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95 0.0206 L 0.00195 0.0213 C 0.02226 -0.00185 0.00195 0.0213 0.04453 -0.03657 C 0.05273 -0.04768 0.06132 -0.05833 0.06966 -0.06944 C 0.08086 -0.08403 0.09388 -0.09699 0.10338 -0.11412 L 0.12864 -0.16042 L 0.12864 -0.16018 " pathEditMode="relative" rAng="0" ptsTypes="AAAAAAA">
                                          <p:cBhvr>
                                            <p:cTn id="345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28" y="-9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7" dur="1000" fill="hold"/>
                                            <p:tgtEl>
                                              <p:spTgt spid="125"/>
                                            </p:tgtEl>
                                          </p:cBhvr>
                                          <p:by x="93000" y="9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8" presetID="32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GONG - only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4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355" presetID="1" presetClass="exit" presetSubtype="0" fill="hold" nodeType="after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7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9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1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3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5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7" presetID="32" presetClass="emph" presetSubtype="0" repeatCount="indefinite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3" presetID="32" presetClass="emph" presetSubtype="0" repeatCount="indefinite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4" dur="8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5" dur="160" fill="hold">
                                              <p:stCondLst>
                                                <p:cond delay="16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6" dur="160" fill="hold">
                                              <p:stCondLst>
                                                <p:cond delay="32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7" dur="16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8" dur="160" fill="hold">
                                              <p:stCondLst>
                                                <p:cond delay="64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9" presetID="32" presetClass="emph" presetSubtype="0" repeatCount="indefinite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0" dur="7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1" dur="140" fill="hold">
                                              <p:stCondLst>
                                                <p:cond delay="14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2" dur="140" fill="hold">
                                              <p:stCondLst>
                                                <p:cond delay="28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3" dur="140" fill="hold">
                                              <p:stCondLst>
                                                <p:cond delay="42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4" dur="140" fill="hold">
                                              <p:stCondLst>
                                                <p:cond delay="56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5" presetID="32" presetClass="emph" presetSubtype="0" repeatCount="indefinite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1" presetID="1" presetClass="exit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2"/>
                      </p:tgtEl>
                    </p:cond>
                  </p:nextCondLst>
                </p:seq>
                <p:seq concurrent="1" nextAc="seek">
                  <p:cTn id="395" restart="whenNotActive" fill="hold" evtFilter="cancelBubble" nodeType="interactiveSeq">
                    <p:stCondLst>
                      <p:cond evt="onClick" delay="0">
                        <p:tgtEl>
                          <p:spTgt spid="47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6" fill="hold">
                          <p:stCondLst>
                            <p:cond delay="0"/>
                          </p:stCondLst>
                          <p:childTnLst>
                            <p:par>
                              <p:cTn id="3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445 -0.01783 L -0.01445 -0.0176 C -0.0181 -0.01644 -0.02188 -0.01574 -0.02539 -0.01366 C -0.02682 -0.01274 -0.02774 -0.01042 -0.02904 -0.00926 C -0.03021 -0.00834 -0.03151 -0.00811 -0.03268 -0.00718 C -0.03399 -0.00602 -0.03503 -0.00394 -0.03633 -0.00278 C -0.03867 -0.00093 -0.04115 3.7037E-6 -0.04362 0.00139 L -0.04727 0.0037 L -0.05443 0.00787 C -0.05846 0.01018 -0.05677 0.00995 -0.05925 0.00995 L -0.05925 0.01018 " pathEditMode="relative" rAng="0" ptsTypes="AAAAAAAAAAA">
                                          <p:cBhvr>
                                            <p:cTn id="399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0" y="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1" presetID="0" presetClass="path" presetSubtype="0" accel="24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5 0.01018 L -0.05925 0.01064 C -0.05651 0.00717 -0.05326 0.00463 -0.05 0.00185 C -0.04883 0.00115 -0.04753 0.00115 -0.04649 0.00023 C -0.03412 -0.01135 -0.04401 -0.00533 -0.03594 -0.00973 C -0.03451 -0.01088 -0.03346 -0.01274 -0.03229 -0.01366 C -0.02995 -0.01551 -0.02513 -0.0176 -0.02513 -0.01736 C -0.02409 -0.01922 -0.02292 -0.02061 -0.02162 -0.02153 C -0.01966 -0.02315 -0.01524 -0.02454 -0.01341 -0.02547 C -0.01081 -0.02686 -0.00859 -0.02824 -0.00625 -0.0294 C -0.00625 -0.02917 0.00091 -0.03357 0.00091 -0.03311 C 0.00208 -0.03473 0.00312 -0.03635 0.00456 -0.0375 C 0.0056 -0.03843 0.0069 -0.03866 0.00794 -0.03936 C 0.00963 -0.04074 0.0112 -0.04236 0.01276 -0.04329 C 0.0151 -0.04514 0.01992 -0.04746 0.01992 -0.04699 C 0.02096 -0.04861 0.02213 -0.05024 0.02344 -0.05139 C 0.02448 -0.05232 0.02578 -0.05232 0.02708 -0.05324 C 0.03594 -0.0632 0.02552 -0.05625 0.03424 -0.06135 L 0.04141 -0.06875 L 0.04141 -0.06852 " pathEditMode="relative" rAng="0" ptsTypes="AAAAAAAAAAAAAAAAAAAA" p14:bounceEnd="56000">
                                          <p:cBhvr>
                                            <p:cTn id="402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26" y="-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3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5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7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3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5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7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3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9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1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4.79167E-6 1.11111E-6 L -4.79167E-6 0.00023 C 0.00118 -0.00139 0.00235 -0.00301 0.00378 -0.0044 C 0.00443 -0.00509 0.00547 -0.00533 0.00625 -0.00579 C 0.00717 -0.00625 0.00769 -0.00718 0.0086 -0.00764 C 0.00938 -0.00787 0.01016 -0.00787 0.01094 -0.00833 C 0.01667 -0.01019 0.01146 -0.00903 0.0181 -0.00995 L 0.03165 -0.00949 C 0.03321 -0.00903 0.03334 -0.00741 0.03399 -0.00625 C 0.0392 0.00278 0.03191 -0.00764 0.03803 0.00069 C 0.03842 0.00208 0.03972 0.00602 0.04037 0.00694 L 0.04193 0.0088 C 0.04297 0.0118 0.04271 0.0118 0.04441 0.01528 C 0.04467 0.01574 0.04649 0.01921 0.04675 0.02014 C 0.0474 0.02268 0.04844 0.02778 0.04844 0.02801 C 0.04805 0.03356 0.04792 0.03912 0.04753 0.04491 C 0.0474 0.04745 0.04688 0.05 0.04597 0.05231 C 0.04545 0.0537 0.04467 0.05486 0.04441 0.05625 C 0.04271 0.06273 0.04441 0.05671 0.04271 0.06134 C 0.04245 0.06227 0.04232 0.06296 0.04193 0.06389 C 0.0418 0.06435 0.04115 0.06574 0.04115 0.06597 L 0.04115 0.06574 " pathEditMode="relative" rAng="0" ptsTypes="AAAAAAAAAAAAAAAAAAAAAA">
                                          <p:cBhvr>
                                            <p:cTn id="432" dur="2000" fill="hold"/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22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3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34" dur="1700" fill="hold"/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5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7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6 0.0081 L -0.00546 0.00833 C -0.00403 0.00417 -0.0026 7.40741E-7 -0.00091 -0.0037 C -0.00013 -0.00509 0.00105 -0.00579 0.00196 -0.00695 C 0.003 -0.00857 0.00365 -0.01065 0.00482 -0.01204 C 0.0056 -0.01296 0.00665 -0.01296 0.00756 -0.01366 C 0.01433 -0.01875 0.00808 -0.01574 0.01602 -0.01852 L 0.03191 -0.0169 C 0.03373 -0.01597 0.03399 -0.01157 0.03477 -0.00857 C 0.04089 0.01528 0.0323 -0.01181 0.03946 0.00972 C 0.03998 0.01343 0.04141 0.02384 0.04232 0.02639 L 0.04415 0.03148 C 0.04532 0.03935 0.04506 0.03912 0.04701 0.04815 C 0.04727 0.0493 0.04948 0.05856 0.04974 0.06134 C 0.05053 0.06805 0.0517 0.08148 0.0517 0.08171 C 0.05131 0.0963 0.05118 0.11134 0.05066 0.12639 C 0.05053 0.1331 0.04987 0.13981 0.04883 0.1463 C 0.04831 0.14977 0.04727 0.15301 0.04701 0.15648 C 0.04506 0.17338 0.04701 0.15764 0.04506 0.16968 C 0.04467 0.17199 0.04454 0.17407 0.04415 0.17639 C 0.04389 0.17801 0.04323 0.18148 0.04323 0.18171 L 0.04323 0.18148 " pathEditMode="relative" rAng="0" ptsTypes="AAAAAAAAAAAAAAAAAAAAAA">
                                          <p:cBhvr>
                                            <p:cTn id="438" dur="20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9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40" dur="17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1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3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-3.7037E-7 -0.00091 -0.0037 C -0.00013 -0.00509 0.00104 -0.00579 0.00195 -0.00694 C 0.003 -0.00856 0.00365 -0.01065 0.00482 -0.01204 C 0.0056 -0.01296 0.00664 -0.01296 0.00755 -0.01366 C 0.01432 -0.01875 0.00807 -0.01574 0.01602 -0.01852 L 0.0319 -0.0169 C 0.03373 -0.01597 0.03399 -0.01157 0.03477 -0.00856 C 0.04089 0.01528 0.03229 -0.01181 0.03945 0.00972 C 0.03998 0.01343 0.04141 0.02384 0.04232 0.02639 L 0.04414 0.03148 C 0.04531 0.03935 0.04505 0.03912 0.04701 0.04815 C 0.04727 0.04931 0.04948 0.05857 0.04974 0.06134 C 0.05052 0.06806 0.05169 0.08148 0.05169 0.08171 C 0.0513 0.0963 0.05117 0.11134 0.05065 0.12639 C 0.05052 0.1331 0.04987 0.13982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444" dur="2000" fill="hold"/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5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46" dur="1700" fill="hold"/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9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1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3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7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70833E-6 -1.11111E-6 L -2.70833E-6 0.00023 C -0.0013 -0.0044 -0.0026 -0.0088 -0.00377 -0.01342 C -0.00534 -0.01921 -0.00455 -0.02361 -0.00846 -0.02824 L -0.01133 -0.03171 C -0.01198 -0.03333 -0.01224 -0.03565 -0.01315 -0.03657 C -0.01601 -0.04005 -0.02083 -0.03727 -0.02356 -0.03657 C -0.03021 -0.03264 -0.02213 -0.03819 -0.02916 -0.03009 C -0.02995 -0.02893 -0.03099 -0.02893 -0.03203 -0.02824 C -0.03646 -0.01643 -0.03411 -0.02106 -0.03854 -0.01342 C -0.04192 0.00486 -0.03646 -0.02268 -0.0414 -0.00324 C -0.04218 -1.11111E-6 -0.04218 0.0037 -0.04323 0.00671 C -0.04388 0.00833 -0.04466 0.00995 -0.04518 0.01158 C -0.04557 0.0132 -0.04583 0.01505 -0.04609 0.01667 C -0.04674 0.02222 -0.04687 0.02801 -0.04791 0.03333 L -0.04883 0.03843 C -0.05065 0.08542 -0.04883 0.04653 -0.05078 0.075 C -0.05143 0.08495 -0.05156 0.09514 -0.0526 0.10509 L -0.05351 0.11343 L -0.05351 0.11366 " pathEditMode="relative" rAng="0" ptsTypes="AAAAAAAAAAAAAAAAAAAA">
                                          <p:cBhvr>
                                            <p:cTn id="458" dur="20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60" dur="20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75E-6 2.96296E-6 L 3.75E-6 0.00023 C -0.00078 -0.06343 0.01237 -0.07709 -0.00743 -0.06991 C -0.00847 -0.06968 -0.00938 -0.06875 -0.01029 -0.06829 L -0.01211 -0.05834 C -0.0125 -0.05672 -0.01289 -0.0551 -0.01302 -0.05324 C -0.01381 -0.04491 -0.01459 -0.03658 -0.01589 -0.02824 C -0.01836 -0.0132 -0.01498 -0.03843 -0.01771 -0.0132 C -0.01797 -0.01111 -0.01862 -0.0088 -0.01862 -0.00672 C -0.01901 0.03171 -0.01862 0.07014 -0.01862 0.10856 L -0.01862 0.10879 " pathEditMode="relative" rAng="0" ptsTypes="AAAAAAAAAAA">
                                          <p:cBhvr>
                                            <p:cTn id="462" dur="2000" fill="hold"/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64" dur="2000" fill="hold"/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2.08333E-6 2.22222E-6 L 2.08333E-6 0.00023 C 0.00091 -0.00463 0.00156 -0.00926 0.00273 -0.01343 C 0.00429 -0.01875 0.00664 -0.02454 0.00924 -0.02847 C 0.01015 -0.02963 0.0112 -0.03056 0.01211 -0.03172 C 0.01315 -0.03334 0.0138 -0.03542 0.01497 -0.03681 C 0.01575 -0.03773 0.01679 -0.03773 0.01771 -0.03843 C 0.01901 -0.03935 0.02018 -0.04074 0.02148 -0.04167 C 0.02239 -0.04074 0.02357 -0.04005 0.02435 -0.03843 C 0.02487 -0.03704 0.02487 -0.03496 0.02526 -0.03334 C 0.03021 -0.01297 0.02422 -0.03843 0.02903 -0.02176 C 0.02943 -0.02014 0.02956 -0.01829 0.02995 -0.01667 C 0.03047 -0.01459 0.03112 -0.01227 0.03177 -0.01019 C 0.03294 -0.00672 0.03489 -0.00394 0.03554 2.22222E-6 L 0.03737 0.00995 C 0.03776 0.01157 0.03815 0.01319 0.03841 0.01481 C 0.03867 0.01828 0.03893 0.02153 0.03932 0.025 C 0.03945 0.02662 0.03997 0.02824 0.04023 0.02986 C 0.04062 0.03264 0.04088 0.03541 0.04114 0.03819 C 0.04284 0.09606 0.04206 0.06041 0.04206 0.14514 L 0.04206 0.14537 " pathEditMode="relative" rAng="0" ptsTypes="AAAAAAAAAAAAAAAAAAAAA">
                                          <p:cBhvr>
                                            <p:cTn id="466" dur="20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09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68" dur="17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7 -0.00787 -0.00456 -0.01227 -0.00365 -0.01666 C -0.00326 -0.01828 -0.00313 -0.02014 -0.00274 -0.02176 C -0.00222 -0.02338 -0.00169 -0.02546 -0.00078 -0.02662 C 1.875E-6 -0.02778 0.00104 -0.02778 0.00195 -0.02824 C 0.00482 -0.02778 0.00807 -0.0294 0.01041 -0.02662 C 0.01211 -0.02477 0.01159 -0.02014 0.01224 -0.01666 C 0.01458 -0.00416 0.01146 -0.01967 0.0151 -0.00671 C 0.01549 -0.00509 0.01575 -0.00347 0.01601 -0.00162 C 0.01627 0.00209 0.01653 0.00602 0.01693 0.00996 C 0.01719 0.01227 0.01771 0.01435 0.01784 0.01667 C 0.01836 0.02153 0.01849 0.02662 0.01888 0.03148 C 0.01849 0.04329 0.01836 0.05486 0.01784 0.06667 C 0.01758 0.07384 0.01653 0.08866 0.01601 0.09653 C 0.01575 0.10047 0.01549 0.1044 0.0151 0.1081 C 0.01484 0.11042 0.01445 0.1125 0.01419 0.11482 C 0.01315 0.12361 0.01315 0.12176 0.01315 0.12662 L 0.01315 0.12685 " pathEditMode="relative" rAng="0" ptsTypes="AAAAAAAAAAAAAAAAAAA">
                                          <p:cBhvr>
                                            <p:cTn id="470" dur="2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72" dur="2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3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6 0.0081 L -0.00546 0.00833 C -0.00403 0.00416 -0.0026 2.96296E-6 -0.00091 -0.00371 C -0.00013 -0.0051 0.00105 -0.00579 0.00196 -0.00695 C 0.003 -0.00857 0.00365 -0.01065 0.00482 -0.01204 C 0.0056 -0.01297 0.00665 -0.01297 0.00756 -0.01366 C 0.01433 -0.01875 0.00808 -0.01574 0.01602 -0.01852 L 0.03191 -0.0169 C 0.03373 -0.01598 0.03399 -0.01158 0.03477 -0.00857 C 0.04089 0.01527 0.0323 -0.01181 0.03946 0.00972 C 0.03998 0.01342 0.04141 0.02384 0.04232 0.02639 L 0.04415 0.03148 C 0.04532 0.03935 0.04506 0.03912 0.04701 0.04815 C 0.04727 0.0493 0.04948 0.05856 0.04974 0.06134 C 0.05053 0.06805 0.0517 0.08148 0.0517 0.08171 C 0.05131 0.09629 0.05118 0.11134 0.05066 0.12639 C 0.05053 0.1331 0.04987 0.13981 0.04883 0.14629 C 0.04831 0.14977 0.04727 0.15301 0.04701 0.15648 C 0.04506 0.17338 0.04701 0.15764 0.04506 0.16967 C 0.04467 0.17199 0.04454 0.17407 0.04415 0.17639 C 0.04388 0.17801 0.04323 0.18148 0.04323 0.18171 L 0.04323 0.18148 " pathEditMode="relative" rAng="0" ptsTypes="AAAAAAAAAAAAAAAAAAAAAA">
                                          <p:cBhvr>
                                            <p:cTn id="474" dur="20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76" dur="17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7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3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8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961 -0.10162 L 0.04961 -0.10139 C 0.04635 -0.09954 0.04297 -0.09792 0.03984 -0.09537 C 0.03854 -0.09422 0.0375 -0.09213 0.0362 -0.09098 C 0.02591 -0.08195 0.04284 -0.10394 0.02292 -0.08033 C 0.02174 -0.07894 0.02057 -0.07709 0.01927 -0.07593 C 0.01823 -0.075 0.0168 -0.075 0.01575 -0.07385 C 0.01315 -0.0713 0.0112 -0.0669 0.00846 -0.06528 C 0.00729 -0.06459 0.00599 -0.06412 0.00482 -0.06297 C 0.00156 -0.06042 -0.00143 -0.05649 -0.00482 -0.0544 C -0.01341 -0.04954 -0.00287 -0.05602 -0.01328 -0.04815 C -0.01445 -0.04723 -0.01576 -0.04699 -0.01693 -0.04584 C -0.01823 -0.04468 -0.01927 -0.0426 -0.02057 -0.04167 C -0.02214 -0.04051 -0.02383 -0.04028 -0.02539 -0.03936 C -0.02787 -0.0382 -0.03021 -0.03658 -0.03268 -0.03519 L -0.03633 -0.03311 C -0.0375 -0.03149 -0.03867 -0.02986 -0.03997 -0.02871 C -0.04102 -0.02778 -0.04245 -0.02755 -0.04349 -0.02662 C -0.04609 -0.02408 -0.04844 -0.02084 -0.05078 -0.01806 C -0.05534 -0.0125 -0.05339 -0.01551 -0.05677 -0.00926 L -0.05677 -0.00903 " pathEditMode="relative" rAng="0" ptsTypes="AAAAAAAAAAAAAAAAAAAAA">
                                          <p:cBhvr>
                                            <p:cTn id="485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26" y="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1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Click" delay="0">
                        <p:tgtEl>
                          <p:spTgt spid="4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0" presetClass="path" presetSubtype="0" accel="54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56 -0.00973 L -0.00456 -0.00903 C -0.003 -0.01042 -0.00091 -0.01111 0.0013 -0.01181 C 0.00208 -0.0125 0.0026 -0.0125 0.00325 -0.0132 C 0.00495 -0.01389 0.0069 -0.01459 0.00859 -0.01528 L 0.01172 -0.01644 L 0.01432 -0.01713 C 0.01523 -0.01783 0.01588 -0.01922 0.01693 -0.01991 C 0.01875 -0.02061 0.02031 -0.02061 0.02187 -0.02061 C 0.02279 -0.0213 0.02357 -0.0213 0.02461 -0.02199 C 0.02617 -0.02246 0.0276 -0.02315 0.02878 -0.02385 C 0.03008 -0.02454 0.03125 -0.02593 0.03216 -0.02662 C 0.03398 -0.02732 0.03607 -0.02732 0.03802 -0.02871 C 0.0388 -0.02917 0.03958 -0.02986 0.04049 -0.03056 C 0.04206 -0.03195 0.04466 -0.03334 0.04466 -0.03264 C 0.04974 -0.03936 0.04492 -0.03403 0.05312 -0.03866 C 0.05404 -0.03936 0.05495 -0.04005 0.05586 -0.04074 C 0.05781 -0.0419 0.05963 -0.0426 0.06146 -0.0426 C 0.0707 -0.05 0.05898 -0.04144 0.06641 -0.04607 C 0.06719 -0.04676 0.06823 -0.04815 0.06901 -0.04861 C 0.07005 -0.04861 0.07057 -0.04931 0.07109 -0.04931 C 0.072 -0.05 0.07253 -0.05139 0.07305 -0.05209 C 0.07565 -0.05417 0.07578 -0.05417 0.07812 -0.05533 C 0.07878 -0.05602 0.07943 -0.05672 0.08008 -0.05741 C 0.08151 -0.05811 0.08294 -0.0588 0.0845 -0.05949 C 0.08672 -0.06088 0.08607 -0.06019 0.08763 -0.06135 L 0.08763 -0.06088 " pathEditMode="relative" rAng="0" ptsTypes="AAAAAAAAAAAAAAAAAAAAAAAAAAA" p14:bounceEnd="56000">
                                          <p:cBhvr>
                                            <p:cTn id="494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09" y="-2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5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96" dur="500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7" dur="500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9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1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5" dur="1000"/>
                                            <p:tgtEl>
                                              <p:spTgt spid="4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6" dur="1000" fill="hold"/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7" dur="1000" fill="hold"/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8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0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6 -0.0026 2.96296E-6 -0.00091 -0.00371 C -0.00013 -0.0051 0.00104 -0.00579 0.00195 -0.00695 C 0.003 -0.00857 0.00365 -0.01065 0.00482 -0.01204 C 0.0056 -0.01297 0.00664 -0.01297 0.00755 -0.01366 C 0.01432 -0.01875 0.00807 -0.01574 0.01602 -0.01852 L 0.0319 -0.0169 C 0.03373 -0.01598 0.03399 -0.01158 0.03477 -0.00857 C 0.04089 0.01527 0.03229 -0.01181 0.03945 0.00972 C 0.03998 0.01342 0.04141 0.02384 0.04232 0.02639 L 0.04414 0.03148 C 0.04531 0.03935 0.04505 0.03912 0.04701 0.04815 C 0.04727 0.0493 0.04948 0.05856 0.04974 0.06134 C 0.05052 0.06805 0.05169 0.08148 0.05169 0.08171 C 0.0513 0.09629 0.05117 0.11134 0.05065 0.12639 C 0.05052 0.1331 0.04987 0.13981 0.04883 0.14629 C 0.04831 0.14977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511" dur="2000" fill="hold"/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2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13" dur="1700" fill="hold"/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6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8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54167E-6 4.81481E-6 L 3.54167E-6 0.00023 C -0.00078 -0.06343 0.01237 -0.07709 -0.00743 -0.06991 C -0.00847 -0.06968 -0.00938 -0.06875 -0.01029 -0.06829 L -0.01211 -0.05834 C -0.0125 -0.05672 -0.01289 -0.0551 -0.01302 -0.05325 C -0.01381 -0.04491 -0.01459 -0.03658 -0.01589 -0.02825 C -0.01836 -0.0132 -0.01498 -0.03843 -0.01771 -0.0132 C -0.01797 -0.01112 -0.01862 -0.0088 -0.01862 -0.00672 C -0.01901 0.03171 -0.01862 0.07013 -0.01862 0.10856 L -0.01862 0.10879 " pathEditMode="relative" rAng="0" ptsTypes="AAAAAAAAAAA">
                                          <p:cBhvr>
                                            <p:cTn id="519" dur="2000" fill="hold"/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21" dur="2000" fill="hold"/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2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7 -0.0026 3.7037E-7 -0.00091 -0.0037 C -0.00013 -0.00509 0.00105 -0.00579 0.00196 -0.00694 C 0.003 -0.00857 0.00365 -0.01065 0.00482 -0.01204 C 0.0056 -0.01296 0.00664 -0.01296 0.00756 -0.01366 C 0.01433 -0.01875 0.00808 -0.01574 0.01602 -0.01852 L 0.0319 -0.0169 C 0.03373 -0.01597 0.03399 -0.01157 0.03477 -0.00857 C 0.04089 0.01528 0.0323 -0.01181 0.03946 0.00972 C 0.03998 0.01343 0.04141 0.02384 0.04232 0.02639 L 0.04414 0.03148 C 0.04532 0.03935 0.04506 0.03912 0.04701 0.04815 C 0.04727 0.04931 0.04948 0.05856 0.04974 0.06134 C 0.05052 0.06806 0.0517 0.08148 0.0517 0.08171 C 0.05131 0.0963 0.05118 0.11134 0.05065 0.12639 C 0.05052 0.1331 0.04987 0.13981 0.04883 0.1463 C 0.04831 0.14977 0.04727 0.15301 0.04701 0.15648 C 0.04506 0.17338 0.04701 0.15764 0.04506 0.16968 C 0.04467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523" dur="2000" fill="hold"/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25" dur="1700" fill="hold"/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6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8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0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6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53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302 -0.05047 L 0.11302 -0.05024 C 0.10755 -0.04908 0.10195 -0.04792 0.097 -0.04514 C 0.09414 -0.04352 0.09232 -0.04074 0.08945 -0.03936 C 0.08763 -0.03843 0.08555 -0.03843 0.08359 -0.03727 C 0.08151 -0.03658 0.07995 -0.03449 0.07773 -0.03334 C 0.07591 -0.03264 0.07357 -0.03264 0.07213 -0.03172 C 0.04857 -0.01968 0.08021 -0.03449 0.06224 -0.02361 C 0.06042 -0.02292 0.05807 -0.02315 0.05586 -0.02199 C 0.05234 -0.01968 0.04909 -0.01528 0.04466 -0.01412 C 0.03398 -0.01065 0.04362 -0.01412 0.03307 -0.00787 C 0.03047 -0.00672 0.02773 -0.00533 0.02513 -0.0044 C 0.02318 -0.00371 0.02109 -0.00324 0.01927 -0.00255 C 0.00534 0.00463 0.02279 -0.00139 0.00586 0.00532 C 0.00182 0.00694 -0.00599 0.00926 -0.00599 0.00972 C -0.00781 0.01088 -0.00964 0.01226 -0.01185 0.01365 C -0.0155 0.01481 -0.0194 0.01597 -0.02331 0.01713 C -0.02552 0.01782 -0.02734 0.01828 -0.02917 0.01898 C -0.03893 0.02407 -0.03412 0.02245 -0.04284 0.025 C -0.04479 0.02615 -0.04662 0.02754 -0.0487 0.0287 C -0.05182 0.03032 -0.05951 0.03194 -0.06237 0.03264 C -0.0737 0.03588 -0.06237 0.03356 -0.07578 0.03657 C -0.0793 0.0375 -0.08242 0.03773 -0.08568 0.03865 C -0.08776 0.03935 -0.09128 0.04097 -0.09128 0.04143 L -0.09128 0.04097 " pathEditMode="relative" rAng="0" ptsTypes="AAAAAAAAAAAAAAAAAAAAAAAAA">
                                          <p:cBhvr>
                                            <p:cTn id="540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221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2"/>
                      </p:tgtEl>
                    </p:cond>
                  </p:nextCondLst>
                </p:seq>
                <p:seq concurrent="1" nextAc="seek">
                  <p:cTn id="545" restart="whenNotActive" fill="hold" evtFilter="cancelBubble" nodeType="interactiveSeq">
                    <p:stCondLst>
                      <p:cond evt="onClick" delay="0">
                        <p:tgtEl>
                          <p:spTgt spid="4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6" fill="hold">
                          <p:stCondLst>
                            <p:cond delay="0"/>
                          </p:stCondLst>
                          <p:childTnLst>
                            <p:par>
                              <p:cTn id="5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8" presetID="0" presetClass="path" presetSubtype="0" accel="57500" fill="hold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097 L -0.09128 0.0412 L -0.08763 0.03379 L -0.08633 0.03148 C -0.08594 0.03078 -0.08555 0.03009 -0.08516 0.02916 C -0.08138 0.01967 -0.08581 0.03032 -0.08294 0.02453 C -0.08255 0.02361 -0.08229 0.02268 -0.0819 0.02199 C -0.08138 0.02083 -0.0806 0.02037 -0.08008 0.01898 C -0.07969 0.01782 -0.0793 0.01666 -0.07878 0.01574 C -0.07839 0.01458 -0.07774 0.01389 -0.07721 0.01273 C -0.07695 0.0118 -0.07695 0.01088 -0.07656 0.01041 C -0.0763 0.00949 -0.07604 0.00949 -0.07565 0.00879 C -0.07526 0.00764 -0.07513 0.00648 -0.07474 0.00555 C -0.07448 0.00486 -0.07409 0.00463 -0.07383 0.00393 C -0.07331 0.00324 -0.07292 0.00254 -0.07253 0.00162 C -0.0724 0.00092 -0.0724 3.7037E-6 -0.07227 -0.0007 C -0.07201 -0.00162 -0.07162 -0.00232 -0.07122 -0.00301 C -0.0707 -0.00463 -0.07018 -0.00625 -0.06966 -0.00764 C -0.06771 -0.01436 -0.07005 -0.00741 -0.06654 -0.01644 C -0.06628 -0.01713 -0.06602 -0.01806 -0.06563 -0.01875 C -0.06511 -0.01945 -0.06471 -0.02014 -0.06432 -0.02107 C -0.06406 -0.02199 -0.06406 -0.02292 -0.06367 -0.02338 C -0.06328 -0.02454 -0.06289 -0.025 -0.0625 -0.02593 C -0.06042 -0.03102 -0.06211 -0.02917 -0.06029 -0.03056 C -0.0599 -0.03125 -0.05964 -0.03218 -0.05938 -0.03287 C -0.05899 -0.03357 -0.05872 -0.03403 -0.05833 -0.03449 C -0.05768 -0.03611 -0.05729 -0.03797 -0.05651 -0.03912 C -0.05182 -0.04723 -0.05664 -0.03866 -0.05365 -0.04468 C -0.05234 -0.04746 -0.05326 -0.04537 -0.05182 -0.04699 C -0.05143 -0.04746 -0.05117 -0.04815 -0.05078 -0.04861 C -0.04909 -0.05116 -0.05013 -0.04908 -0.04883 -0.05162 L -0.04883 -0.05139 " pathEditMode="relative" rAng="0" ptsTypes="AAAAAAAAAAAAAAAAAAAAAAAAAAAAAAAA" p14:bounceEnd="30000">
                                          <p:cBhvr>
                                            <p:cTn id="549" dur="4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2" y="-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0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2" dur="1000"/>
                                            <p:tgtEl>
                                              <p:spTgt spid="4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3" dur="1000" fill="hold"/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4" dur="1000" fill="hold"/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5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7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9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7.40741E-7 -0.00091 -0.0037 C -0.00013 -0.00509 0.00104 -0.00579 0.00195 -0.00695 C 0.003 -0.00857 0.00365 -0.01065 0.00482 -0.01204 C 0.0056 -0.01296 0.00664 -0.01296 0.00755 -0.01366 C 0.01432 -0.01875 0.00807 -0.01574 0.01602 -0.01852 L 0.0319 -0.0169 C 0.03373 -0.01597 0.03399 -0.01157 0.03477 -0.00857 C 0.04089 0.01528 0.03229 -0.01181 0.03945 0.00972 C 0.03998 0.01343 0.04141 0.02384 0.04232 0.02639 L 0.04414 0.03148 C 0.04531 0.03935 0.04505 0.03912 0.04701 0.04815 C 0.04727 0.0493 0.04948 0.05856 0.04974 0.06134 C 0.05052 0.06805 0.05169 0.08148 0.05169 0.08171 C 0.0513 0.0963 0.05117 0.11134 0.05065 0.12639 C 0.05052 0.1331 0.04987 0.13981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560" dur="2000" fill="hold"/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1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62" dur="1700" fill="hold"/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3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5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1000"/>
                                            <p:tgtEl>
                                              <p:spTgt spid="4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8" dur="1000" fill="hold"/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9" dur="1000" fill="hold"/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0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2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4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75" dur="1700" fill="hold"/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6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8" dur="1000"/>
                                            <p:tgtEl>
                                              <p:spTgt spid="4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9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0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82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3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156 0.00093 L -0.00156 0.00116 C -0.00286 -0.00347 -0.00416 -0.00787 -0.00534 -0.0125 C -0.0069 -0.01829 -0.00612 -0.02269 -0.01002 -0.02731 L -0.01289 -0.03079 C -0.01354 -0.03241 -0.0138 -0.03472 -0.01471 -0.03565 C -0.01758 -0.03912 -0.02239 -0.03634 -0.02513 -0.03565 C -0.03177 -0.03171 -0.0237 -0.03727 -0.03073 -0.02917 C -0.03151 -0.02801 -0.03255 -0.02801 -0.03359 -0.02731 C -0.03802 -0.01551 -0.03567 -0.02014 -0.0401 -0.0125 C -0.04349 0.00579 -0.03802 -0.02176 -0.04297 -0.00231 C -0.04375 0.00093 -0.04375 0.00463 -0.04479 0.00764 C -0.04544 0.00926 -0.04622 0.01088 -0.04674 0.0125 C -0.04713 0.01412 -0.04739 0.01597 -0.04765 0.01759 C -0.0483 0.02315 -0.04843 0.02894 -0.04948 0.03426 L -0.05039 0.03935 C -0.05221 0.08634 -0.05039 0.04745 -0.05234 0.07593 C -0.05299 0.08588 -0.05312 0.09606 -0.05416 0.10602 L -0.05508 0.11435 L -0.05508 0.11458 " pathEditMode="relative" rAng="0" ptsTypes="AAAAAAAAAAAAAAAAAAAA">
                                          <p:cBhvr>
                                            <p:cTn id="590" dur="2000" fill="hold"/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92" dur="2000" fill="hold"/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3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91667E-6 -1.85185E-6 L -2.91667E-6 0.00023 C -0.00078 -0.06342 0.01237 -0.07708 -0.00742 -0.06991 C -0.00846 -0.06967 -0.00937 -0.06875 -0.01028 -0.06829 L -0.01211 -0.05833 C -0.0125 -0.05671 -0.01289 -0.05509 -0.01302 -0.05324 C -0.0138 -0.04491 -0.01458 -0.03657 -0.01588 -0.02824 C -0.01836 -0.01319 -0.01497 -0.03842 -0.01771 -0.01319 C -0.01797 -0.01111 -0.01862 -0.00879 -0.01862 -0.00671 C -0.01901 0.03171 -0.01862 0.07014 -0.01862 0.10857 L -0.01862 0.1088 " pathEditMode="relative" rAng="0" ptsTypes="AAAAAAAAAAA">
                                          <p:cBhvr>
                                            <p:cTn id="594" dur="2000" fill="hold"/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96" dur="2000" fill="hold"/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7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6 -0.0026 3.7037E-6 -0.00091 -0.00371 C -0.00013 -0.0051 0.00104 -0.00579 0.00195 -0.00695 C 0.00299 -0.00857 0.00365 -0.01065 0.00482 -0.01204 C 0.0056 -0.01297 0.00664 -0.01297 0.00755 -0.01366 C 0.01432 -0.01875 0.00807 -0.01574 0.01602 -0.01852 L 0.0319 -0.0169 C 0.03372 -0.01598 0.03398 -0.01158 0.03477 -0.00857 C 0.04089 0.01527 0.03229 -0.01181 0.03945 0.00972 C 0.03997 0.01342 0.04141 0.02384 0.04232 0.02639 L 0.04414 0.03148 C 0.04531 0.03935 0.04505 0.03912 0.04701 0.04814 C 0.04727 0.0493 0.04948 0.05856 0.04974 0.06134 C 0.05052 0.06805 0.05169 0.08148 0.05169 0.08171 C 0.0513 0.09629 0.05117 0.11134 0.05065 0.12639 C 0.05052 0.1331 0.04987 0.13981 0.04883 0.14629 C 0.04831 0.14976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598" dur="20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600" dur="17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1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6 0.0081 L -0.00546 0.00833 C -0.00403 0.00416 -0.0026 1.85185E-6 -0.00091 -0.00371 C -0.00013 -0.00509 0.00105 -0.00579 0.00196 -0.00695 C 0.003 -0.00857 0.00365 -0.01065 0.00482 -0.01204 C 0.0056 -0.01296 0.00665 -0.01296 0.00756 -0.01366 C 0.01433 -0.01875 0.00808 -0.01574 0.01602 -0.01852 L 0.03191 -0.0169 C 0.03373 -0.01597 0.03399 -0.01158 0.03477 -0.00857 C 0.04089 0.01528 0.0323 -0.01181 0.03946 0.00972 C 0.03998 0.01342 0.04141 0.02384 0.04232 0.02639 L 0.04415 0.03148 C 0.04532 0.03935 0.04506 0.03912 0.04701 0.04815 C 0.04727 0.0493 0.04948 0.05856 0.04974 0.06134 C 0.05053 0.06805 0.0517 0.08148 0.0517 0.08171 C 0.05131 0.09629 0.05118 0.11134 0.05066 0.12639 C 0.05053 0.1331 0.04987 0.13981 0.04883 0.14629 C 0.04831 0.14977 0.04727 0.15301 0.04701 0.15648 C 0.04506 0.17338 0.04701 0.15764 0.04506 0.16967 C 0.04467 0.17199 0.04454 0.17407 0.04415 0.17639 C 0.04389 0.17801 0.04323 0.18148 0.04323 0.18171 L 0.04323 0.18148 " pathEditMode="relative" rAng="0" ptsTypes="AAAAAAAAAAAAAAAAAAAAAA">
                                          <p:cBhvr>
                                            <p:cTn id="602" dur="2000" fill="hold"/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5" dur="1000"/>
                                            <p:tgtEl>
                                              <p:spTgt spid="4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6" dur="1000" fill="hold"/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7" dur="1000" fill="hold"/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8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0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-3.7037E-7 -0.00091 -0.0037 C -0.00013 -0.00509 0.00104 -0.00579 0.00195 -0.00694 C 0.003 -0.00856 0.00365 -0.01065 0.00482 -0.01204 C 0.0056 -0.01296 0.00664 -0.01296 0.00755 -0.01366 C 0.01432 -0.01875 0.00807 -0.01574 0.01602 -0.01852 L 0.0319 -0.0169 C 0.03372 -0.01597 0.03398 -0.01157 0.03477 -0.00856 C 0.04089 0.01528 0.03229 -0.01181 0.03945 0.00972 C 0.03997 0.01343 0.04141 0.02384 0.04232 0.02639 L 0.04414 0.03148 C 0.04531 0.03935 0.04505 0.03912 0.04701 0.04815 C 0.04727 0.04931 0.04948 0.05857 0.04974 0.06134 C 0.05052 0.06806 0.05169 0.08148 0.05169 0.08171 C 0.0513 0.0963 0.05117 0.11134 0.05065 0.12639 C 0.05052 0.1331 0.04987 0.13982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611" dur="2000" fill="hold"/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2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613" dur="1700" fill="hold"/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4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6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-1.48148E-6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8 0.05857 0.04974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617" dur="20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8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619" dur="17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0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62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92 -0.10232 L -0.06992 -0.10186 C -0.08451 -0.0875 -0.06953 -0.10301 -0.0806 -0.0926 C -0.08242 -0.09098 -0.08412 -0.08866 -0.08607 -0.08704 C -0.09037 -0.08311 -0.09492 -0.08033 -0.09948 -0.07662 C -0.10261 -0.07431 -0.10117 -0.07547 -0.10378 -0.07385 C -0.10482 -0.07269 -0.10586 -0.07107 -0.1069 -0.06991 C -0.10768 -0.06945 -0.10872 -0.06945 -0.10938 -0.06829 C -0.11081 -0.06713 -0.11172 -0.06505 -0.11302 -0.06389 C -0.11484 -0.06158 -0.1168 -0.05996 -0.11849 -0.05787 C -0.11914 -0.05718 -0.11992 -0.05672 -0.12044 -0.05625 C -0.12122 -0.0551 -0.12201 -0.05348 -0.12279 -0.05232 C -0.12357 -0.05162 -0.12448 -0.05116 -0.12526 -0.0507 C -0.12708 -0.04676 -0.12878 -0.04236 -0.13073 -0.03959 C -0.13164 -0.03797 -0.13242 -0.03681 -0.13333 -0.03565 C -0.13412 -0.03473 -0.13503 -0.03403 -0.13581 -0.03311 C -0.1362 -0.03195 -0.13646 -0.03079 -0.13698 -0.03033 C -0.13711 -0.02963 -0.13737 -0.02917 -0.13737 -0.02894 L -0.13737 -0.02848 " pathEditMode="relative" rAng="0" ptsTypes="AAAAAAAAAAAAAAAAAAA">
                                          <p:cBhvr>
                                            <p:cTn id="622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3"/>
                      </p:tgtEl>
                    </p:cond>
                  </p:nextCondLst>
                </p:seq>
                <p:seq concurrent="1" nextAc="seek">
                  <p:cTn id="627" restart="whenNotActive" fill="hold" evtFilter="cancelBubble" nodeType="interactiveSeq">
                    <p:stCondLst>
                      <p:cond evt="onClick" delay="0">
                        <p:tgtEl>
                          <p:spTgt spid="4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8" fill="hold">
                          <p:stCondLst>
                            <p:cond delay="0"/>
                          </p:stCondLst>
                          <p:childTnLst>
                            <p:par>
                              <p:cTn id="6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0" presetID="0" presetClass="path" presetSubtype="0" accel="3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703 -0.02223 L -0.10703 -0.02199 C -0.1056 -0.02454 -0.10417 -0.02662 -0.10274 -0.02894 C -0.10208 -0.02986 -0.10156 -0.03149 -0.10104 -0.03241 C -0.10026 -0.03334 -0.09948 -0.03311 -0.0987 -0.03403 C -0.09792 -0.03496 -0.09727 -0.03635 -0.09662 -0.03727 C -0.09609 -0.03797 -0.09544 -0.03843 -0.09492 -0.03889 C -0.09414 -0.04005 -0.09336 -0.04144 -0.09258 -0.04236 C -0.09154 -0.04375 -0.09037 -0.04375 -0.08932 -0.04561 C -0.08451 -0.05533 -0.0905 -0.04375 -0.08594 -0.0507 C -0.08542 -0.05162 -0.0849 -0.05324 -0.08425 -0.05394 C -0.0832 -0.05533 -0.08203 -0.05625 -0.08099 -0.05741 C -0.08047 -0.05787 -0.07982 -0.05811 -0.0793 -0.05903 C -0.07734 -0.06274 -0.07813 -0.06088 -0.07695 -0.06389 L -0.07695 -0.06366 " pathEditMode="relative" rAng="0" ptsTypes="AAAAAAAAAAAAAAA" p14:bounceEnd="58000">
                                          <p:cBhvr>
                                            <p:cTn id="631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-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2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3" dur="500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4" dur="500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6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8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0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2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4" dur="1000"/>
                                            <p:tgtEl>
                                              <p:spTgt spid="4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5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6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8 L -0.00638 -0.00324 C -0.00547 -0.00787 -0.00455 -0.01227 -0.00364 -0.01667 C -0.00325 -0.01829 -0.00312 -0.02014 -0.00273 -0.02176 C -0.00221 -0.02338 -0.00169 -0.02547 -0.00078 -0.02662 C -3.125E-6 -0.02778 0.00104 -0.02778 0.00196 -0.02824 C 0.00482 -0.02778 0.00808 -0.0294 0.01042 -0.02662 C 0.01211 -0.02477 0.01159 -0.02014 0.01224 -0.01667 C 0.01459 -0.00417 0.01146 -0.01968 0.01511 -0.00672 C 0.0155 -0.0051 0.01576 -0.00348 0.01602 -0.00162 C 0.01628 0.00208 0.01654 0.00602 0.01693 0.00995 C 0.01719 0.01227 0.01771 0.01435 0.01784 0.01666 C 0.01836 0.02152 0.01849 0.02662 0.01888 0.03148 C 0.01849 0.04328 0.01836 0.05486 0.01784 0.06666 C 0.01758 0.07384 0.01654 0.08865 0.01602 0.09652 C 0.01576 0.10046 0.0155 0.10439 0.01511 0.1081 C 0.01485 0.11041 0.01446 0.1125 0.0142 0.11481 C 0.01315 0.12361 0.01315 0.12176 0.01315 0.12662 L 0.01315 0.12685 " pathEditMode="relative" rAng="0" ptsTypes="AAAAAAAAAAAAAAAAAAA">
                                          <p:cBhvr>
                                            <p:cTn id="650" dur="2000" fill="hold"/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652" dur="2000" fill="hold"/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3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5" dur="1500"/>
                                            <p:tgtEl>
                                              <p:spTgt spid="4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6" dur="15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7" dur="15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59" dur="14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0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2" dur="1000"/>
                                            <p:tgtEl>
                                              <p:spTgt spid="4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3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4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5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7" dur="1000"/>
                                            <p:tgtEl>
                                              <p:spTgt spid="4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8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9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0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2" dur="1000"/>
                                            <p:tgtEl>
                                              <p:spTgt spid="4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3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4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5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7" dur="1000"/>
                                            <p:tgtEl>
                                              <p:spTgt spid="4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8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9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0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2" dur="1000"/>
                                            <p:tgtEl>
                                              <p:spTgt spid="4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3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4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86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8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90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92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94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5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7" dur="1000"/>
                                            <p:tgtEl>
                                              <p:spTgt spid="4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8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9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0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6.25E-7 -2.22222E-6 L 6.25E-7 0.00023 C -0.00078 -0.06342 0.01237 -0.07708 -0.00742 -0.06991 C -0.00846 -0.06967 -0.00938 -0.06875 -0.01029 -0.06828 L -0.01211 -0.05833 C -0.0125 -0.05671 -0.01289 -0.05509 -0.01302 -0.05324 C -0.0138 -0.04491 -0.01458 -0.03657 -0.01589 -0.02824 C -0.01836 -0.01319 -0.01497 -0.03842 -0.01771 -0.01319 C -0.01797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701" dur="2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2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703" dur="2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4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95833E-6 2.22222E-6 L -3.95833E-6 0.00023 C 0.00092 -0.0044 0.00183 -0.0088 0.00274 -0.0132 C 0.00313 -0.01482 0.00326 -0.01667 0.00365 -0.01829 C 0.00417 -0.01991 0.00469 -0.02199 0.0056 -0.02315 C 0.00638 -0.02431 0.00743 -0.02431 0.00834 -0.02477 C 0.0112 -0.02431 0.01446 -0.02593 0.0168 -0.02315 C 0.01849 -0.0213 0.01797 -0.01667 0.01862 -0.0132 C 0.02097 -0.0007 0.01784 -0.01621 0.02149 -0.00324 C 0.02188 -0.00162 0.02214 2.22222E-6 0.0224 0.00185 C 0.02266 0.00555 0.02292 0.00949 0.02331 0.01342 C 0.02357 0.01574 0.02409 0.01782 0.02422 0.02014 C 0.02474 0.025 0.02487 0.03009 0.02526 0.03495 C 0.02487 0.04676 0.02474 0.05833 0.02422 0.07014 C 0.02396 0.07731 0.02292 0.09213 0.0224 0.1 C 0.02214 0.10393 0.02188 0.10787 0.02149 0.11157 C 0.02123 0.11389 0.02084 0.11597 0.02058 0.11828 C 0.01954 0.12708 0.01954 0.12523 0.01954 0.13009 L 0.01954 0.13032 " pathEditMode="relative" rAng="0" ptsTypes="AAAAAAAAAAAAAAAAAAA">
                                          <p:cBhvr>
                                            <p:cTn id="705" dur="2000" fill="hold"/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6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707" dur="2000" fill="hold"/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8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6 -0.00261 3.33333E-6 -0.00092 -0.00371 C -0.00013 -0.0051 0.00104 -0.00579 0.00195 -0.00695 C 0.00299 -0.00857 0.00364 -0.01065 0.00481 -0.01204 C 0.0056 -0.01297 0.00664 -0.01297 0.00755 -0.01366 C 0.01432 -0.01875 0.00807 -0.01574 0.01601 -0.01852 L 0.0319 -0.0169 C 0.03372 -0.01598 0.03398 -0.01158 0.03476 -0.00857 C 0.04088 0.01527 0.03229 -0.01181 0.03945 0.00972 C 0.03997 0.01342 0.0414 0.02384 0.04231 0.02639 L 0.04414 0.03148 C 0.04531 0.03935 0.04505 0.03912 0.047 0.04814 C 0.04726 0.0493 0.04948 0.05856 0.04974 0.06134 C 0.05052 0.06805 0.05169 0.08148 0.05169 0.08171 C 0.0513 0.09629 0.05117 0.11134 0.05065 0.12639 C 0.05052 0.1331 0.04987 0.13981 0.04882 0.14629 C 0.0483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709" dur="2000" fill="hold"/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711" dur="1700" fill="hold"/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1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883 -0.05139 L -0.04883 -0.05116 C -0.04115 -0.01297 -0.05521 -0.0801 -0.03464 -0.00209 C -0.03112 0.01157 -0.0293 0.02569 -0.02578 0.03958 C -0.02136 0.05717 -0.01484 0.0743 -0.01068 0.09213 C -0.00729 0.10694 -0.0069 0.10902 -0.00352 0.12152 C -0.00195 0.12754 -0.00261 0.12592 -0.00078 0.12963 L -0.00078 0.12986 " pathEditMode="relative" rAng="0" ptsTypes="AAAAAAAA">
                                          <p:cBhvr>
                                            <p:cTn id="714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6" y="9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4"/>
                      </p:tgtEl>
                    </p:cond>
                  </p:nextCondLst>
                </p:seq>
                <p:seq concurrent="1" nextAc="seek">
                  <p:cTn id="719" restart="whenNotActive" fill="hold" evtFilter="cancelBubble" nodeType="interactiveSeq">
                    <p:stCondLst>
                      <p:cond evt="onClick" delay="0">
                        <p:tgtEl>
                          <p:spTgt spid="4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0" fill="hold">
                          <p:stCondLst>
                            <p:cond delay="0"/>
                          </p:stCondLst>
                          <p:childTnLst>
                            <p:par>
                              <p:cTn id="7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2" presetID="0" presetClass="path" presetSubtype="0" accel="2400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8 -0.05764 L 0.08828 -0.05741 L 0.10325 -0.07454 C 0.10625 -0.07778 0.1095 -0.08079 0.11263 -0.08449 C 0.11536 -0.08774 0.1181 -0.09144 0.12096 -0.09445 C 0.1319 -0.10602 0.12526 -0.09653 0.13698 -0.10787 C 0.13828 -0.10926 0.14075 -0.11274 0.14075 -0.1125 L 0.14075 -0.11274 " pathEditMode="relative" rAng="0" ptsTypes="AAAAAAAA" p14:bounceEnd="54000">
                                          <p:cBhvr>
                                            <p:cTn id="723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17" y="-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4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5" dur="500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6" dur="500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8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0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1.11022E-16 -0.00091 -0.0037 C -0.00013 -0.00509 0.00104 -0.00579 0.00195 -0.00694 C 0.00299 -0.00856 0.00365 -0.01065 0.00482 -0.01204 C 0.0056 -0.01296 0.00664 -0.01296 0.00755 -0.01366 C 0.01432 -0.01875 0.00807 -0.01574 0.01601 -0.01852 L 0.0319 -0.0169 C 0.03372 -0.01597 0.03398 -0.01157 0.03476 -0.00856 C 0.04088 0.01528 0.03229 -0.01181 0.03945 0.00972 C 0.03997 0.01343 0.04141 0.02384 0.04232 0.02639 L 0.04414 0.03148 C 0.04531 0.03935 0.04505 0.03912 0.047 0.04815 C 0.04726 0.04931 0.04948 0.05856 0.04974 0.06134 C 0.05052 0.06806 0.05169 0.08148 0.05169 0.08171 C 0.0513 0.0963 0.05117 0.11134 0.05065 0.12639 C 0.05052 0.1331 0.04987 0.13981 0.04883 0.1463 C 0.04831 0.14977 0.04726 0.15301 0.047 0.15648 C 0.04505 0.17338 0.047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731" dur="2000" fill="hold"/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2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733" dur="1700" fill="hold"/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6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4 C -0.00403 0.00417 -0.0026 -1.85185E-6 -0.00091 -0.0037 C -0.00013 -0.00509 0.00105 -0.00579 0.00196 -0.00694 C 0.003 -0.00856 0.00365 -0.01065 0.00482 -0.01204 C 0.0056 -0.01296 0.00664 -0.01296 0.00756 -0.01366 C 0.01433 -0.01875 0.00808 -0.01574 0.01602 -0.01852 L 0.0319 -0.0169 C 0.03373 -0.01597 0.03399 -0.01157 0.03477 -0.00856 C 0.04089 0.01528 0.0323 -0.0118 0.03946 0.00972 C 0.03998 0.01343 0.04141 0.02384 0.04232 0.02639 L 0.04414 0.03148 C 0.04532 0.03935 0.04506 0.03912 0.04701 0.04815 C 0.04727 0.04931 0.04948 0.05857 0.04974 0.06134 C 0.05052 0.06806 0.0517 0.08148 0.0517 0.08171 C 0.05131 0.0963 0.05118 0.11134 0.05065 0.12639 C 0.05052 0.1331 0.04987 0.13982 0.04883 0.1463 C 0.04831 0.14977 0.04727 0.15301 0.04701 0.15648 C 0.04506 0.17338 0.04701 0.15764 0.04506 0.16968 C 0.04467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737" dur="2000" fill="hold"/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8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0" dur="1000"/>
                                            <p:tgtEl>
                                              <p:spTgt spid="4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1" dur="1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2" dur="1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3" presetID="0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859 0.00463 L -0.00859 0.00486 C -0.00833 -0.00649 -0.00846 -0.0176 -0.00768 -0.02871 C -0.00755 -0.03218 -0.00651 -0.03519 -0.00586 -0.03866 C -0.0056 -0.04028 -0.00547 -0.04213 -0.00495 -0.04352 C -0.00429 -0.04537 -0.00351 -0.04676 -0.00299 -0.04862 C -0.00221 -0.05186 -0.00182 -0.05533 -0.00117 -0.05857 C -0.00091 -0.06019 -0.00078 -0.06227 -0.00026 -0.06366 C 0.00039 -0.06528 0.00117 -0.0669 0.0017 -0.06852 C 0.00495 -0.08172 0.0013 -0.07593 0.00638 -0.08195 C 0.00808 -0.08658 0.00808 -0.08797 0.01107 -0.09028 C 0.01276 -0.09167 0.01667 -0.09352 0.01667 -0.09329 C 0.01823 -0.09306 0.01979 -0.09306 0.02136 -0.0919 C 0.0224 -0.09121 0.02318 -0.08959 0.02409 -0.08866 C 0.02539 -0.0875 0.0267 -0.08681 0.02787 -0.08519 C 0.02891 -0.08403 0.02969 -0.08195 0.03073 -0.08033 C 0.03268 -0.07709 0.03503 -0.07454 0.03724 -0.07199 C 0.03946 -0.05996 0.03802 -0.06482 0.04102 -0.05695 C 0.04167 -0.05255 0.04206 -0.04792 0.04284 -0.04352 C 0.04349 -0.04028 0.0444 -0.03704 0.04479 -0.03357 C 0.04505 -0.03079 0.04532 -0.02801 0.04571 -0.02524 C 0.04597 -0.02362 0.04636 -0.02199 0.04662 -0.02037 C 0.04701 -0.0176 0.04714 -0.01459 0.04753 -0.01204 C 0.04779 -0.01019 0.04831 -0.00857 0.04844 -0.00695 C 0.04883 -0.00371 0.04909 -0.00024 0.04948 0.00301 C 0.04909 0.02523 0.04909 0.04745 0.04844 0.06967 C 0.04844 0.07199 0.04779 0.07407 0.04753 0.07638 C 0.04714 0.08148 0.04675 0.08634 0.04662 0.09143 C 0.04636 0.10648 0.04662 0.12152 0.04662 0.13657 L 0.04662 0.1368 " pathEditMode="relative" rAng="0" ptsTypes="AAAAAAAAAAAAAAAAAAAAAAAAAAAAAA">
                                          <p:cBhvr>
                                            <p:cTn id="744" dur="2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16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5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6" dur="2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6200000">
                                          <p:cBhvr>
                                            <p:cTn id="748" dur="1700" fill="hold"/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9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1" dur="1000"/>
                                            <p:tgtEl>
                                              <p:spTgt spid="4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2" dur="10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3" dur="10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4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5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698 -0.0794 L 0.13698 -0.07917 C 0.0944 -0.04422 0.16393 -0.10024 0.0957 -0.0544 C 0.08281 -0.04584 0.07044 -0.03542 0.0582 -0.02454 C 0.03958 -0.00811 0.03555 0.00185 0.01875 0.01226 C 0.01328 0.01551 0.00195 0.0206 0.00195 0.02083 L 0.00195 0.0206 " pathEditMode="relative" rAng="0" ptsTypes="AAAAAAA">
                                          <p:cBhvr>
                                            <p:cTn id="756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758" y="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5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95 0.0206 L 0.00195 0.02129 C 0.02226 -0.00186 0.00195 0.02129 0.04453 -0.03658 C 0.05273 -0.04769 0.06133 -0.05834 0.06966 -0.06945 C 0.08086 -0.08403 0.09388 -0.09699 0.10338 -0.11412 L 0.12864 -0.16042 L 0.12864 -0.16019 " pathEditMode="relative" rAng="0" ptsTypes="AAAAAAA">
                                          <p:cBhvr>
                                            <p:cTn id="759" dur="1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28" y="-9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1" dur="1000" fill="hold"/>
                                            <p:tgtEl>
                                              <p:spTgt spid="476"/>
                                            </p:tgtEl>
                                          </p:cBhvr>
                                          <p:by x="93000" y="9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2" presetID="32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GONG - only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8" presetID="1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0" presetID="1" presetClass="exit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2" presetID="1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4" presetID="1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6" presetID="1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8" presetID="1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0" presetID="32" presetClass="emph" presetSubtype="0" repeatCount="indefinite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6" presetID="32" presetClass="emph" presetSubtype="0" repeatCount="indefinite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7" dur="8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8" dur="160" fill="hold">
                                              <p:stCondLst>
                                                <p:cond delay="16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9" dur="160" fill="hold">
                                              <p:stCondLst>
                                                <p:cond delay="32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0" dur="16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1" dur="160" fill="hold">
                                              <p:stCondLst>
                                                <p:cond delay="64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2" presetID="32" presetClass="emph" presetSubtype="0" repeatCount="indefinite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8" presetID="32" presetClass="emph" presetSubtype="0" repeatCount="indefinite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9" dur="8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0" dur="160" fill="hold">
                                              <p:stCondLst>
                                                <p:cond delay="16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1" dur="160" fill="hold">
                                              <p:stCondLst>
                                                <p:cond delay="32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2" dur="16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3" dur="160" fill="hold">
                                              <p:stCondLst>
                                                <p:cond delay="64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4" presetID="1" presetClass="exit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5"/>
                      </p:tgtEl>
                    </p:cond>
                  </p:nextCondLst>
                </p:seq>
                <p:seq concurrent="1" nextAc="seek">
                  <p:cTn id="808" restart="whenNotActive" fill="hold" evtFilter="cancelBubble" nodeType="interactiveSeq">
                    <p:stCondLst>
                      <p:cond evt="onClick" delay="0">
                        <p:tgtEl>
                          <p:spTgt spid="3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9" fill="hold">
                          <p:stCondLst>
                            <p:cond delay="0"/>
                          </p:stCondLst>
                          <p:childTnLst>
                            <p:par>
                              <p:cTn id="8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1" presetID="0" presetClass="path" presetSubtype="0" accel="50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95 -0.01782 L -0.00795 -0.01782 C -0.01146 -0.01574 -0.01485 -0.01343 -0.01836 -0.01134 C -0.02891 -0.00486 -0.03959 0.00046 -0.05013 0.00718 C -0.05222 0.00833 -0.05573 0.01227 -0.05573 0.01227 L -0.05573 0.01227 " pathEditMode="relative" ptsTypes="AAAAAA" p14:bounceEnd="45000">
                                          <p:cBhvr>
                                            <p:cTn id="812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1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83 -0.01458 L -0.02383 -0.01458 L 0.02955 -0.05625 L 0.02955 -0.05625 " pathEditMode="relative" ptsTypes="AAAA">
                                          <p:cBhvr>
                                            <p:cTn id="81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1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20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3294 -0.06852 L 0.03294 -0.06829 C 0.02005 -0.05856 0.00755 -0.04699 -0.0056 -0.03866 C -0.02435 -0.02639 -0.04414 -0.01968 -0.06276 -0.00694 C -0.06563 -0.00486 -0.06928 0.00486 -0.06928 0.00509 L -0.06928 0.00486 L -0.06928 0.00509 L -0.06928 0.00486 L -0.06459 0.01157 " pathEditMode="relative" rAng="0" ptsTypes="AAAAAAAAA">
                                          <p:cBhvr>
                                            <p:cTn id="821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17" y="40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0"/>
                      </p:tgtEl>
                    </p:cond>
                  </p:nextCondLst>
                </p:seq>
                <p:seq concurrent="1" nextAc="seek">
                  <p:cTn id="822" restart="whenNotActive" fill="hold" evtFilter="cancelBubble" nodeType="interactiveSeq">
                    <p:stCondLst>
                      <p:cond evt="onClick" delay="0">
                        <p:tgtEl>
                          <p:spTgt spid="3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3" fill="hold">
                          <p:stCondLst>
                            <p:cond delay="0"/>
                          </p:stCondLst>
                          <p:childTnLst>
                            <p:par>
                              <p:cTn id="8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38 -0.01782 L 0.00338 -0.01782 C 0.00612 -0.01898 0.00898 -0.02014 0.01171 -0.0213 C 0.01276 -0.02176 0.01367 -0.02245 0.01458 -0.02292 C 0.01575 -0.02361 0.01705 -0.02407 0.01836 -0.02454 C 0.01927 -0.025 0.02018 -0.02593 0.02109 -0.02616 C 0.02265 -0.02685 0.02421 -0.02731 0.02578 -0.02801 C 0.02682 -0.02847 0.02773 -0.02917 0.02864 -0.02963 C 0.02981 -0.03032 0.03112 -0.03079 0.03242 -0.03125 C 0.03398 -0.03194 0.03554 -0.03218 0.03711 -0.03287 C 0.03802 -0.03333 0.03893 -0.03403 0.03984 -0.03449 C 0.04114 -0.03518 0.04244 -0.03565 0.04362 -0.03634 C 0.04453 -0.0368 0.04544 -0.0375 0.04648 -0.03796 C 0.04856 -0.03866 0.05078 -0.03912 0.05299 -0.03958 C 0.0595 -0.04352 0.05247 -0.03981 0.06523 -0.04282 C 0.06653 -0.04329 0.0677 -0.04421 0.06901 -0.04468 C 0.07148 -0.04537 0.07395 -0.0456 0.07643 -0.0463 C 0.07786 -0.04676 0.08333 -0.04861 0.08489 -0.04954 C 0.08554 -0.05 0.08619 -0.05069 0.08684 -0.05116 L 0.08684 -0.05116 " pathEditMode="relative" ptsTypes="AAAAAAAAAAAAAAAAAAAA">
                                          <p:cBhvr>
                                            <p:cTn id="82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8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1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8684 -0.05278 L 0.08684 -0.05278 C 0.07643 -0.04676 0.0664 -0.03912 0.05586 -0.03449 C 0.0401 -0.02801 0.02369 -0.02662 0.00794 -0.01944 C 0.00599 -0.01875 0.00429 -0.01111 0.00429 -0.01111 L 0.00429 -0.01111 " pathEditMode="relative" ptsTypes="AAAAAA">
                                          <p:cBhvr>
                                            <p:cTn id="832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1"/>
                      </p:tgtEl>
                    </p:cond>
                  </p:nextCondLst>
                </p:seq>
                <p:seq concurrent="1" nextAc="seek">
                  <p:cTn id="833" restart="whenNotActive" fill="hold" evtFilter="cancelBubble" nodeType="interactiveSeq">
                    <p:stCondLst>
                      <p:cond evt="onClick" delay="0">
                        <p:tgtEl>
                          <p:spTgt spid="3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4" fill="hold">
                          <p:stCondLst>
                            <p:cond delay="0"/>
                          </p:stCondLst>
                          <p:childTnLst>
                            <p:par>
                              <p:cTn id="8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5 0.01018 L -0.05925 0.01041 C -0.0474 -0.01435 -0.03568 -0.03912 -0.0237 -0.0632 C -0.02188 -0.0669 -0.01797 -0.07315 -0.01797 -0.07292 L -0.01797 -0.07315 " pathEditMode="relative" rAng="0" ptsTypes="AAAAA">
                                          <p:cBhvr>
                                            <p:cTn id="83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7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9" presetID="1" presetClass="entr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2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224 -0.07361 L -0.0224 -0.07338 C -0.03178 -0.06551 -0.04141 -0.05787 -0.05053 -0.04884 C -0.06329 -0.03611 -0.07579 -0.02292 -0.08803 -0.0088 C -0.08894 -0.00764 -0.08985 -0.0037 -0.08985 -0.00347 L -0.08985 -0.0037 " pathEditMode="relative" rAng="0" ptsTypes="AAAAAA">
                                          <p:cBhvr>
                                            <p:cTn id="843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2"/>
                      </p:tgtEl>
                    </p:cond>
                  </p:nextCondLst>
                </p:seq>
                <p:seq concurrent="1" nextAc="seek">
                  <p:cTn id="844" restart="whenNotActive" fill="hold" evtFilter="cancelBubble" nodeType="interactiveSeq">
                    <p:stCondLst>
                      <p:cond evt="onClick" delay="0">
                        <p:tgtEl>
                          <p:spTgt spid="3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5" fill="hold">
                          <p:stCondLst>
                            <p:cond delay="0"/>
                          </p:stCondLst>
                          <p:childTnLst>
                            <p:par>
                              <p:cTn id="8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7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638 -0.02106 L -0.10638 -0.02106 C -0.103 -0.02454 -0.09935 -0.02731 -0.0961 -0.03125 C -0.09375 -0.03403 -0.0918 -0.03796 -0.08946 -0.0412 C -0.08711 -0.04468 -0.08438 -0.04768 -0.08204 -0.05116 C -0.08099 -0.05278 -0.08008 -0.05463 -0.07917 -0.05625 L -0.07722 -0.05949 L -0.07722 -0.05949 " pathEditMode="relative" ptsTypes="AAAAAAAA">
                                          <p:cBhvr>
                                            <p:cTn id="84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0" presetID="1" presetClass="entr" presetSubtype="0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3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4909 -0.05278 L -0.04909 -0.05278 C -0.04493 -0.03773 -0.03789 -0.01296 -0.03503 -0.00116 C -0.03256 0.00926 -0.03034 0.02014 -0.02761 0.03056 C -0.02605 0.03634 -0.02357 0.0412 -0.02201 0.04722 C -0.02045 0.05255 -0.01967 0.05833 -0.01823 0.06389 C -0.0168 0.06945 -0.01485 0.07477 -0.01355 0.08056 C -0.01237 0.08588 -0.01172 0.09167 -0.01068 0.09722 C -0.00977 0.10208 -0.00899 0.10718 -0.00795 0.11204 C -0.00717 0.11551 -0.00599 0.11875 -0.00508 0.12222 C -0.00313 0.12986 -0.00547 0.12477 -0.00222 0.13056 L -0.00222 0.13056 " pathEditMode="relative" ptsTypes="AAAAAAAAAAAA">
                                          <p:cBhvr>
                                            <p:cTn id="854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3"/>
                      </p:tgtEl>
                    </p:cond>
                  </p:nextCondLst>
                </p:seq>
                <p:seq concurrent="1" nextAc="seek">
                  <p:cTn id="855" restart="whenNotActive" fill="hold" evtFilter="cancelBubble" nodeType="interactiveSeq">
                    <p:stCondLst>
                      <p:cond evt="onClick" delay="0">
                        <p:tgtEl>
                          <p:spTgt spid="3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6" fill="hold">
                          <p:stCondLst>
                            <p:cond delay="0"/>
                          </p:stCondLst>
                          <p:childTnLst>
                            <p:par>
                              <p:cTn id="8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739 -0.02106 L 0.04739 -0.02106 C 0.07591 -0.05255 0.03919 -0.01296 0.08958 -0.06273 C 0.09309 -0.06643 0.09648 -0.07037 0.09987 -0.07454 C 0.10091 -0.07593 0.10273 -0.0794 0.10273 -0.0794 L 0.10273 -0.0794 " pathEditMode="relative" ptsTypes="AAAAAA">
                                          <p:cBhvr>
                                            <p:cTn id="859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1" presetID="1" presetClass="entr" presetSubtype="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4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10455 -0.0794 L 0.10455 -0.0794 C 0.09101 -0.07014 0.07695 -0.06343 0.06419 -0.05116 C 0.05638 -0.04375 0.05026 -0.03171 0.04362 -0.0213 C 0.04244 -0.01944 0.04088 -0.01458 0.04088 -0.01458 L 0.04088 -0.01458 " pathEditMode="relative" ptsTypes="AAAAAA">
                                          <p:cBhvr>
                                            <p:cTn id="86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4"/>
                      </p:tgtEl>
                    </p:cond>
                  </p:nextCondLst>
                </p:seq>
                <p:seq concurrent="1" nextAc="seek">
                  <p:cTn id="866" restart="whenNotActive" fill="hold" evtFilter="cancelBubble" nodeType="interactiveSeq">
                    <p:stCondLst>
                      <p:cond evt="onClick" delay="0">
                        <p:tgtEl>
                          <p:spTgt spid="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7" fill="hold">
                          <p:stCondLst>
                            <p:cond delay="0"/>
                          </p:stCondLst>
                          <p:childTnLst>
                            <p:par>
                              <p:cTn id="8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9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432 -0.01829 L -0.01432 -0.01806 C -0.0237 -0.01227 -0.0194 -0.01482 -0.02747 -0.01019 C -0.02839 -0.00949 -0.02956 -0.00949 -0.03034 -0.00834 C -0.03125 -0.00741 -0.03203 -0.00579 -0.03307 -0.0051 C -0.03464 -0.00417 -0.03633 -0.00417 -0.03776 -0.00348 C -0.04037 -0.00232 -0.04284 -0.00093 -0.04531 3.7037E-6 C -0.05195 0.00231 -0.04844 0.00069 -0.0556 0.00486 L -0.05846 0.00648 L -0.0612 0.00833 L -0.0612 0.00856 " pathEditMode="relative" rAng="0" ptsTypes="AAAAAAAAAAA">
                                          <p:cBhvr>
                                            <p:cTn id="870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4" y="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7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029 0.00995 L -0.06029 0.01018 C -0.05781 0.00764 -0.05534 0.00555 -0.05287 0.00324 C -0.05182 0.00231 -0.05104 0.00069 -0.05 -0.00024 C -0.04922 -0.00093 -0.04805 -0.00093 -0.04727 -0.00186 C -0.04531 -0.00371 -0.04375 -0.00718 -0.04154 -0.00857 C -0.03971 -0.00949 -0.03763 -0.00996 -0.03594 -0.01181 C -0.02787 -0.0213 -0.03815 -0.00996 -0.03034 -0.0169 C -0.02096 -0.02524 -0.03529 -0.01482 -0.02383 -0.02338 C -0.02188 -0.025 -0.01914 -0.02593 -0.01719 -0.02686 C -0.01628 -0.02801 -0.0155 -0.0294 -0.01445 -0.0301 C -0.01263 -0.03149 -0.01068 -0.03241 -0.00872 -0.03357 L -0.00039 -0.03843 L 0.00807 -0.04352 C 0.00898 -0.04399 0.00989 -0.04468 0.01094 -0.04514 C 0.01211 -0.04561 0.01341 -0.04607 0.01471 -0.04676 L 0.02305 -0.05186 C 0.02409 -0.05232 0.025 -0.05301 0.02591 -0.05348 C 0.02786 -0.0544 0.0306 -0.05533 0.03242 -0.05672 C 0.03372 -0.05787 0.03489 -0.05903 0.0362 -0.06019 C 0.03711 -0.06088 0.03815 -0.06111 0.03906 -0.06181 C 0.04114 -0.06366 0.04141 -0.06436 0.04284 -0.06667 L 0.04284 -0.06644 " pathEditMode="relative" rAng="0" ptsTypes="AAAAAAAAAAAAAAAAAAAAAAA">
                                          <p:cBhvr>
                                            <p:cTn id="873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56" y="-38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75" presetID="1" presetClass="entr" presetSubtype="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78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5039 -0.10162 L 0.05039 -0.10139 C 0.0444 -0.09838 0.03815 -0.0963 0.03255 -0.09167 C 0.02539 -0.08611 0.01888 -0.07801 0.01185 -0.07176 C 0.00286 -0.06366 -0.00599 -0.05533 -0.01537 -0.04838 C -0.02643 -0.04028 -0.03776 -0.03311 -0.04909 -0.02662 C -0.06029 -0.02037 -0.05938 -0.03033 -0.05938 -0.01829 L -0.05938 -0.01806 " pathEditMode="relative" rAng="0" ptsTypes="AAAAAAAA">
                                          <p:cBhvr>
                                            <p:cTn id="879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95" y="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3"/>
                      </p:tgtEl>
                    </p:cond>
                  </p:nextCondLst>
                </p:seq>
                <p:seq concurrent="1" nextAc="seek">
                  <p:cTn id="880" restart="whenNotActive" fill="hold" evtFilter="cancelBubble" nodeType="interactiveSeq">
                    <p:stCondLst>
                      <p:cond evt="onClick" delay="0">
                        <p:tgtEl>
                          <p:spTgt spid="6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1" fill="hold">
                          <p:stCondLst>
                            <p:cond delay="0"/>
                          </p:stCondLst>
                          <p:childTnLst>
                            <p:par>
                              <p:cTn id="8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 -0.00672 L -0.0069 -0.00649 L 0.00052 -0.01181 C 0.00143 -0.0125 0.00234 -0.0132 0.00338 -0.01343 C 0.00521 -0.01412 0.00716 -0.01436 0.00898 -0.01505 C 0.01094 -0.01598 0.01276 -0.01736 0.01458 -0.01852 C 0.01549 -0.01899 0.01641 -0.01968 0.01745 -0.02014 C 0.01862 -0.02061 0.01992 -0.0213 0.02122 -0.02176 C 0.02266 -0.02246 0.02435 -0.02269 0.02591 -0.02338 C 0.02773 -0.02431 0.02956 -0.0257 0.03151 -0.02686 C 0.03242 -0.02732 0.03333 -0.02801 0.03424 -0.02848 C 0.03555 -0.02894 0.03685 -0.0294 0.03802 -0.0301 C 0.03893 -0.03056 0.03984 -0.03125 0.04088 -0.03172 C 0.0582 -0.04005 0.03997 -0.03125 0.05404 -0.03681 C 0.05495 -0.03704 0.05586 -0.03797 0.05677 -0.03843 C 0.05833 -0.03912 0.05989 -0.03936 0.06146 -0.04005 L 0.06992 -0.04514 C 0.07083 -0.04561 0.07174 -0.0463 0.07279 -0.04676 C 0.0845 -0.05186 0.06992 -0.04537 0.0793 -0.05 C 0.08047 -0.0507 0.08177 -0.05116 0.08307 -0.05186 C 0.09245 -0.05649 0.07786 -0.04977 0.08958 -0.0551 C 0.09062 -0.06065 0.08958 -0.05996 0.09154 -0.05996 L 0.09154 -0.05973 " pathEditMode="relative" rAng="0" ptsTypes="AAAAAAAAAAAAAAAAAAAAAAA">
                                          <p:cBhvr>
                                            <p:cTn id="884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2" y="-26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6" presetID="1" presetClass="entr" presetSubtype="0" fill="hold" grpId="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9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11406 -0.04676 L 0.11406 -0.04653 C 0.1112 -0.0463 0.10833 -0.04607 0.1056 -0.04514 C 0.10143 -0.04399 0.10378 -0.04329 0.1 -0.04028 C 0.09818 -0.03889 0.09622 -0.03774 0.09427 -0.03681 L 0.08685 -0.03357 C 0.08555 -0.03311 0.08437 -0.03241 0.08307 -0.03195 C 0.08177 -0.03149 0.07617 -0.02963 0.07461 -0.02848 C 0.07331 -0.02778 0.07213 -0.02616 0.07083 -0.02524 C 0.06966 -0.02431 0.06836 -0.02408 0.06719 -0.02361 C 0.06159 -0.02084 0.06719 -0.02292 0.06055 -0.02014 C 0.05898 -0.01968 0.05742 -0.01922 0.05586 -0.01852 C 0.05495 -0.01806 0.05404 -0.01713 0.05312 -0.0169 C 0.05091 -0.01621 0.0487 -0.01574 0.04648 -0.01528 C 0.03307 -0.00741 0.047 -0.01528 0.03711 -0.01019 C 0.0362 -0.00973 0.03529 -0.00903 0.03437 -0.00857 C 0.02838 -0.00602 0.02917 -0.00764 0.02213 -0.00348 L 0.01367 0.00139 C 0.01276 0.00208 0.01185 0.00277 0.01094 0.00301 C 0.00221 0.00694 0.01302 0.00231 0.00156 0.00648 C -0.00886 0.01018 0.00716 0.00601 -0.00977 0.00972 C -0.01615 0.01342 -0.00833 0.00926 -0.01914 0.01319 C -0.02005 0.01342 -0.02096 0.01435 -0.02188 0.01481 C -0.02591 0.01643 -0.02813 0.01666 -0.03229 0.01805 C -0.04258 0.02176 -0.02669 0.01759 -0.04349 0.02152 C -0.04987 0.02523 -0.04206 0.02083 -0.05287 0.02476 C -0.05391 0.025 -0.05469 0.02592 -0.05573 0.02639 C -0.05729 0.02708 -0.05886 0.02731 -0.06042 0.02801 C -0.06133 0.02847 -0.06224 0.02939 -0.06315 0.02986 C -0.06563 0.03055 -0.06823 0.03078 -0.0707 0.03148 C -0.07227 0.03194 -0.07383 0.03264 -0.07539 0.0331 C -0.07813 0.03379 -0.08099 0.03426 -0.08386 0.03472 C -0.08477 0.03541 -0.08568 0.03611 -0.08659 0.03634 C -0.08854 0.03703 -0.09219 0.03819 -0.09219 0.03842 L -0.09219 0.03819 " pathEditMode="relative" rAng="0" ptsTypes="AAAAAAAAAAAAAAAAAAAAAAAAAAAAAAAAAAA">
                                          <p:cBhvr>
                                            <p:cTn id="890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2" y="425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9"/>
                      </p:tgtEl>
                    </p:cond>
                  </p:nextCondLst>
                </p:seq>
                <p:seq concurrent="1" nextAc="seek">
                  <p:cTn id="891" restart="whenNotActive" fill="hold" evtFilter="cancelBubble" nodeType="interactiveSeq">
                    <p:stCondLst>
                      <p:cond evt="onClick" delay="0">
                        <p:tgtEl>
                          <p:spTgt spid="6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2" fill="hold">
                          <p:stCondLst>
                            <p:cond delay="0"/>
                          </p:stCondLst>
                          <p:childTnLst>
                            <p:par>
                              <p:cTn id="8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4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328 L -0.09128 0.04351 L -0.08477 0.02639 C -0.08412 0.02476 -0.08346 0.02314 -0.08294 0.02152 L -0.07917 0.01157 L -0.07721 0.00648 C -0.07669 0.00486 -0.07578 0.00347 -0.07539 0.00139 C -0.07305 -0.01111 -0.07617 0.00439 -0.07253 -0.00857 C -0.07018 -0.0169 -0.07383 -0.01297 -0.06784 -0.02361 C -0.06693 -0.02524 -0.06589 -0.02662 -0.06511 -0.02848 C -0.06081 -0.03936 -0.06589 -0.03195 -0.06042 -0.03843 C -0.05833 -0.04954 -0.0612 -0.03866 -0.05664 -0.04514 C -0.05573 -0.04653 -0.0556 -0.04885 -0.05482 -0.05024 C -0.05365 -0.05186 -0.05221 -0.05232 -0.05104 -0.05348 C -0.05065 -0.05394 -0.05039 -0.05463 -0.05 -0.0551 L -0.05 -0.05486 " pathEditMode="relative" rAng="0" ptsTypes="AAAAAAAAAAAAAAAA">
                                          <p:cBhvr>
                                            <p:cTn id="895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7" y="-490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7" presetID="1" presetClass="entr" presetSubtype="0" fill="hold" grpId="7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0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6966 -0.10162 L -0.06966 -0.10139 C -0.08581 -0.09213 -0.08711 -0.09236 -0.10625 -0.07338 C -0.10912 -0.07061 -0.11198 -0.06829 -0.11471 -0.06505 C -0.11732 -0.06204 -0.11966 -0.05834 -0.12227 -0.0551 C -0.125 -0.05162 -0.12813 -0.04908 -0.13073 -0.04514 C -0.13216 -0.04283 -0.13307 -0.03959 -0.13438 -0.03681 C -0.13568 -0.03449 -0.13815 -0.0301 -0.13815 -0.02986 L -0.13906 -0.0301 " pathEditMode="relative" rAng="0" ptsTypes="AAAAAAAAA">
                                          <p:cBhvr>
                                            <p:cTn id="901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77" y="35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0"/>
                      </p:tgtEl>
                    </p:cond>
                  </p:nextCondLst>
                </p:seq>
                <p:seq concurrent="1" nextAc="seek">
                  <p:cTn id="902" restart="whenNotActive" fill="hold" evtFilter="cancelBubble" nodeType="interactiveSeq">
                    <p:stCondLst>
                      <p:cond evt="onClick" delay="0">
                        <p:tgtEl>
                          <p:spTgt spid="6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3" fill="hold">
                          <p:stCondLst>
                            <p:cond delay="0"/>
                          </p:stCondLst>
                          <p:childTnLst>
                            <p:par>
                              <p:cTn id="9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716 -0.02176 L -0.10716 -0.02153 C -0.08932 -0.04098 -0.10547 -0.02246 -0.09128 -0.0419 C -0.08542 -0.04977 -0.07344 -0.06505 -0.07344 -0.06482 L -0.07344 -0.06505 " pathEditMode="relative" rAng="0" ptsTypes="AAAAA">
                                          <p:cBhvr>
                                            <p:cTn id="906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80" y="-21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8" presetID="1" presetClass="entr" presetSubtype="0" fill="hold" grpId="8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1" presetID="0" presetClass="path" presetSubtype="0" accel="50000" decel="50000" fill="hold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-0.04909 -0.05162 L -0.04909 -0.05139 C -0.04766 -0.04653 -0.03034 0.01157 -0.02852 0.0199 C -0.02656 0.02824 -0.02461 0.03657 -0.02292 0.0449 C -0.01992 0.05879 -0.01771 0.07291 -0.01445 0.08657 C -0.01146 0.09861 -0.0099 0.10694 -0.00508 0.11828 C -0.00404 0.1206 -0.003 0.12268 -0.00221 0.125 C -0.00143 0.12708 -0.00026 0.13171 -0.00026 0.13194 L -0.00026 0.13171 " pathEditMode="relative" rAng="0" ptsTypes="AAAAAAAAA">
                                          <p:cBhvr>
                                            <p:cTn id="912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35" y="9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1"/>
                      </p:tgtEl>
                    </p:cond>
                  </p:nextCondLst>
                </p:seq>
                <p:seq concurrent="1" nextAc="seek">
                  <p:cTn id="913" restart="whenNotActive" fill="hold" evtFilter="cancelBubble" nodeType="interactiveSeq">
                    <p:stCondLst>
                      <p:cond evt="onClick" delay="0">
                        <p:tgtEl>
                          <p:spTgt spid="6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4" fill="hold">
                          <p:stCondLst>
                            <p:cond delay="0"/>
                          </p:stCondLst>
                          <p:childTnLst>
                            <p:par>
                              <p:cTn id="9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8 -0.0551 L 0.0888 -0.05486 C 0.09753 -0.06574 0.10547 -0.07871 0.11497 -0.08681 C 0.14101 -0.10926 0.13359 -0.09676 0.14219 -0.11181 L 0.14219 -0.11158 " pathEditMode="relative" rAng="0" ptsTypes="AAAAA">
                                          <p:cBhvr>
                                            <p:cTn id="917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69" y="-2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9" presetID="1" presetClass="entr" presetSubtype="0" fill="hold" grpId="9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2" presetID="0" presetClass="path" presetSubtype="0" accel="50000" decel="5000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0.14128 -0.11181 L 0.14128 -0.11158 C 0.13906 -0.10857 0.13685 -0.10533 0.13463 -0.10186 C 0.13372 -0.10024 0.13294 -0.09815 0.1319 -0.09699 C 0.13099 -0.09584 0.12995 -0.09607 0.12904 -0.09514 C 0.12708 -0.09329 0.12526 -0.09074 0.12344 -0.08843 C 0.12253 -0.0875 0.12161 -0.08588 0.12057 -0.08519 C 0.11354 -0.08102 0.12226 -0.08658 0.11497 -0.0801 C 0.11406 -0.0794 0.11302 -0.0794 0.11224 -0.07848 C 0.11016 -0.07662 0.10872 -0.07315 0.10651 -0.07176 C 0.1056 -0.0713 0.10469 -0.07084 0.10378 -0.07014 C 0.10273 -0.06922 0.10195 -0.0676 0.10091 -0.0669 C 0.09909 -0.06528 0.09531 -0.06343 0.09531 -0.0632 C 0.09466 -0.06181 0.09427 -0.05973 0.09349 -0.05857 C 0.09271 -0.05741 0.09128 -0.05811 0.09062 -0.05672 C 0.08489 -0.04653 0.09388 -0.05556 0.08789 -0.05 L 0.08789 -0.04977 " pathEditMode="relative" rAng="0" ptsTypes="AAAAAAAAAAAAAAAAA">
                                          <p:cBhvr>
                                            <p:cTn id="923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31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2"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  <p:bldP spid="55" grpId="1" animBg="1"/>
          <p:bldP spid="55" grpId="2" animBg="1"/>
          <p:bldP spid="55" grpId="3" animBg="1"/>
          <p:bldP spid="55" grpId="4" animBg="1"/>
          <p:bldP spid="55" grpId="5" animBg="1"/>
          <p:bldP spid="55" grpId="6" animBg="1"/>
          <p:bldP spid="55" grpId="7" animBg="1"/>
          <p:bldP spid="55" grpId="8" animBg="1"/>
          <p:bldP spid="55" grpId="9" animBg="1"/>
          <p:bldP spid="311" grpId="0" animBg="1"/>
          <p:bldP spid="311" grpId="1" animBg="1"/>
          <p:bldP spid="624" grpId="0" animBg="1"/>
          <p:bldP spid="624" grpId="1" animBg="1"/>
          <p:bldP spid="624" grpId="2" animBg="1"/>
          <p:bldP spid="625" grpId="0" animBg="1"/>
          <p:bldP spid="625" grpId="1" animBg="1"/>
          <p:bldP spid="625" grpId="2" animBg="1"/>
          <p:bldP spid="310" grpId="0" animBg="1"/>
          <p:bldP spid="310" grpId="1" animBg="1"/>
          <p:bldP spid="303" grpId="0" animBg="1"/>
          <p:bldP spid="303" grpId="1" animBg="1"/>
          <p:bldP spid="309" grpId="0" animBg="1"/>
          <p:bldP spid="309" grpId="1" animBg="1"/>
          <p:bldP spid="315" grpId="0" animBg="1"/>
          <p:bldP spid="315" grpId="1" animBg="1"/>
          <p:bldP spid="315" grpId="2" animBg="1"/>
          <p:bldP spid="316" grpId="0" animBg="1"/>
          <p:bldP spid="316" grpId="1" animBg="1"/>
          <p:bldP spid="316" grpId="2" animBg="1"/>
          <p:bldP spid="317" grpId="0" animBg="1"/>
          <p:bldP spid="317" grpId="1" animBg="1"/>
          <p:bldP spid="317" grpId="2" animBg="1"/>
          <p:bldP spid="318" grpId="0" animBg="1"/>
          <p:bldP spid="318" grpId="1" animBg="1"/>
          <p:bldP spid="302" grpId="0" animBg="1"/>
          <p:bldP spid="302" grpId="1" animBg="1"/>
          <p:bldP spid="302" grpId="2" animBg="1"/>
          <p:bldP spid="304" grpId="0" animBg="1"/>
          <p:bldP spid="304" grpId="1" animBg="1"/>
          <p:bldP spid="305" grpId="0" animBg="1"/>
          <p:bldP spid="305" grpId="1" animBg="1"/>
          <p:bldP spid="305" grpId="2" animBg="1"/>
          <p:bldP spid="306" grpId="0" animBg="1"/>
          <p:bldP spid="306" grpId="1" animBg="1"/>
          <p:bldP spid="306" grpId="2" animBg="1"/>
          <p:bldP spid="296" grpId="0" animBg="1"/>
          <p:bldP spid="296" grpId="1" animBg="1"/>
          <p:bldP spid="296" grpId="2" animBg="1"/>
          <p:bldP spid="298" grpId="0" animBg="1"/>
          <p:bldP spid="298" grpId="1" animBg="1"/>
          <p:bldP spid="298" grpId="2" animBg="1"/>
          <p:bldP spid="297" grpId="0" animBg="1"/>
          <p:bldP spid="297" grpId="1" animBg="1"/>
          <p:bldP spid="297" grpId="2" animBg="1"/>
          <p:bldP spid="290" grpId="0" animBg="1"/>
          <p:bldP spid="290" grpId="1" animBg="1"/>
          <p:bldP spid="291" grpId="0" animBg="1"/>
          <p:bldP spid="291" grpId="1" animBg="1"/>
          <p:bldP spid="291" grpId="2" animBg="1"/>
          <p:bldP spid="292" grpId="0" animBg="1"/>
          <p:bldP spid="292" grpId="1" animBg="1"/>
          <p:bldP spid="292" grpId="2" animBg="1"/>
          <p:bldP spid="293" grpId="0" animBg="1"/>
          <p:bldP spid="293" grpId="1" animBg="1"/>
          <p:bldP spid="293" grpId="2" animBg="1"/>
          <p:bldP spid="294" grpId="0" animBg="1"/>
          <p:bldP spid="294" grpId="1" animBg="1"/>
          <p:bldP spid="294" grpId="2" animBg="1"/>
          <p:bldP spid="295" grpId="0" animBg="1"/>
          <p:bldP spid="295" grpId="1" animBg="1"/>
          <p:bldP spid="295" grpId="2" animBg="1"/>
          <p:bldP spid="111" grpId="0" animBg="1"/>
          <p:bldP spid="111" grpId="1" animBg="1"/>
          <p:bldP spid="111" grpId="2" animBg="1"/>
          <p:bldP spid="113" grpId="0" animBg="1"/>
          <p:bldP spid="113" grpId="1" animBg="1"/>
          <p:bldP spid="113" grpId="2" animBg="1"/>
          <p:bldP spid="114" grpId="0" animBg="1"/>
          <p:bldP spid="114" grpId="1" animBg="1"/>
          <p:bldP spid="114" grpId="2" animBg="1"/>
          <p:bldP spid="115" grpId="0" animBg="1"/>
          <p:bldP spid="115" grpId="1" animBg="1"/>
          <p:bldP spid="115" grpId="2" animBg="1"/>
          <p:bldP spid="116" grpId="0" animBg="1"/>
          <p:bldP spid="116" grpId="1" animBg="1"/>
          <p:bldP spid="116" grpId="2" animBg="1"/>
          <p:bldP spid="120" grpId="0" animBg="1"/>
          <p:bldP spid="120" grpId="1" animBg="1"/>
          <p:bldP spid="120" grpId="2" animBg="1"/>
          <p:bldP spid="121" grpId="0" animBg="1"/>
          <p:bldP spid="121" grpId="1" animBg="1"/>
          <p:bldP spid="121" grpId="2" animBg="1"/>
          <p:bldP spid="119" grpId="0" animBg="1"/>
          <p:bldP spid="119" grpId="1" animBg="1"/>
          <p:bldP spid="119" grpId="2" animBg="1"/>
          <p:bldP spid="409" grpId="0" animBg="1"/>
          <p:bldP spid="409" grpId="1" animBg="1"/>
          <p:bldP spid="410" grpId="0" animBg="1"/>
          <p:bldP spid="410" grpId="1" animBg="1"/>
          <p:bldP spid="411" grpId="0" animBg="1"/>
          <p:bldP spid="411" grpId="1" animBg="1"/>
          <p:bldP spid="413" grpId="0" animBg="1"/>
          <p:bldP spid="413" grpId="1" animBg="1"/>
          <p:bldP spid="413" grpId="2" animBg="1"/>
          <p:bldP spid="414" grpId="0" animBg="1"/>
          <p:bldP spid="414" grpId="1" animBg="1"/>
          <p:bldP spid="414" grpId="2" animBg="1"/>
          <p:bldP spid="415" grpId="0" animBg="1"/>
          <p:bldP spid="415" grpId="1" animBg="1"/>
          <p:bldP spid="415" grpId="2" animBg="1"/>
          <p:bldP spid="416" grpId="0" animBg="1"/>
          <p:bldP spid="416" grpId="1" animBg="1"/>
          <p:bldP spid="419" grpId="0" animBg="1"/>
          <p:bldP spid="419" grpId="1" animBg="1"/>
          <p:bldP spid="419" grpId="2" animBg="1"/>
          <p:bldP spid="420" grpId="0" animBg="1"/>
          <p:bldP spid="420" grpId="1" animBg="1"/>
          <p:bldP spid="421" grpId="0" animBg="1"/>
          <p:bldP spid="421" grpId="1" animBg="1"/>
          <p:bldP spid="421" grpId="2" animBg="1"/>
          <p:bldP spid="422" grpId="0" animBg="1"/>
          <p:bldP spid="422" grpId="1" animBg="1"/>
          <p:bldP spid="422" grpId="2" animBg="1"/>
          <p:bldP spid="423" grpId="0" animBg="1"/>
          <p:bldP spid="423" grpId="1" animBg="1"/>
          <p:bldP spid="423" grpId="2" animBg="1"/>
          <p:bldP spid="424" grpId="0" animBg="1"/>
          <p:bldP spid="424" grpId="1" animBg="1"/>
          <p:bldP spid="424" grpId="2" animBg="1"/>
          <p:bldP spid="425" grpId="0" animBg="1"/>
          <p:bldP spid="425" grpId="1" animBg="1"/>
          <p:bldP spid="425" grpId="2" animBg="1"/>
          <p:bldP spid="426" grpId="0" animBg="1"/>
          <p:bldP spid="426" grpId="1" animBg="1"/>
          <p:bldP spid="427" grpId="0" animBg="1"/>
          <p:bldP spid="427" grpId="1" animBg="1"/>
          <p:bldP spid="427" grpId="2" animBg="1"/>
          <p:bldP spid="428" grpId="0" animBg="1"/>
          <p:bldP spid="428" grpId="1" animBg="1"/>
          <p:bldP spid="428" grpId="2" animBg="1"/>
          <p:bldP spid="429" grpId="0" animBg="1"/>
          <p:bldP spid="429" grpId="1" animBg="1"/>
          <p:bldP spid="429" grpId="2" animBg="1"/>
          <p:bldP spid="430" grpId="0" animBg="1"/>
          <p:bldP spid="430" grpId="1" animBg="1"/>
          <p:bldP spid="430" grpId="2" animBg="1"/>
          <p:bldP spid="431" grpId="0" animBg="1"/>
          <p:bldP spid="431" grpId="1" animBg="1"/>
          <p:bldP spid="431" grpId="2" animBg="1"/>
          <p:bldP spid="434" grpId="0" animBg="1"/>
          <p:bldP spid="434" grpId="1" animBg="1"/>
          <p:bldP spid="434" grpId="2" animBg="1"/>
          <p:bldP spid="435" grpId="0" animBg="1"/>
          <p:bldP spid="435" grpId="1" animBg="1"/>
          <p:bldP spid="435" grpId="2" animBg="1"/>
          <p:bldP spid="436" grpId="0" animBg="1"/>
          <p:bldP spid="436" grpId="1" animBg="1"/>
          <p:bldP spid="436" grpId="2" animBg="1"/>
          <p:bldP spid="437" grpId="0" animBg="1"/>
          <p:bldP spid="437" grpId="1" animBg="1"/>
          <p:bldP spid="437" grpId="2" animBg="1"/>
          <p:bldP spid="438" grpId="0" animBg="1"/>
          <p:bldP spid="438" grpId="1" animBg="1"/>
          <p:bldP spid="438" grpId="2" animBg="1"/>
          <p:bldP spid="439" grpId="0" animBg="1"/>
          <p:bldP spid="439" grpId="1" animBg="1"/>
          <p:bldP spid="439" grpId="2" animBg="1"/>
          <p:bldP spid="440" grpId="0" animBg="1"/>
          <p:bldP spid="440" grpId="1" animBg="1"/>
          <p:bldP spid="440" grpId="2" animBg="1"/>
          <p:bldP spid="443" grpId="0" animBg="1"/>
          <p:bldP spid="443" grpId="1" animBg="1"/>
          <p:bldP spid="443" grpId="2" animBg="1"/>
          <p:bldP spid="449" grpId="0" animBg="1"/>
          <p:bldP spid="449" grpId="1" animBg="1"/>
          <p:bldP spid="312" grpId="0" animBg="1"/>
          <p:bldP spid="344" grpId="0" animBg="1"/>
          <p:bldP spid="301" grpId="0" animBg="1"/>
          <p:bldP spid="343" grpId="0" animBg="1"/>
          <p:bldP spid="288" grpId="0" animBg="1"/>
          <p:bldP spid="342" grpId="0" animBg="1"/>
          <p:bldP spid="260" grpId="0" animBg="1"/>
          <p:bldP spid="341" grpId="0" animBg="1"/>
          <p:bldP spid="118" grpId="0" animBg="1"/>
          <p:bldP spid="340" grpId="0" animBg="1"/>
          <p:bldP spid="475" grpId="0" animBg="1"/>
          <p:bldP spid="632" grpId="0" animBg="1"/>
          <p:bldP spid="474" grpId="0" animBg="1"/>
          <p:bldP spid="631" grpId="0" animBg="1"/>
          <p:bldP spid="472" grpId="0" animBg="1"/>
          <p:bldP spid="629" grpId="0" animBg="1"/>
          <p:bldP spid="473" grpId="0" animBg="1"/>
          <p:bldP spid="630" grpId="0" animBg="1"/>
          <p:bldP spid="471" grpId="0" animBg="1"/>
          <p:bldP spid="6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446 -0.01782 L -0.01446 -0.01759 C -0.0181 -0.01643 -0.02188 -0.01574 -0.02539 -0.01366 C -0.02683 -0.01273 -0.02774 -0.01042 -0.02904 -0.00926 C -0.03021 -0.00833 -0.03151 -0.0081 -0.03269 -0.00718 C -0.03399 -0.00602 -0.03503 -0.00393 -0.03633 -0.00278 C -0.03868 -0.00093 -0.04115 -7.40741E-7 -0.04362 0.00139 L -0.04727 0.0037 L -0.05443 0.00787 C -0.05847 0.01019 -0.05678 0.00995 -0.05925 0.00995 L -0.05925 0.01019 " pathEditMode="relative" rAng="0" ptsTypes="AAAAAAAAAAA">
                                          <p:cBhvr>
                                            <p:cTn id="6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0" y="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2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5 0.01019 L -0.05925 0.01065 C -0.05651 0.00718 -0.05326 0.00463 -0.05 0.00185 C -0.04883 0.00116 -0.04753 0.00116 -0.04649 0.00023 C -0.03412 -0.01134 -0.04401 -0.00532 -0.03594 -0.00972 C -0.03451 -0.01088 -0.03347 -0.01273 -0.0323 -0.01366 C -0.02995 -0.01551 -0.02513 -0.01759 -0.02513 -0.01736 C -0.02409 -0.01921 -0.02292 -0.0206 -0.02162 -0.02153 C -0.01967 -0.02315 -0.01524 -0.02454 -0.01342 -0.02546 C -0.01081 -0.02685 -0.0086 -0.02824 -0.00625 -0.0294 C -0.00625 -0.02917 0.00091 -0.03356 0.00091 -0.0331 C 0.00208 -0.03472 0.00312 -0.03634 0.00455 -0.0375 C 0.00559 -0.03843 0.0069 -0.03866 0.00794 -0.03935 C 0.00963 -0.04074 0.01119 -0.04236 0.01276 -0.04329 C 0.0151 -0.04514 0.01992 -0.04745 0.01992 -0.04699 C 0.02096 -0.04861 0.02213 -0.05023 0.02343 -0.05139 C 0.02447 -0.05231 0.02578 -0.05231 0.02708 -0.05324 C 0.03593 -0.06319 0.02552 -0.05625 0.03424 -0.06134 L 0.0414 -0.06875 L 0.0414 -0.06852 " pathEditMode="relative" rAng="0" ptsTypes="AAAAAAAAAAAAAAAAAAAA">
                                          <p:cBhvr>
                                            <p:cTn id="9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26" y="-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54167E-6 -7.40741E-7 L 3.54167E-6 0.00023 C 0.00117 -0.00139 0.00234 -0.00301 0.00377 -0.0044 C 0.00442 -0.00509 0.00547 -0.00532 0.00625 -0.00579 C 0.00716 -0.00625 0.00768 -0.00718 0.00859 -0.00764 C 0.00937 -0.00787 0.01015 -0.00787 0.01093 -0.00833 C 0.01666 -0.01018 0.01145 -0.00903 0.0181 -0.00995 L 0.03164 -0.00949 C 0.0332 -0.00903 0.03333 -0.00741 0.03398 -0.00625 C 0.03919 0.00278 0.0319 -0.00764 0.03802 0.0007 C 0.03841 0.00208 0.03971 0.00602 0.04036 0.00695 L 0.04192 0.0088 C 0.04297 0.01181 0.0427 0.01181 0.0444 0.01528 C 0.04466 0.01574 0.04648 0.01921 0.04674 0.02014 C 0.04739 0.02269 0.04843 0.02778 0.04843 0.02801 C 0.04804 0.03357 0.04791 0.03912 0.04752 0.04491 C 0.04739 0.04745 0.04687 0.05 0.04596 0.05232 C 0.04544 0.0537 0.04466 0.05486 0.0444 0.05625 C 0.0427 0.06273 0.0444 0.05671 0.0427 0.06134 C 0.04244 0.06227 0.04231 0.06296 0.04192 0.06389 C 0.04179 0.06435 0.04114 0.06574 0.04114 0.06597 L 0.04114 0.06574 " pathEditMode="relative" rAng="0" ptsTypes="AAAAAAAAAAAAAAAAAAAAAA">
                                          <p:cBhvr>
                                            <p:cTn id="43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22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5" dur="17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-1.11111E-6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8 0.05857 0.04974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49" dur="2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1" dur="17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4 C -0.00403 0.00417 -0.0026 -2.22222E-6 -0.00091 -0.0037 C -0.00013 -0.00509 0.00104 -0.00578 0.00196 -0.00694 C 0.003 -0.00856 0.00365 -0.01065 0.00482 -0.01203 C 0.0056 -0.01296 0.00664 -0.01296 0.00756 -0.01366 C 0.01433 -0.01875 0.00808 -0.01574 0.01602 -0.01852 L 0.0319 -0.0169 C 0.03373 -0.01597 0.03399 -0.01157 0.03477 -0.00856 C 0.04089 0.01528 0.03229 -0.0118 0.03946 0.00972 C 0.03998 0.01343 0.04141 0.02384 0.04232 0.02639 L 0.04414 0.03148 C 0.04532 0.03935 0.04506 0.03912 0.04701 0.04815 C 0.04727 0.04931 0.04948 0.05857 0.04974 0.06134 C 0.05052 0.06806 0.0517 0.08148 0.0517 0.08172 C 0.05131 0.0963 0.05117 0.11134 0.05065 0.12639 C 0.05052 0.1331 0.04987 0.13982 0.04883 0.1463 C 0.04831 0.14977 0.04727 0.15301 0.04701 0.15648 C 0.04506 0.17338 0.04701 0.15764 0.04506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55" dur="2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7" dur="17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125E-6 2.59259E-6 L -3.125E-6 0.00023 C -0.0013 -0.0044 -0.0026 -0.0088 -0.00377 -0.01343 C -0.00534 -0.01922 -0.00455 -0.02361 -0.00846 -0.02824 L -0.01132 -0.03172 C -0.01198 -0.03334 -0.01224 -0.03565 -0.01315 -0.03658 C -0.01601 -0.04005 -0.02083 -0.03727 -0.02356 -0.03658 C -0.03021 -0.03264 -0.02213 -0.0382 -0.02916 -0.0301 C -0.02994 -0.02894 -0.03099 -0.02894 -0.03203 -0.02824 C -0.03646 -0.01644 -0.03411 -0.02107 -0.03854 -0.01343 C -0.04192 0.00486 -0.03646 -0.02269 -0.0414 -0.00324 C -0.04218 2.59259E-6 -0.04218 0.0037 -0.04323 0.00671 C -0.04388 0.00833 -0.04466 0.00995 -0.04518 0.01157 C -0.04557 0.01319 -0.04583 0.01504 -0.04609 0.01666 C -0.04674 0.02222 -0.04687 0.02801 -0.04791 0.03333 L -0.04882 0.03842 C -0.05065 0.08541 -0.04882 0.04653 -0.05078 0.075 C -0.05143 0.08495 -0.05156 0.09514 -0.0526 0.10509 L -0.05351 0.11342 L -0.05351 0.11365 " pathEditMode="relative" rAng="0" ptsTypes="AAAAAAAAAAAAAAAAAAAA">
                                          <p:cBhvr>
                                            <p:cTn id="71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73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1.875E-6 1.11111E-6 L 1.875E-6 0.00023 C -0.00078 -0.06343 0.01237 -0.07708 -0.00742 -0.06991 C -0.00847 -0.06968 -0.00938 -0.06875 -0.01029 -0.06829 L -0.01211 -0.05833 C -0.0125 -0.05671 -0.01289 -0.05509 -0.01302 -0.05324 C -0.0138 -0.04491 -0.01459 -0.03658 -0.01589 -0.02824 C -0.01836 -0.0132 -0.01498 -0.03843 -0.01771 -0.0132 C -0.01797 -0.01111 -0.01862 -0.0088 -0.01862 -0.00671 C -0.01901 0.03171 -0.01862 0.07014 -0.01862 0.10856 L -0.01862 0.1088 " pathEditMode="relative" rAng="0" ptsTypes="AAAAAAAAAAA">
                                          <p:cBhvr>
                                            <p:cTn id="75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77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4.16667E-7 3.7037E-7 L 4.16667E-7 0.00023 C 0.00091 -0.00463 0.00156 -0.00926 0.00273 -0.01343 C 0.0043 -0.01875 0.00664 -0.02454 0.00924 -0.02847 C 0.01016 -0.02963 0.0112 -0.03056 0.01211 -0.03171 C 0.01315 -0.03333 0.0138 -0.03542 0.01497 -0.03681 C 0.01575 -0.03773 0.0168 -0.03773 0.01771 -0.03843 C 0.01901 -0.03935 0.02018 -0.04074 0.02148 -0.04167 C 0.0224 -0.04074 0.02357 -0.04005 0.02435 -0.03843 C 0.02487 -0.03704 0.02487 -0.03495 0.02526 -0.03333 C 0.03021 -0.01296 0.02422 -0.03843 0.02904 -0.02176 C 0.02943 -0.02014 0.02956 -0.01829 0.02995 -0.01667 C 0.03047 -0.01458 0.03112 -0.01227 0.03177 -0.01019 C 0.03294 -0.00671 0.0349 -0.00394 0.03555 3.7037E-7 L 0.03737 0.00995 C 0.03776 0.01157 0.03815 0.01319 0.03841 0.01481 C 0.03867 0.01829 0.03893 0.02153 0.03932 0.025 C 0.03945 0.02662 0.03997 0.02824 0.04023 0.02986 C 0.04062 0.03264 0.04089 0.03542 0.04115 0.03819 C 0.04284 0.09606 0.04206 0.06042 0.04206 0.14514 L 0.04206 0.14537 " pathEditMode="relative" rAng="0" ptsTypes="AAAAAAAAAAAAAAAAAAAAA">
                                          <p:cBhvr>
                                            <p:cTn id="79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09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81" dur="17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2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7 -0.00787 -0.00455 -0.01226 -0.00364 -0.01666 C -0.00325 -0.01828 -0.00312 -0.02013 -0.00273 -0.02175 C -0.00221 -0.02338 -0.00169 -0.02546 -0.00078 -0.02662 C -2.70833E-6 -0.02777 0.00104 -0.02777 0.00196 -0.02824 C 0.00482 -0.02777 0.00808 -0.02939 0.01042 -0.02662 C 0.01211 -0.02476 0.01159 -0.02013 0.01224 -0.01666 C 0.01459 -0.00416 0.01146 -0.01967 0.01511 -0.00671 C 0.0155 -0.00509 0.01576 -0.00347 0.01602 -0.00162 C 0.01628 0.00209 0.01654 0.00602 0.01693 0.00996 C 0.01719 0.01227 0.01771 0.01436 0.01784 0.01667 C 0.01836 0.02153 0.01849 0.02662 0.01888 0.03149 C 0.01849 0.04329 0.01836 0.05487 0.01784 0.06667 C 0.01758 0.07385 0.01654 0.08866 0.01602 0.09653 C 0.01576 0.10047 0.0155 0.1044 0.01511 0.10811 C 0.01485 0.11042 0.01446 0.1125 0.0142 0.11482 C 0.01315 0.12362 0.01315 0.12176 0.01315 0.12662 L 0.01315 0.12686 " pathEditMode="relative" rAng="0" ptsTypes="AAAAAAAAAAAAAAAAAAA">
                                          <p:cBhvr>
                                            <p:cTn id="83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85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6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1.11111E-6 -0.00092 -0.0037 C -0.00013 -0.00509 0.00104 -0.00579 0.00195 -0.00695 C 0.00299 -0.00857 0.00364 -0.01065 0.00481 -0.01204 C 0.0056 -0.01296 0.00664 -0.01296 0.00755 -0.01366 C 0.01432 -0.01875 0.00807 -0.01574 0.01601 -0.01852 L 0.0319 -0.0169 C 0.03372 -0.01597 0.03398 -0.01158 0.03476 -0.00857 C 0.04088 0.01528 0.03229 -0.01181 0.03945 0.00972 C 0.03997 0.01342 0.0414 0.02384 0.04231 0.02639 L 0.04414 0.03148 C 0.04531 0.03935 0.04505 0.03912 0.047 0.04815 C 0.04726 0.0493 0.04948 0.05856 0.04974 0.06134 C 0.05052 0.06805 0.05169 0.08148 0.05169 0.08171 C 0.0513 0.0963 0.05117 0.11134 0.05065 0.12639 C 0.05052 0.1331 0.04987 0.13981 0.04882 0.1463 C 0.0483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87" dur="2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89" dur="17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9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961 -0.10162 L 0.04961 -0.10139 C 0.04635 -0.09954 0.04296 -0.09792 0.03984 -0.09537 C 0.03854 -0.09421 0.0375 -0.09213 0.03619 -0.09097 C 0.02591 -0.08194 0.04283 -0.10393 0.02291 -0.08032 C 0.02174 -0.07893 0.02057 -0.07708 0.01927 -0.07593 C 0.01822 -0.075 0.01679 -0.075 0.01575 -0.07384 C 0.01315 -0.0713 0.01119 -0.0669 0.00846 -0.06528 C 0.00729 -0.06458 0.00599 -0.06412 0.00481 -0.06296 C 0.00156 -0.06042 -0.00144 -0.05648 -0.00482 -0.0544 C -0.01342 -0.04954 -0.00287 -0.05602 -0.01329 -0.04815 C -0.01446 -0.04722 -0.01576 -0.04699 -0.01693 -0.04583 C -0.01823 -0.04468 -0.01928 -0.04259 -0.02058 -0.04167 C -0.02214 -0.04051 -0.02383 -0.04028 -0.02539 -0.03935 C -0.02787 -0.03819 -0.03021 -0.03657 -0.03269 -0.03518 L -0.03633 -0.0331 C -0.0375 -0.03148 -0.03868 -0.02986 -0.03998 -0.0287 C -0.04102 -0.02778 -0.04245 -0.02755 -0.04349 -0.02662 C -0.0461 -0.02407 -0.04844 -0.02083 -0.05079 -0.01805 C -0.05534 -0.0125 -0.05339 -0.01551 -0.05678 -0.00926 L -0.05678 -0.00903 " pathEditMode="relative" rAng="0" ptsTypes="AAAAAAAAAAAAAAAAAAAAA">
                                          <p:cBhvr>
                                            <p:cTn id="92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26" y="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8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56 -0.00972 L -0.00456 -0.00903 C -0.003 -0.01042 -0.00092 -0.01111 0.0013 -0.0118 C 0.00208 -0.0125 0.0026 -0.0125 0.00325 -0.01319 C 0.00494 -0.01389 0.0069 -0.01458 0.00859 -0.01528 L 0.01171 -0.01643 L 0.01432 -0.01713 C 0.01523 -0.01782 0.01588 -0.01921 0.01692 -0.01991 C 0.01875 -0.0206 0.02031 -0.0206 0.02187 -0.0206 C 0.02278 -0.0213 0.02356 -0.0213 0.02461 -0.02199 C 0.02617 -0.02245 0.0276 -0.02315 0.02877 -0.02384 C 0.03007 -0.02454 0.03125 -0.02593 0.03216 -0.02662 C 0.03398 -0.02731 0.03606 -0.02731 0.03802 -0.0287 C 0.0388 -0.02917 0.03958 -0.02986 0.04049 -0.03055 C 0.04205 -0.03194 0.04466 -0.03333 0.04466 -0.03264 C 0.04974 -0.03935 0.04492 -0.03403 0.05312 -0.03866 C 0.05403 -0.03935 0.05494 -0.04005 0.05586 -0.04074 C 0.05781 -0.0419 0.05963 -0.04259 0.06145 -0.04259 C 0.0707 -0.05 0.05898 -0.04143 0.0664 -0.04606 C 0.06718 -0.04676 0.06822 -0.04815 0.06901 -0.04861 C 0.07005 -0.04861 0.07057 -0.0493 0.07109 -0.0493 C 0.072 -0.05 0.07252 -0.05139 0.07304 -0.05208 C 0.07565 -0.05417 0.07578 -0.05417 0.07812 -0.05532 C 0.07877 -0.05602 0.07942 -0.05671 0.08007 -0.05741 C 0.08151 -0.0581 0.08294 -0.0588 0.0845 -0.05949 C 0.08671 -0.06088 0.08606 -0.06018 0.08763 -0.06134 L 0.08763 -0.06088 " pathEditMode="relative" rAng="0" ptsTypes="AAAAAAAAAAAAAAAAAAAAAAAAAAA">
                                          <p:cBhvr>
                                            <p:cTn id="101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09" y="-2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7 -0.0026 1.11111E-6 -0.00091 -0.0037 C -0.00013 -0.00509 0.00104 -0.00579 0.00196 -0.00695 C 0.003 -0.00857 0.00365 -0.01065 0.00482 -0.01204 C 0.0056 -0.01296 0.00664 -0.01296 0.00756 -0.01366 C 0.01433 -0.01875 0.00808 -0.01574 0.01602 -0.01852 L 0.0319 -0.0169 C 0.03373 -0.01597 0.03399 -0.01158 0.03477 -0.00857 C 0.04089 0.01528 0.03229 -0.01181 0.03946 0.00972 C 0.03998 0.01342 0.04141 0.02384 0.04232 0.02639 L 0.04414 0.03148 C 0.04532 0.03935 0.04506 0.03912 0.04701 0.04815 C 0.04727 0.0493 0.04948 0.05856 0.04974 0.06134 C 0.05052 0.06805 0.0517 0.08148 0.0517 0.08171 C 0.05131 0.0963 0.05118 0.11134 0.05065 0.12639 C 0.05052 0.1331 0.04987 0.13981 0.04883 0.1463 C 0.04831 0.14977 0.04727 0.15301 0.04701 0.15648 C 0.04506 0.17338 0.04701 0.15764 0.04506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111" dur="20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13" dur="170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1.66667E-6 2.96296E-6 L 1.66667E-6 0.00023 C -0.00078 -0.06343 0.01237 -0.07709 -0.00742 -0.06991 C -0.00847 -0.06968 -0.00938 -0.06875 -0.01029 -0.06829 L -0.01211 -0.05834 C -0.0125 -0.05672 -0.01289 -0.0551 -0.01302 -0.05324 C -0.0138 -0.04491 -0.01458 -0.03658 -0.01589 -0.02824 C -0.01836 -0.0132 -0.01498 -0.03843 -0.01771 -0.0132 C -0.01797 -0.01111 -0.01862 -0.0088 -0.01862 -0.00672 C -0.01901 0.03171 -0.01862 0.07014 -0.01862 0.10856 L -0.01862 0.10879 " pathEditMode="relative" rAng="0" ptsTypes="AAAAAAAAAAA">
                                          <p:cBhvr>
                                            <p:cTn id="119" dur="20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21" dur="20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2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-1.48148E-6 -0.00092 -0.0037 C -0.00013 -0.00509 0.00104 -0.00579 0.00195 -0.00694 C 0.00299 -0.00856 0.00364 -0.01065 0.00481 -0.01204 C 0.00559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7 0.05857 0.04973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2 0.18148 0.04322 0.18171 L 0.04322 0.18148 " pathEditMode="relative" rAng="0" ptsTypes="AAAAAAAAAAAAAAAAAAAAAA">
                                          <p:cBhvr>
                                            <p:cTn id="123" dur="200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25" dur="170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8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4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302 -0.05046 L 0.11302 -0.05023 C 0.10755 -0.04907 0.10195 -0.04792 0.097 -0.04514 C 0.09414 -0.04352 0.09231 -0.04074 0.08945 -0.03935 C 0.08763 -0.03843 0.08554 -0.03843 0.08359 -0.03727 C 0.08151 -0.03657 0.07994 -0.03449 0.07773 -0.03333 C 0.07591 -0.03264 0.07356 -0.03264 0.07213 -0.03171 C 0.04856 -0.01968 0.0802 -0.03449 0.06224 -0.02361 C 0.06041 -0.02292 0.05807 -0.02315 0.05586 -0.02199 C 0.05234 -0.01968 0.04908 -0.01528 0.04466 -0.01412 C 0.03398 -0.01065 0.04362 -0.01412 0.03307 -0.00787 C 0.03046 -0.00671 0.02773 -0.00532 0.02513 -0.0044 C 0.02317 -0.0037 0.02109 -0.00324 0.01927 -0.00255 C 0.00533 0.00463 0.02278 -0.00139 0.00586 0.00532 C 0.00182 0.00695 -0.00599 0.00926 -0.00599 0.00972 C -0.00782 0.01088 -0.00964 0.01227 -0.01185 0.01366 C -0.0155 0.01482 -0.01941 0.01597 -0.02331 0.01713 C -0.02553 0.01782 -0.02735 0.01829 -0.02917 0.01898 C -0.03894 0.02407 -0.03412 0.02245 -0.04284 0.025 C -0.0448 0.02616 -0.04662 0.02755 -0.0487 0.0287 C -0.05183 0.03032 -0.05951 0.03195 -0.06237 0.03264 C -0.0737 0.03588 -0.06237 0.03357 -0.07579 0.03657 C -0.0793 0.0375 -0.08243 0.03773 -0.08568 0.03866 C -0.08776 0.03935 -0.09128 0.04097 -0.09128 0.04144 L -0.09128 0.04097 " pathEditMode="relative" rAng="0" ptsTypes="AAAAAAAAAAAAAAAAAAAAAAAAA">
                                          <p:cBhvr>
                                            <p:cTn id="144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221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0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Click" delay="0">
                        <p:tgtEl>
                          <p:spTgt spid="2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0" presetClass="path" presetSubtype="0" accel="575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097 L -0.09128 0.0412 L -0.08763 0.0338 L -0.08633 0.03148 C -0.08594 0.03079 -0.08555 0.03009 -0.08516 0.02917 C -0.08138 0.01968 -0.08581 0.03032 -0.08295 0.02454 C -0.08256 0.02361 -0.0823 0.02269 -0.08191 0.02199 C -0.08138 0.02083 -0.0806 0.02037 -0.08008 0.01898 C -0.07969 0.01782 -0.0793 0.01667 -0.07878 0.01574 C -0.07839 0.01458 -0.07774 0.01389 -0.07722 0.01273 C -0.07696 0.01181 -0.07696 0.01088 -0.07657 0.01042 C -0.07631 0.00949 -0.07605 0.00949 -0.07566 0.0088 C -0.07526 0.00764 -0.07513 0.00648 -0.07474 0.00556 C -0.07448 0.00486 -0.07409 0.00463 -0.07383 0.00394 C -0.07331 0.00324 -0.07292 0.00255 -0.07253 0.00162 C -0.0724 0.00093 -0.0724 -7.40741E-7 -0.07227 -0.00069 C -0.07201 -0.00162 -0.07162 -0.00231 -0.07123 -0.00301 C -0.07071 -0.00463 -0.07019 -0.00625 -0.06967 -0.00764 C -0.06771 -0.01435 -0.07006 -0.00741 -0.06654 -0.01643 C -0.06628 -0.01713 -0.06602 -0.01805 -0.06563 -0.01875 C -0.06511 -0.01944 -0.06472 -0.02014 -0.06433 -0.02106 C -0.06407 -0.02199 -0.06407 -0.02292 -0.06368 -0.02338 C -0.06329 -0.02454 -0.06289 -0.025 -0.0625 -0.02593 C -0.06042 -0.03102 -0.06211 -0.02917 -0.06029 -0.03055 C -0.0599 -0.03125 -0.05964 -0.03218 -0.05938 -0.03287 C -0.05899 -0.03356 -0.05873 -0.03403 -0.05834 -0.03449 C -0.05769 -0.03611 -0.0573 -0.03796 -0.05651 -0.03912 C -0.05183 -0.04722 -0.05664 -0.03866 -0.05365 -0.04468 C -0.05235 -0.04745 -0.05326 -0.04537 -0.05183 -0.04699 C -0.05144 -0.04745 -0.05118 -0.04815 -0.05079 -0.04861 C -0.04909 -0.05116 -0.05013 -0.04907 -0.04883 -0.05162 L -0.04883 -0.05139 " pathEditMode="relative" rAng="0" ptsTypes="AAAAAAAAAAAAAAAAAAAAAAAAAAAAAAAA">
                                          <p:cBhvr>
                                            <p:cTn id="153" dur="4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2" y="-4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5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1000"/>
                                            <p:tgtEl>
                                              <p:spTgt spid="2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6" dur="10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100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10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100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4 0.00417 -0.00261 0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1 0.03945 0.00972 C 0.03997 0.01343 0.0414 0.02384 0.04231 0.02639 L 0.04414 0.03148 C 0.04531 0.03935 0.04505 0.03912 0.047 0.04815 C 0.04726 0.04931 0.04948 0.05856 0.04974 0.06134 C 0.05052 0.06806 0.05169 0.08148 0.05169 0.08171 C 0.0513 0.0963 0.05117 0.11134 0.05065 0.12639 C 0.05052 0.1331 0.04987 0.13981 0.04882 0.1463 C 0.0483 0.14977 0.04726 0.15301 0.047 0.15648 C 0.04505 0.17338 0.047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174" dur="200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8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76" dur="170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3 0.00417 -0.0026 -1.11111E-6 -0.00091 -0.0037 C -0.00013 -0.00509 0.00104 -0.00579 0.00196 -0.00694 C 0.003 -0.00856 0.00365 -0.01065 0.00482 -0.01204 C 0.0056 -0.01296 0.00664 -0.01296 0.00756 -0.01366 C 0.01433 -0.01875 0.00808 -0.01574 0.01602 -0.01852 L 0.0319 -0.0169 C 0.03373 -0.01597 0.03399 -0.01157 0.03477 -0.00856 C 0.04089 0.01528 0.03229 -0.0118 0.03946 0.00972 C 0.03998 0.01343 0.04141 0.02384 0.04232 0.02639 L 0.04414 0.03148 C 0.04532 0.03935 0.04506 0.03912 0.04701 0.04815 C 0.04727 0.04931 0.04948 0.05857 0.04974 0.06134 C 0.05052 0.06806 0.0517 0.08148 0.0517 0.08171 C 0.05131 0.0963 0.05117 0.11134 0.05065 0.12639 C 0.05052 0.1331 0.04987 0.13982 0.04883 0.1463 C 0.04831 0.14977 0.04727 0.15301 0.04701 0.15648 C 0.04506 0.17338 0.04701 0.15764 0.04506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180" dur="20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8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82" dur="170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3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56 0.00093 L -0.00156 0.00116 C -0.00286 -0.00347 -0.00416 -0.00787 -0.00533 -0.0125 C -0.0069 -0.01829 -0.00612 -0.02268 -0.01002 -0.02731 L -0.01289 -0.03079 C -0.01354 -0.03241 -0.0138 -0.03472 -0.01471 -0.03565 C -0.01757 -0.03912 -0.02239 -0.03634 -0.02513 -0.03565 C -0.03177 -0.03171 -0.02369 -0.03727 -0.03072 -0.02916 C -0.03151 -0.02801 -0.03255 -0.02801 -0.03359 -0.02731 C -0.03802 -0.01551 -0.03567 -0.02014 -0.0401 -0.0125 C -0.04349 0.00579 -0.03802 -0.02176 -0.04296 -0.00231 C -0.04375 0.00093 -0.04375 0.00463 -0.04479 0.00764 C -0.04544 0.00926 -0.04622 0.01088 -0.04674 0.0125 C -0.04713 0.01412 -0.04739 0.01597 -0.04765 0.01759 C -0.0483 0.02315 -0.04843 0.02894 -0.04947 0.03426 L -0.05039 0.03935 C -0.05221 0.08634 -0.05039 0.04746 -0.05234 0.07593 C -0.05299 0.08588 -0.05312 0.09607 -0.05416 0.10602 L -0.05507 0.11435 L -0.05507 0.11459 " pathEditMode="relative" rAng="0" ptsTypes="AAAAAAAAAAAAAAAAAAAA">
                                          <p:cBhvr>
                                            <p:cTn id="190" dur="200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1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92" dur="200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3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7037E-6 L -4.58333E-6 0.00024 C -0.00078 -0.06342 0.01237 -0.07708 -0.00742 -0.0699 C -0.00846 -0.06967 -0.00937 -0.06875 -0.01028 -0.06828 L -0.0121 -0.05833 C -0.0125 -0.05671 -0.01289 -0.05509 -0.01302 -0.05324 C -0.0138 -0.0449 -0.01458 -0.03657 -0.01588 -0.02824 C -0.01835 -0.01319 -0.01497 -0.03842 -0.0177 -0.01319 C -0.01796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194" dur="20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5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196" dur="200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7" presetID="0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47 0.0081 L -0.00547 0.00833 C -0.00403 0.00416 -0.0026 1.85185E-6 -0.00091 -0.00371 C -0.00013 -0.00509 0.00104 -0.00579 0.00195 -0.00695 C 0.003 -0.00857 0.00365 -0.01065 0.00482 -0.01204 C 0.0056 -0.01296 0.00664 -0.01296 0.00755 -0.01366 C 0.01432 -0.01875 0.00807 -0.01574 0.01602 -0.01852 L 0.0319 -0.0169 C 0.03373 -0.01597 0.03399 -0.01158 0.03477 -0.00857 C 0.04089 0.01528 0.03229 -0.01181 0.03945 0.00972 C 0.03998 0.01342 0.04141 0.02384 0.04232 0.02639 L 0.04414 0.03148 C 0.04531 0.03935 0.04505 0.03912 0.04701 0.04815 C 0.04727 0.0493 0.04948 0.05856 0.04974 0.06134 C 0.05052 0.06805 0.05169 0.08148 0.05169 0.08171 C 0.0513 0.09629 0.05117 0.11134 0.05065 0.12639 C 0.05052 0.1331 0.04987 0.13981 0.04883 0.14629 C 0.04831 0.14977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198" dur="2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00" dur="17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0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93 -0.10231 L -0.06993 -0.10185 C -0.08451 -0.0875 -0.06954 -0.10301 -0.0806 -0.09259 C -0.08243 -0.09097 -0.08412 -0.08866 -0.08607 -0.08704 C -0.09037 -0.0831 -0.09493 -0.08032 -0.09948 -0.07662 C -0.10261 -0.0743 -0.10118 -0.07546 -0.10378 -0.07384 C -0.10482 -0.07268 -0.10586 -0.07106 -0.10691 -0.06991 C -0.10769 -0.06944 -0.10873 -0.06944 -0.10938 -0.06829 C -0.11081 -0.06713 -0.11172 -0.06505 -0.11303 -0.06389 C -0.11485 -0.06157 -0.1168 -0.05995 -0.11849 -0.05787 C -0.11914 -0.05718 -0.11993 -0.05671 -0.12045 -0.05625 C -0.12123 -0.05509 -0.12201 -0.05347 -0.12279 -0.05231 C -0.12357 -0.05162 -0.12448 -0.05116 -0.12526 -0.05069 C -0.12709 -0.04676 -0.12878 -0.04236 -0.13073 -0.03958 C -0.13164 -0.03796 -0.13243 -0.0368 -0.13334 -0.03565 C -0.13412 -0.03472 -0.13503 -0.03403 -0.13581 -0.0331 C -0.1362 -0.03194 -0.13646 -0.03079 -0.13698 -0.03032 C -0.13711 -0.02963 -0.13737 -0.02917 -0.13737 -0.02893 L -0.13737 -0.02847 " pathEditMode="relative" rAng="0" ptsTypes="AAAAAAAAAAAAAAAAAAA">
                                          <p:cBhvr>
                                            <p:cTn id="203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0" presetClass="path" presetSubtype="0" accel="3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704 -0.02222 L -0.10704 -0.02199 C -0.1056 -0.02454 -0.10417 -0.02662 -0.10274 -0.02893 C -0.10209 -0.02986 -0.10157 -0.03148 -0.10105 -0.03241 C -0.10026 -0.03333 -0.09948 -0.0331 -0.0987 -0.03403 C -0.09792 -0.03495 -0.09727 -0.03634 -0.09662 -0.03727 C -0.0961 -0.03796 -0.09545 -0.03843 -0.09493 -0.03889 C -0.09414 -0.04005 -0.09336 -0.04143 -0.09258 -0.04236 C -0.09154 -0.04375 -0.09037 -0.04375 -0.08933 -0.0456 C -0.08451 -0.05532 -0.0905 -0.04375 -0.08594 -0.05069 C -0.08542 -0.05162 -0.0849 -0.05324 -0.08425 -0.05393 C -0.08321 -0.05532 -0.08204 -0.05625 -0.08099 -0.05741 C -0.08047 -0.05787 -0.07982 -0.0581 -0.0793 -0.05903 C -0.07735 -0.06273 -0.07813 -0.06088 -0.07696 -0.06389 L -0.07696 -0.06366 " pathEditMode="relative" rAng="0" ptsTypes="AAAAAAAAAAAAAAA">
                                          <p:cBhvr>
                                            <p:cTn id="212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-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14" dur="500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5" dur="500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7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0" dur="1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1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2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4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5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6" dur="10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7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9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4 C -0.00403 0.00417 -0.0026 -2.22222E-6 -0.00091 -0.0037 C -0.00013 -0.00509 0.00104 -0.00578 0.00196 -0.00694 C 0.003 -0.00856 0.00365 -0.01065 0.00482 -0.01203 C 0.0056 -0.01296 0.00664 -0.01296 0.00755 -0.01366 C 0.01433 -0.01875 0.00808 -0.01574 0.01602 -0.01852 L 0.0319 -0.0169 C 0.03373 -0.01597 0.03399 -0.01157 0.03477 -0.00856 C 0.04089 0.01528 0.03229 -0.0118 0.03946 0.00972 C 0.03998 0.01343 0.04141 0.02384 0.04232 0.02639 L 0.04414 0.03148 C 0.04531 0.03935 0.04505 0.03912 0.04701 0.04815 C 0.04727 0.04931 0.04948 0.05857 0.04974 0.06134 C 0.05052 0.06806 0.05169 0.08148 0.05169 0.08172 C 0.0513 0.0963 0.05117 0.11134 0.05065 0.12639 C 0.05052 0.1331 0.04987 0.13982 0.04883 0.1463 C 0.04831 0.14977 0.04727 0.15301 0.04701 0.15648 C 0.04505 0.17338 0.04701 0.15764 0.04505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230" dur="20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232" dur="17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3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5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1 L -0.00547 0.00834 C -0.00404 0.00417 -0.00261 -3.33333E-6 -0.00091 -0.0037 C -0.00013 -0.00509 0.00104 -0.00578 0.00195 -0.00694 C 0.00299 -0.00856 0.00364 -0.01064 0.00482 -0.01203 C 0.0056 -0.01296 0.00664 -0.01296 0.00755 -0.01365 C 0.01432 -0.01875 0.00807 -0.01574 0.01601 -0.01852 L 0.0319 -0.01689 C 0.03372 -0.01597 0.03398 -0.01157 0.03476 -0.00856 C 0.04088 0.01528 0.03229 -0.0118 0.03945 0.00973 C 0.03997 0.01343 0.0414 0.02385 0.04232 0.02639 L 0.04414 0.03148 C 0.04531 0.03936 0.04505 0.03912 0.047 0.04815 C 0.04726 0.04931 0.04948 0.05857 0.04974 0.06135 C 0.05052 0.06806 0.05169 0.08148 0.05169 0.08172 C 0.0513 0.0963 0.05117 0.11135 0.05065 0.12639 C 0.05052 0.13311 0.04987 0.13982 0.04883 0.1463 C 0.04831 0.14977 0.04726 0.15301 0.047 0.15648 C 0.04505 0.17338 0.047 0.15764 0.04505 0.16968 C 0.04466 0.17199 0.04453 0.17408 0.04414 0.17639 C 0.04388 0.17801 0.04323 0.18148 0.04323 0.18172 L 0.04323 0.18148 " pathEditMode="relative" rAng="0" ptsTypes="AAAAAAAAAAAAAAAAAAAAAA">
                                          <p:cBhvr>
                                            <p:cTn id="236" dur="20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38" dur="17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9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6 -0.00787 -0.00455 -0.01227 -0.00364 -0.01667 C -0.00325 -0.01829 -0.00312 -0.02014 -0.00273 -0.02176 C -0.00221 -0.02338 -0.00169 -0.02546 -0.00078 -0.02662 C -4.79167E-6 -0.02778 0.00105 -0.02778 0.00196 -0.02824 C 0.00482 -0.02778 0.00808 -0.0294 0.01042 -0.02662 C 0.01211 -0.02477 0.01159 -0.02014 0.01224 -0.01667 C 0.01459 -0.00417 0.01146 -0.01968 0.01511 -0.00671 C 0.0155 -0.00509 0.01576 -0.00347 0.01602 -0.00162 C 0.01628 0.00208 0.01654 0.00602 0.01693 0.00995 C 0.01719 0.01227 0.01771 0.01435 0.01784 0.01667 C 0.01836 0.02153 0.01849 0.02662 0.01889 0.03148 C 0.01849 0.04329 0.01836 0.05486 0.01784 0.06667 C 0.01758 0.07384 0.01654 0.08866 0.01602 0.09653 C 0.01576 0.10046 0.0155 0.1044 0.01511 0.1081 C 0.01485 0.11042 0.01446 0.1125 0.0142 0.11481 C 0.01316 0.12361 0.01316 0.12176 0.01316 0.12662 L 0.01316 0.12685 " pathEditMode="relative" rAng="0" ptsTypes="AAAAAAAAAAAAAAAAAAA">
                                          <p:cBhvr>
                                            <p:cTn id="242" dur="20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244" dur="20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5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1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8" dur="1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1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51" dur="14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2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4" dur="10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5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6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9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0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1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2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4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5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6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9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0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1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2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5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6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278" dur="10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80" dur="1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282" dur="10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84" dur="1000" fill="hold"/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286" dur="10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7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8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883 -0.05139 L -0.04883 -0.05116 C -0.04115 -0.01296 -0.05521 -0.08009 -0.03464 -0.00208 C -0.03112 0.01157 -0.0293 0.0257 -0.02579 0.03958 C -0.02136 0.05718 -0.01485 0.07431 -0.01068 0.09213 C -0.0073 0.10695 -0.00691 0.10903 -0.00352 0.12153 C -0.00196 0.12755 -0.00261 0.12593 -0.00079 0.12963 L -0.00079 0.12986 " pathEditMode="relative" rAng="0" ptsTypes="AAAAAAAA">
                                          <p:cBhvr>
                                            <p:cTn id="289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6" y="9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294" restart="whenNotActive" fill="hold" evtFilter="cancelBubble" nodeType="interactiveSeq">
                    <p:stCondLst>
                      <p:cond evt="onClick" delay="0">
                        <p:tgtEl>
                          <p:spTgt spid="3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5" fill="hold">
                          <p:stCondLst>
                            <p:cond delay="0"/>
                          </p:stCondLst>
                          <p:childTnLst>
                            <p:par>
                              <p:cTn id="2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7" presetID="0" presetClass="path" presetSubtype="0" accel="2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5052 -0.02708 L 0.05052 -0.02685 L 0.06549 -0.04398 C 0.06849 -0.04722 0.07174 -0.05023 0.07487 -0.05393 C 0.0776 -0.05718 0.08033 -0.06088 0.0832 -0.06389 C 0.09414 -0.07546 0.0875 -0.06597 0.09921 -0.07731 C 0.10052 -0.0787 0.10299 -0.08218 0.10299 -0.08194 L 0.10299 -0.08218 " pathEditMode="relative" rAng="0" ptsTypes="AAAAAAAA">
                                          <p:cBhvr>
                                            <p:cTn id="29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17" y="-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9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0" dur="500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1" dur="500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5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6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7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8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0" dur="1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1" dur="100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2" dur="100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4" dur="10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9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1.04167E-6 -4.07407E-6 L -1.04167E-6 0.00024 C -0.00078 -0.06342 0.01237 -0.07708 -0.00742 -0.0699 C -0.00846 -0.06967 -0.00937 -0.06875 -0.01029 -0.06828 L -0.01211 -0.05833 C -0.0125 -0.05671 -0.01289 -0.05509 -0.01302 -0.05324 C -0.0138 -0.0449 -0.01458 -0.03657 -0.01588 -0.02824 C -0.01836 -0.01319 -0.01497 -0.03842 -0.01771 -0.01319 C -0.01797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322" dur="200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324" dur="200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7 -0.00787 -0.00456 -0.01227 -0.00365 -0.01667 C -0.00326 -0.01829 -0.00313 -0.02014 -0.00274 -0.02176 C -0.00222 -0.02338 -0.0017 -0.02546 -0.00079 -0.02662 C 4.375E-6 -0.02778 0.00104 -0.02778 0.00195 -0.02824 C 0.00481 -0.02778 0.00807 -0.0294 0.01041 -0.02662 C 0.01211 -0.02477 0.01158 -0.02014 0.01224 -0.01667 C 0.01458 -0.00417 0.01145 -0.01968 0.0151 -0.00671 C 0.01549 -0.00509 0.01575 -0.00347 0.01601 -0.00162 C 0.01627 0.00208 0.01653 0.00602 0.01692 0.00995 C 0.01718 0.01227 0.0177 0.01435 0.01783 0.01666 C 0.01836 0.02153 0.01849 0.02662 0.01888 0.03148 C 0.01849 0.04329 0.01836 0.05486 0.01783 0.06666 C 0.01757 0.07384 0.01653 0.08866 0.01601 0.09653 C 0.01575 0.10046 0.01549 0.1044 0.0151 0.1081 C 0.01484 0.11041 0.01445 0.1125 0.01419 0.11481 C 0.01315 0.12361 0.01315 0.12176 0.01315 0.12662 L 0.01315 0.12685 " pathEditMode="relative" rAng="0" ptsTypes="AAAAAAAAAAAAAAAAAAA">
                                          <p:cBhvr>
                                            <p:cTn id="326" dur="2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328" dur="2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1.48148E-6 -0.00091 -0.00371 C -0.00013 -0.00509 0.00104 -0.00579 0.00195 -0.00695 C 0.00299 -0.00857 0.00364 -0.01065 0.00482 -0.01204 C 0.0056 -0.01296 0.00664 -0.01296 0.00755 -0.01366 C 0.01432 -0.01875 0.00807 -0.01574 0.01601 -0.01852 L 0.0319 -0.0169 C 0.03372 -0.01597 0.03398 -0.01158 0.03476 -0.00857 C 0.04088 0.01528 0.03229 -0.01181 0.03945 0.00972 C 0.03997 0.01342 0.0414 0.02384 0.04232 0.02639 L 0.04414 0.03148 C 0.04531 0.03935 0.04505 0.03912 0.047 0.04815 C 0.04726 0.0493 0.04948 0.05856 0.04974 0.06134 C 0.05052 0.06805 0.05169 0.08148 0.05169 0.08171 C 0.0513 0.09629 0.05117 0.11134 0.05065 0.12639 C 0.05052 0.1331 0.04987 0.13981 0.04883 0.14629 C 0.04831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330" dur="2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332" dur="17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3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5" dur="10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6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7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9" dur="10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0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4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697 -0.0794 L 0.13697 -0.07917 C 0.0944 -0.04421 0.16393 -0.10023 0.0957 -0.0544 C 0.08281 -0.04583 0.07044 -0.03542 0.0582 -0.02454 C 0.03958 -0.0081 0.03554 0.00185 0.01875 0.01227 C 0.01328 0.01551 0.00195 0.0206 0.00195 0.02083 L 0.00195 0.0206 " pathEditMode="relative" rAng="0" ptsTypes="AAAAAAA">
                                          <p:cBhvr>
                                            <p:cTn id="342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758" y="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3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4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95 0.0206 L 0.00195 0.0213 C 0.02226 -0.00185 0.00195 0.0213 0.04453 -0.03657 C 0.05273 -0.04768 0.06132 -0.05833 0.06966 -0.06944 C 0.08086 -0.08403 0.09388 -0.09699 0.10338 -0.11412 L 0.12864 -0.16042 L 0.12864 -0.16018 " pathEditMode="relative" rAng="0" ptsTypes="AAAAAAA">
                                          <p:cBhvr>
                                            <p:cTn id="345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28" y="-9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7" dur="1000" fill="hold"/>
                                            <p:tgtEl>
                                              <p:spTgt spid="125"/>
                                            </p:tgtEl>
                                          </p:cBhvr>
                                          <p:by x="93000" y="9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8" presetID="32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GONG - only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4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355" presetID="1" presetClass="exit" presetSubtype="0" fill="hold" nodeType="after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7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9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1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3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5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7" presetID="32" presetClass="emph" presetSubtype="0" repeatCount="indefinite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3" presetID="32" presetClass="emph" presetSubtype="0" repeatCount="indefinite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4" dur="8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5" dur="160" fill="hold">
                                              <p:stCondLst>
                                                <p:cond delay="16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6" dur="160" fill="hold">
                                              <p:stCondLst>
                                                <p:cond delay="32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7" dur="16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8" dur="160" fill="hold">
                                              <p:stCondLst>
                                                <p:cond delay="64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9" presetID="32" presetClass="emph" presetSubtype="0" repeatCount="indefinite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0" dur="7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1" dur="140" fill="hold">
                                              <p:stCondLst>
                                                <p:cond delay="14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2" dur="140" fill="hold">
                                              <p:stCondLst>
                                                <p:cond delay="28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3" dur="140" fill="hold">
                                              <p:stCondLst>
                                                <p:cond delay="42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4" dur="140" fill="hold">
                                              <p:stCondLst>
                                                <p:cond delay="56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5" presetID="32" presetClass="emph" presetSubtype="0" repeatCount="indefinite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1" presetID="1" presetClass="exit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2"/>
                      </p:tgtEl>
                    </p:cond>
                  </p:nextCondLst>
                </p:seq>
                <p:seq concurrent="1" nextAc="seek">
                  <p:cTn id="395" restart="whenNotActive" fill="hold" evtFilter="cancelBubble" nodeType="interactiveSeq">
                    <p:stCondLst>
                      <p:cond evt="onClick" delay="0">
                        <p:tgtEl>
                          <p:spTgt spid="47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6" fill="hold">
                          <p:stCondLst>
                            <p:cond delay="0"/>
                          </p:stCondLst>
                          <p:childTnLst>
                            <p:par>
                              <p:cTn id="3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445 -0.01783 L -0.01445 -0.0176 C -0.0181 -0.01644 -0.02188 -0.01574 -0.02539 -0.01366 C -0.02682 -0.01274 -0.02774 -0.01042 -0.02904 -0.00926 C -0.03021 -0.00834 -0.03151 -0.00811 -0.03268 -0.00718 C -0.03399 -0.00602 -0.03503 -0.00394 -0.03633 -0.00278 C -0.03867 -0.00093 -0.04115 3.7037E-6 -0.04362 0.00139 L -0.04727 0.0037 L -0.05443 0.00787 C -0.05846 0.01018 -0.05677 0.00995 -0.05925 0.00995 L -0.05925 0.01018 " pathEditMode="relative" rAng="0" ptsTypes="AAAAAAAAAAA">
                                          <p:cBhvr>
                                            <p:cTn id="399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0" y="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1" presetID="0" presetClass="path" presetSubtype="0" accel="2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5 0.01018 L -0.05925 0.01064 C -0.05651 0.00717 -0.05326 0.00463 -0.05 0.00185 C -0.04883 0.00115 -0.04753 0.00115 -0.04649 0.00023 C -0.03412 -0.01135 -0.04401 -0.00533 -0.03594 -0.00973 C -0.03451 -0.01088 -0.03346 -0.01274 -0.03229 -0.01366 C -0.02995 -0.01551 -0.02513 -0.0176 -0.02513 -0.01736 C -0.02409 -0.01922 -0.02292 -0.02061 -0.02162 -0.02153 C -0.01966 -0.02315 -0.01524 -0.02454 -0.01341 -0.02547 C -0.01081 -0.02686 -0.00859 -0.02824 -0.00625 -0.0294 C -0.00625 -0.02917 0.00091 -0.03357 0.00091 -0.03311 C 0.00208 -0.03473 0.00312 -0.03635 0.00456 -0.0375 C 0.0056 -0.03843 0.0069 -0.03866 0.00794 -0.03936 C 0.00963 -0.04074 0.0112 -0.04236 0.01276 -0.04329 C 0.0151 -0.04514 0.01992 -0.04746 0.01992 -0.04699 C 0.02096 -0.04861 0.02213 -0.05024 0.02344 -0.05139 C 0.02448 -0.05232 0.02578 -0.05232 0.02708 -0.05324 C 0.03594 -0.0632 0.02552 -0.05625 0.03424 -0.06135 L 0.04141 -0.06875 L 0.04141 -0.06852 " pathEditMode="relative" rAng="0" ptsTypes="AAAAAAAAAAAAAAAAAAAA">
                                          <p:cBhvr>
                                            <p:cTn id="402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26" y="-3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3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5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7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3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5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7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3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9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1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4.79167E-6 1.11111E-6 L -4.79167E-6 0.00023 C 0.00118 -0.00139 0.00235 -0.00301 0.00378 -0.0044 C 0.00443 -0.00509 0.00547 -0.00533 0.00625 -0.00579 C 0.00717 -0.00625 0.00769 -0.00718 0.0086 -0.00764 C 0.00938 -0.00787 0.01016 -0.00787 0.01094 -0.00833 C 0.01667 -0.01019 0.01146 -0.00903 0.0181 -0.00995 L 0.03165 -0.00949 C 0.03321 -0.00903 0.03334 -0.00741 0.03399 -0.00625 C 0.0392 0.00278 0.03191 -0.00764 0.03803 0.00069 C 0.03842 0.00208 0.03972 0.00602 0.04037 0.00694 L 0.04193 0.0088 C 0.04297 0.0118 0.04271 0.0118 0.04441 0.01528 C 0.04467 0.01574 0.04649 0.01921 0.04675 0.02014 C 0.0474 0.02268 0.04844 0.02778 0.04844 0.02801 C 0.04805 0.03356 0.04792 0.03912 0.04753 0.04491 C 0.0474 0.04745 0.04688 0.05 0.04597 0.05231 C 0.04545 0.0537 0.04467 0.05486 0.04441 0.05625 C 0.04271 0.06273 0.04441 0.05671 0.04271 0.06134 C 0.04245 0.06227 0.04232 0.06296 0.04193 0.06389 C 0.0418 0.06435 0.04115 0.06574 0.04115 0.06597 L 0.04115 0.06574 " pathEditMode="relative" rAng="0" ptsTypes="AAAAAAAAAAAAAAAAAAAAAA">
                                          <p:cBhvr>
                                            <p:cTn id="432" dur="2000" fill="hold"/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22" y="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3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34" dur="1700" fill="hold"/>
                                            <p:tgtEl>
                                              <p:spTgt spid="4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5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7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6 0.0081 L -0.00546 0.00833 C -0.00403 0.00417 -0.0026 7.40741E-7 -0.00091 -0.0037 C -0.00013 -0.00509 0.00105 -0.00579 0.00196 -0.00695 C 0.003 -0.00857 0.00365 -0.01065 0.00482 -0.01204 C 0.0056 -0.01296 0.00665 -0.01296 0.00756 -0.01366 C 0.01433 -0.01875 0.00808 -0.01574 0.01602 -0.01852 L 0.03191 -0.0169 C 0.03373 -0.01597 0.03399 -0.01157 0.03477 -0.00857 C 0.04089 0.01528 0.0323 -0.01181 0.03946 0.00972 C 0.03998 0.01343 0.04141 0.02384 0.04232 0.02639 L 0.04415 0.03148 C 0.04532 0.03935 0.04506 0.03912 0.04701 0.04815 C 0.04727 0.0493 0.04948 0.05856 0.04974 0.06134 C 0.05053 0.06805 0.0517 0.08148 0.0517 0.08171 C 0.05131 0.0963 0.05118 0.11134 0.05066 0.12639 C 0.05053 0.1331 0.04987 0.13981 0.04883 0.1463 C 0.04831 0.14977 0.04727 0.15301 0.04701 0.15648 C 0.04506 0.17338 0.04701 0.15764 0.04506 0.16968 C 0.04467 0.17199 0.04454 0.17407 0.04415 0.17639 C 0.04389 0.17801 0.04323 0.18148 0.04323 0.18171 L 0.04323 0.18148 " pathEditMode="relative" rAng="0" ptsTypes="AAAAAAAAAAAAAAAAAAAAAA">
                                          <p:cBhvr>
                                            <p:cTn id="438" dur="20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9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40" dur="1700" fill="hold"/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1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3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-3.7037E-7 -0.00091 -0.0037 C -0.00013 -0.00509 0.00104 -0.00579 0.00195 -0.00694 C 0.003 -0.00856 0.00365 -0.01065 0.00482 -0.01204 C 0.0056 -0.01296 0.00664 -0.01296 0.00755 -0.01366 C 0.01432 -0.01875 0.00807 -0.01574 0.01602 -0.01852 L 0.0319 -0.0169 C 0.03373 -0.01597 0.03399 -0.01157 0.03477 -0.00856 C 0.04089 0.01528 0.03229 -0.01181 0.03945 0.00972 C 0.03998 0.01343 0.04141 0.02384 0.04232 0.02639 L 0.04414 0.03148 C 0.04531 0.03935 0.04505 0.03912 0.04701 0.04815 C 0.04727 0.04931 0.04948 0.05857 0.04974 0.06134 C 0.05052 0.06806 0.05169 0.08148 0.05169 0.08171 C 0.0513 0.0963 0.05117 0.11134 0.05065 0.12639 C 0.05052 0.1331 0.04987 0.13982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444" dur="2000" fill="hold"/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5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46" dur="1700" fill="hold"/>
                                            <p:tgtEl>
                                              <p:spTgt spid="4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9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1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3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7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70833E-6 -1.11111E-6 L -2.70833E-6 0.00023 C -0.0013 -0.0044 -0.0026 -0.0088 -0.00377 -0.01342 C -0.00534 -0.01921 -0.00455 -0.02361 -0.00846 -0.02824 L -0.01133 -0.03171 C -0.01198 -0.03333 -0.01224 -0.03565 -0.01315 -0.03657 C -0.01601 -0.04005 -0.02083 -0.03727 -0.02356 -0.03657 C -0.03021 -0.03264 -0.02213 -0.03819 -0.02916 -0.03009 C -0.02995 -0.02893 -0.03099 -0.02893 -0.03203 -0.02824 C -0.03646 -0.01643 -0.03411 -0.02106 -0.03854 -0.01342 C -0.04192 0.00486 -0.03646 -0.02268 -0.0414 -0.00324 C -0.04218 -1.11111E-6 -0.04218 0.0037 -0.04323 0.00671 C -0.04388 0.00833 -0.04466 0.00995 -0.04518 0.01158 C -0.04557 0.0132 -0.04583 0.01505 -0.04609 0.01667 C -0.04674 0.02222 -0.04687 0.02801 -0.04791 0.03333 L -0.04883 0.03843 C -0.05065 0.08542 -0.04883 0.04653 -0.05078 0.075 C -0.05143 0.08495 -0.05156 0.09514 -0.0526 0.10509 L -0.05351 0.11343 L -0.05351 0.11366 " pathEditMode="relative" rAng="0" ptsTypes="AAAAAAAAAAAAAAAAAAAA">
                                          <p:cBhvr>
                                            <p:cTn id="458" dur="20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60" dur="2000" fill="hold"/>
                                            <p:tgtEl>
                                              <p:spTgt spid="4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1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75E-6 2.96296E-6 L 3.75E-6 0.00023 C -0.00078 -0.06343 0.01237 -0.07709 -0.00743 -0.06991 C -0.00847 -0.06968 -0.00938 -0.06875 -0.01029 -0.06829 L -0.01211 -0.05834 C -0.0125 -0.05672 -0.01289 -0.0551 -0.01302 -0.05324 C -0.01381 -0.04491 -0.01459 -0.03658 -0.01589 -0.02824 C -0.01836 -0.0132 -0.01498 -0.03843 -0.01771 -0.0132 C -0.01797 -0.01111 -0.01862 -0.0088 -0.01862 -0.00672 C -0.01901 0.03171 -0.01862 0.07014 -0.01862 0.10856 L -0.01862 0.10879 " pathEditMode="relative" rAng="0" ptsTypes="AAAAAAAAAAA">
                                          <p:cBhvr>
                                            <p:cTn id="462" dur="2000" fill="hold"/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64" dur="2000" fill="hold"/>
                                            <p:tgtEl>
                                              <p:spTgt spid="4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5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2.08333E-6 2.22222E-6 L 2.08333E-6 0.00023 C 0.00091 -0.00463 0.00156 -0.00926 0.00273 -0.01343 C 0.00429 -0.01875 0.00664 -0.02454 0.00924 -0.02847 C 0.01015 -0.02963 0.0112 -0.03056 0.01211 -0.03172 C 0.01315 -0.03334 0.0138 -0.03542 0.01497 -0.03681 C 0.01575 -0.03773 0.01679 -0.03773 0.01771 -0.03843 C 0.01901 -0.03935 0.02018 -0.04074 0.02148 -0.04167 C 0.02239 -0.04074 0.02357 -0.04005 0.02435 -0.03843 C 0.02487 -0.03704 0.02487 -0.03496 0.02526 -0.03334 C 0.03021 -0.01297 0.02422 -0.03843 0.02903 -0.02176 C 0.02943 -0.02014 0.02956 -0.01829 0.02995 -0.01667 C 0.03047 -0.01459 0.03112 -0.01227 0.03177 -0.01019 C 0.03294 -0.00672 0.03489 -0.00394 0.03554 2.22222E-6 L 0.03737 0.00995 C 0.03776 0.01157 0.03815 0.01319 0.03841 0.01481 C 0.03867 0.01828 0.03893 0.02153 0.03932 0.025 C 0.03945 0.02662 0.03997 0.02824 0.04023 0.02986 C 0.04062 0.03264 0.04088 0.03541 0.04114 0.03819 C 0.04284 0.09606 0.04206 0.06041 0.04206 0.14514 L 0.04206 0.14537 " pathEditMode="relative" rAng="0" ptsTypes="AAAAAAAAAAAAAAAAAAAAA">
                                          <p:cBhvr>
                                            <p:cTn id="466" dur="20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09" y="5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68" dur="1700" fill="hold"/>
                                            <p:tgtEl>
                                              <p:spTgt spid="4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7 L -0.00638 -0.00324 C -0.00547 -0.00787 -0.00456 -0.01227 -0.00365 -0.01666 C -0.00326 -0.01828 -0.00313 -0.02014 -0.00274 -0.02176 C -0.00222 -0.02338 -0.00169 -0.02546 -0.00078 -0.02662 C 1.875E-6 -0.02778 0.00104 -0.02778 0.00195 -0.02824 C 0.00482 -0.02778 0.00807 -0.0294 0.01041 -0.02662 C 0.01211 -0.02477 0.01159 -0.02014 0.01224 -0.01666 C 0.01458 -0.00416 0.01146 -0.01967 0.0151 -0.00671 C 0.01549 -0.00509 0.01575 -0.00347 0.01601 -0.00162 C 0.01627 0.00209 0.01653 0.00602 0.01693 0.00996 C 0.01719 0.01227 0.01771 0.01435 0.01784 0.01667 C 0.01836 0.02153 0.01849 0.02662 0.01888 0.03148 C 0.01849 0.04329 0.01836 0.05486 0.01784 0.06667 C 0.01758 0.07384 0.01653 0.08866 0.01601 0.09653 C 0.01575 0.10047 0.01549 0.1044 0.0151 0.1081 C 0.01484 0.11042 0.01445 0.1125 0.01419 0.11482 C 0.01315 0.12361 0.01315 0.12176 0.01315 0.12662 L 0.01315 0.12685 " pathEditMode="relative" rAng="0" ptsTypes="AAAAAAAAAAAAAAAAAAA">
                                          <p:cBhvr>
                                            <p:cTn id="470" dur="2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472" dur="2000" fill="hold"/>
                                            <p:tgtEl>
                                              <p:spTgt spid="4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3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6 0.0081 L -0.00546 0.00833 C -0.00403 0.00416 -0.0026 2.96296E-6 -0.00091 -0.00371 C -0.00013 -0.0051 0.00105 -0.00579 0.00196 -0.00695 C 0.003 -0.00857 0.00365 -0.01065 0.00482 -0.01204 C 0.0056 -0.01297 0.00665 -0.01297 0.00756 -0.01366 C 0.01433 -0.01875 0.00808 -0.01574 0.01602 -0.01852 L 0.03191 -0.0169 C 0.03373 -0.01598 0.03399 -0.01158 0.03477 -0.00857 C 0.04089 0.01527 0.0323 -0.01181 0.03946 0.00972 C 0.03998 0.01342 0.04141 0.02384 0.04232 0.02639 L 0.04415 0.03148 C 0.04532 0.03935 0.04506 0.03912 0.04701 0.04815 C 0.04727 0.0493 0.04948 0.05856 0.04974 0.06134 C 0.05053 0.06805 0.0517 0.08148 0.0517 0.08171 C 0.05131 0.09629 0.05118 0.11134 0.05066 0.12639 C 0.05053 0.1331 0.04987 0.13981 0.04883 0.14629 C 0.04831 0.14977 0.04727 0.15301 0.04701 0.15648 C 0.04506 0.17338 0.04701 0.15764 0.04506 0.16967 C 0.04467 0.17199 0.04454 0.17407 0.04415 0.17639 C 0.04388 0.17801 0.04323 0.18148 0.04323 0.18171 L 0.04323 0.18148 " pathEditMode="relative" rAng="0" ptsTypes="AAAAAAAAAAAAAAAAAAAAAA">
                                          <p:cBhvr>
                                            <p:cTn id="474" dur="20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476" dur="1700" fill="hold"/>
                                            <p:tgtEl>
                                              <p:spTgt spid="4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7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3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8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961 -0.10162 L 0.04961 -0.10139 C 0.04635 -0.09954 0.04297 -0.09792 0.03984 -0.09537 C 0.03854 -0.09422 0.0375 -0.09213 0.0362 -0.09098 C 0.02591 -0.08195 0.04284 -0.10394 0.02292 -0.08033 C 0.02174 -0.07894 0.02057 -0.07709 0.01927 -0.07593 C 0.01823 -0.075 0.0168 -0.075 0.01575 -0.07385 C 0.01315 -0.0713 0.0112 -0.0669 0.00846 -0.06528 C 0.00729 -0.06459 0.00599 -0.06412 0.00482 -0.06297 C 0.00156 -0.06042 -0.00143 -0.05649 -0.00482 -0.0544 C -0.01341 -0.04954 -0.00287 -0.05602 -0.01328 -0.04815 C -0.01445 -0.04723 -0.01576 -0.04699 -0.01693 -0.04584 C -0.01823 -0.04468 -0.01927 -0.0426 -0.02057 -0.04167 C -0.02214 -0.04051 -0.02383 -0.04028 -0.02539 -0.03936 C -0.02787 -0.0382 -0.03021 -0.03658 -0.03268 -0.03519 L -0.03633 -0.03311 C -0.0375 -0.03149 -0.03867 -0.02986 -0.03997 -0.02871 C -0.04102 -0.02778 -0.04245 -0.02755 -0.04349 -0.02662 C -0.04609 -0.02408 -0.04844 -0.02084 -0.05078 -0.01806 C -0.05534 -0.0125 -0.05339 -0.01551 -0.05677 -0.00926 L -0.05677 -0.00903 " pathEditMode="relative" rAng="0" ptsTypes="AAAAAAAAAAAAAAAAAAAAA">
                                          <p:cBhvr>
                                            <p:cTn id="485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326" y="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1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Click" delay="0">
                        <p:tgtEl>
                          <p:spTgt spid="4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0" presetClass="path" presetSubtype="0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56 -0.00973 L -0.00456 -0.00903 C -0.003 -0.01042 -0.00091 -0.01111 0.0013 -0.01181 C 0.00208 -0.0125 0.0026 -0.0125 0.00325 -0.0132 C 0.00495 -0.01389 0.0069 -0.01459 0.00859 -0.01528 L 0.01172 -0.01644 L 0.01432 -0.01713 C 0.01523 -0.01783 0.01588 -0.01922 0.01693 -0.01991 C 0.01875 -0.02061 0.02031 -0.02061 0.02187 -0.02061 C 0.02279 -0.0213 0.02357 -0.0213 0.02461 -0.02199 C 0.02617 -0.02246 0.0276 -0.02315 0.02878 -0.02385 C 0.03008 -0.02454 0.03125 -0.02593 0.03216 -0.02662 C 0.03398 -0.02732 0.03607 -0.02732 0.03802 -0.02871 C 0.0388 -0.02917 0.03958 -0.02986 0.04049 -0.03056 C 0.04206 -0.03195 0.04466 -0.03334 0.04466 -0.03264 C 0.04974 -0.03936 0.04492 -0.03403 0.05312 -0.03866 C 0.05404 -0.03936 0.05495 -0.04005 0.05586 -0.04074 C 0.05781 -0.0419 0.05963 -0.0426 0.06146 -0.0426 C 0.0707 -0.05 0.05898 -0.04144 0.06641 -0.04607 C 0.06719 -0.04676 0.06823 -0.04815 0.06901 -0.04861 C 0.07005 -0.04861 0.07057 -0.04931 0.07109 -0.04931 C 0.072 -0.05 0.07253 -0.05139 0.07305 -0.05209 C 0.07565 -0.05417 0.07578 -0.05417 0.07812 -0.05533 C 0.07878 -0.05602 0.07943 -0.05672 0.08008 -0.05741 C 0.08151 -0.05811 0.08294 -0.0588 0.0845 -0.05949 C 0.08672 -0.06088 0.08607 -0.06019 0.08763 -0.06135 L 0.08763 -0.06088 " pathEditMode="relative" rAng="0" ptsTypes="AAAAAAAAAAAAAAAAAAAAAAAAAAA">
                                          <p:cBhvr>
                                            <p:cTn id="494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09" y="-2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5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96" dur="500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7" dur="500"/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9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1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5" dur="1000"/>
                                            <p:tgtEl>
                                              <p:spTgt spid="4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6" dur="1000" fill="hold"/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7" dur="1000" fill="hold"/>
                                            <p:tgtEl>
                                              <p:spTgt spid="4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8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0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6 -0.0026 2.96296E-6 -0.00091 -0.00371 C -0.00013 -0.0051 0.00104 -0.00579 0.00195 -0.00695 C 0.003 -0.00857 0.00365 -0.01065 0.00482 -0.01204 C 0.0056 -0.01297 0.00664 -0.01297 0.00755 -0.01366 C 0.01432 -0.01875 0.00807 -0.01574 0.01602 -0.01852 L 0.0319 -0.0169 C 0.03373 -0.01598 0.03399 -0.01158 0.03477 -0.00857 C 0.04089 0.01527 0.03229 -0.01181 0.03945 0.00972 C 0.03998 0.01342 0.04141 0.02384 0.04232 0.02639 L 0.04414 0.03148 C 0.04531 0.03935 0.04505 0.03912 0.04701 0.04815 C 0.04727 0.0493 0.04948 0.05856 0.04974 0.06134 C 0.05052 0.06805 0.05169 0.08148 0.05169 0.08171 C 0.0513 0.09629 0.05117 0.11134 0.05065 0.12639 C 0.05052 0.1331 0.04987 0.13981 0.04883 0.14629 C 0.04831 0.14977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511" dur="2000" fill="hold"/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2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13" dur="1700" fill="hold"/>
                                            <p:tgtEl>
                                              <p:spTgt spid="4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6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8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3.54167E-6 4.81481E-6 L 3.54167E-6 0.00023 C -0.00078 -0.06343 0.01237 -0.07709 -0.00743 -0.06991 C -0.00847 -0.06968 -0.00938 -0.06875 -0.01029 -0.06829 L -0.01211 -0.05834 C -0.0125 -0.05672 -0.01289 -0.0551 -0.01302 -0.05325 C -0.01381 -0.04491 -0.01459 -0.03658 -0.01589 -0.02825 C -0.01836 -0.0132 -0.01498 -0.03843 -0.01771 -0.0132 C -0.01797 -0.01112 -0.01862 -0.0088 -0.01862 -0.00672 C -0.01901 0.03171 -0.01862 0.07013 -0.01862 0.10856 L -0.01862 0.10879 " pathEditMode="relative" rAng="0" ptsTypes="AAAAAAAAAAA">
                                          <p:cBhvr>
                                            <p:cTn id="519" dur="2000" fill="hold"/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21" dur="2000" fill="hold"/>
                                            <p:tgtEl>
                                              <p:spTgt spid="4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2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3 0.00417 -0.0026 3.7037E-7 -0.00091 -0.0037 C -0.00013 -0.00509 0.00105 -0.00579 0.00196 -0.00694 C 0.003 -0.00857 0.00365 -0.01065 0.00482 -0.01204 C 0.0056 -0.01296 0.00664 -0.01296 0.00756 -0.01366 C 0.01433 -0.01875 0.00808 -0.01574 0.01602 -0.01852 L 0.0319 -0.0169 C 0.03373 -0.01597 0.03399 -0.01157 0.03477 -0.00857 C 0.04089 0.01528 0.0323 -0.01181 0.03946 0.00972 C 0.03998 0.01343 0.04141 0.02384 0.04232 0.02639 L 0.04414 0.03148 C 0.04532 0.03935 0.04506 0.03912 0.04701 0.04815 C 0.04727 0.04931 0.04948 0.05856 0.04974 0.06134 C 0.05052 0.06806 0.0517 0.08148 0.0517 0.08171 C 0.05131 0.0963 0.05118 0.11134 0.05065 0.12639 C 0.05052 0.1331 0.04987 0.13981 0.04883 0.1463 C 0.04831 0.14977 0.04727 0.15301 0.04701 0.15648 C 0.04506 0.17338 0.04701 0.15764 0.04506 0.16968 C 0.04467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523" dur="2000" fill="hold"/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4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25" dur="1700" fill="hold"/>
                                            <p:tgtEl>
                                              <p:spTgt spid="4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6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8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0" presetID="32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6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53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302 -0.05047 L 0.11302 -0.05024 C 0.10755 -0.04908 0.10195 -0.04792 0.097 -0.04514 C 0.09414 -0.04352 0.09232 -0.04074 0.08945 -0.03936 C 0.08763 -0.03843 0.08555 -0.03843 0.08359 -0.03727 C 0.08151 -0.03658 0.07995 -0.03449 0.07773 -0.03334 C 0.07591 -0.03264 0.07357 -0.03264 0.07213 -0.03172 C 0.04857 -0.01968 0.08021 -0.03449 0.06224 -0.02361 C 0.06042 -0.02292 0.05807 -0.02315 0.05586 -0.02199 C 0.05234 -0.01968 0.04909 -0.01528 0.04466 -0.01412 C 0.03398 -0.01065 0.04362 -0.01412 0.03307 -0.00787 C 0.03047 -0.00672 0.02773 -0.00533 0.02513 -0.0044 C 0.02318 -0.00371 0.02109 -0.00324 0.01927 -0.00255 C 0.00534 0.00463 0.02279 -0.00139 0.00586 0.00532 C 0.00182 0.00694 -0.00599 0.00926 -0.00599 0.00972 C -0.00781 0.01088 -0.00964 0.01226 -0.01185 0.01365 C -0.0155 0.01481 -0.0194 0.01597 -0.02331 0.01713 C -0.02552 0.01782 -0.02734 0.01828 -0.02917 0.01898 C -0.03893 0.02407 -0.03412 0.02245 -0.04284 0.025 C -0.04479 0.02615 -0.04662 0.02754 -0.0487 0.0287 C -0.05182 0.03032 -0.05951 0.03194 -0.06237 0.03264 C -0.0737 0.03588 -0.06237 0.03356 -0.07578 0.03657 C -0.0793 0.0375 -0.08242 0.03773 -0.08568 0.03865 C -0.08776 0.03935 -0.09128 0.04097 -0.09128 0.04143 L -0.09128 0.04097 " pathEditMode="relative" rAng="0" ptsTypes="AAAAAAAAAAAAAAAAAAAAAAAAA">
                                          <p:cBhvr>
                                            <p:cTn id="540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221" y="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2"/>
                      </p:tgtEl>
                    </p:cond>
                  </p:nextCondLst>
                </p:seq>
                <p:seq concurrent="1" nextAc="seek">
                  <p:cTn id="545" restart="whenNotActive" fill="hold" evtFilter="cancelBubble" nodeType="interactiveSeq">
                    <p:stCondLst>
                      <p:cond evt="onClick" delay="0">
                        <p:tgtEl>
                          <p:spTgt spid="4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6" fill="hold">
                          <p:stCondLst>
                            <p:cond delay="0"/>
                          </p:stCondLst>
                          <p:childTnLst>
                            <p:par>
                              <p:cTn id="5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8" presetID="0" presetClass="path" presetSubtype="0" accel="575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097 L -0.09128 0.0412 L -0.08763 0.03379 L -0.08633 0.03148 C -0.08594 0.03078 -0.08555 0.03009 -0.08516 0.02916 C -0.08138 0.01967 -0.08581 0.03032 -0.08294 0.02453 C -0.08255 0.02361 -0.08229 0.02268 -0.0819 0.02199 C -0.08138 0.02083 -0.0806 0.02037 -0.08008 0.01898 C -0.07969 0.01782 -0.0793 0.01666 -0.07878 0.01574 C -0.07839 0.01458 -0.07774 0.01389 -0.07721 0.01273 C -0.07695 0.0118 -0.07695 0.01088 -0.07656 0.01041 C -0.0763 0.00949 -0.07604 0.00949 -0.07565 0.00879 C -0.07526 0.00764 -0.07513 0.00648 -0.07474 0.00555 C -0.07448 0.00486 -0.07409 0.00463 -0.07383 0.00393 C -0.07331 0.00324 -0.07292 0.00254 -0.07253 0.00162 C -0.0724 0.00092 -0.0724 3.7037E-6 -0.07227 -0.0007 C -0.07201 -0.00162 -0.07162 -0.00232 -0.07122 -0.00301 C -0.0707 -0.00463 -0.07018 -0.00625 -0.06966 -0.00764 C -0.06771 -0.01436 -0.07005 -0.00741 -0.06654 -0.01644 C -0.06628 -0.01713 -0.06602 -0.01806 -0.06563 -0.01875 C -0.06511 -0.01945 -0.06471 -0.02014 -0.06432 -0.02107 C -0.06406 -0.02199 -0.06406 -0.02292 -0.06367 -0.02338 C -0.06328 -0.02454 -0.06289 -0.025 -0.0625 -0.02593 C -0.06042 -0.03102 -0.06211 -0.02917 -0.06029 -0.03056 C -0.0599 -0.03125 -0.05964 -0.03218 -0.05938 -0.03287 C -0.05899 -0.03357 -0.05872 -0.03403 -0.05833 -0.03449 C -0.05768 -0.03611 -0.05729 -0.03797 -0.05651 -0.03912 C -0.05182 -0.04723 -0.05664 -0.03866 -0.05365 -0.04468 C -0.05234 -0.04746 -0.05326 -0.04537 -0.05182 -0.04699 C -0.05143 -0.04746 -0.05117 -0.04815 -0.05078 -0.04861 C -0.04909 -0.05116 -0.05013 -0.04908 -0.04883 -0.05162 L -0.04883 -0.05139 " pathEditMode="relative" rAng="0" ptsTypes="AAAAAAAAAAAAAAAAAAAAAAAAAAAAAAAA">
                                          <p:cBhvr>
                                            <p:cTn id="549" dur="4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22" y="-4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0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2" dur="1000"/>
                                            <p:tgtEl>
                                              <p:spTgt spid="4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3" dur="1000" fill="hold"/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4" dur="1000" fill="hold"/>
                                            <p:tgtEl>
                                              <p:spTgt spid="4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5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7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9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7.40741E-7 -0.00091 -0.0037 C -0.00013 -0.00509 0.00104 -0.00579 0.00195 -0.00695 C 0.003 -0.00857 0.00365 -0.01065 0.00482 -0.01204 C 0.0056 -0.01296 0.00664 -0.01296 0.00755 -0.01366 C 0.01432 -0.01875 0.00807 -0.01574 0.01602 -0.01852 L 0.0319 -0.0169 C 0.03373 -0.01597 0.03399 -0.01157 0.03477 -0.00857 C 0.04089 0.01528 0.03229 -0.01181 0.03945 0.00972 C 0.03998 0.01343 0.04141 0.02384 0.04232 0.02639 L 0.04414 0.03148 C 0.04531 0.03935 0.04505 0.03912 0.04701 0.04815 C 0.04727 0.0493 0.04948 0.05856 0.04974 0.06134 C 0.05052 0.06805 0.05169 0.08148 0.05169 0.08171 C 0.0513 0.0963 0.05117 0.11134 0.05065 0.12639 C 0.05052 0.1331 0.04987 0.13981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560" dur="2000" fill="hold"/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1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62" dur="1700" fill="hold"/>
                                            <p:tgtEl>
                                              <p:spTgt spid="4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3" presetID="1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5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1000"/>
                                            <p:tgtEl>
                                              <p:spTgt spid="4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8" dur="1000" fill="hold"/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9" dur="1000" fill="hold"/>
                                            <p:tgtEl>
                                              <p:spTgt spid="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0" presetID="1" presetClass="exit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2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4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75" dur="1700" fill="hold"/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6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8" dur="1000"/>
                                            <p:tgtEl>
                                              <p:spTgt spid="4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9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0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82" dur="1000" fill="hold"/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3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5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156 0.00093 L -0.00156 0.00116 C -0.00286 -0.00347 -0.00416 -0.00787 -0.00534 -0.0125 C -0.0069 -0.01829 -0.00612 -0.02269 -0.01002 -0.02731 L -0.01289 -0.03079 C -0.01354 -0.03241 -0.0138 -0.03472 -0.01471 -0.03565 C -0.01758 -0.03912 -0.02239 -0.03634 -0.02513 -0.03565 C -0.03177 -0.03171 -0.0237 -0.03727 -0.03073 -0.02917 C -0.03151 -0.02801 -0.03255 -0.02801 -0.03359 -0.02731 C -0.03802 -0.01551 -0.03567 -0.02014 -0.0401 -0.0125 C -0.04349 0.00579 -0.03802 -0.02176 -0.04297 -0.00231 C -0.04375 0.00093 -0.04375 0.00463 -0.04479 0.00764 C -0.04544 0.00926 -0.04622 0.01088 -0.04674 0.0125 C -0.04713 0.01412 -0.04739 0.01597 -0.04765 0.01759 C -0.0483 0.02315 -0.04843 0.02894 -0.04948 0.03426 L -0.05039 0.03935 C -0.05221 0.08634 -0.05039 0.04745 -0.05234 0.07593 C -0.05299 0.08588 -0.05312 0.09606 -0.05416 0.10602 L -0.05508 0.11435 L -0.05508 0.11458 " pathEditMode="relative" rAng="0" ptsTypes="AAAAAAAAAAAAAAAAAAAA">
                                          <p:cBhvr>
                                            <p:cTn id="590" dur="2000" fill="hold"/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2" y="37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592" dur="2000" fill="hold"/>
                                            <p:tgtEl>
                                              <p:spTgt spid="4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3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2.91667E-6 -1.85185E-6 L -2.91667E-6 0.00023 C -0.00078 -0.06342 0.01237 -0.07708 -0.00742 -0.06991 C -0.00846 -0.06967 -0.00937 -0.06875 -0.01028 -0.06829 L -0.01211 -0.05833 C -0.0125 -0.05671 -0.01289 -0.05509 -0.01302 -0.05324 C -0.0138 -0.04491 -0.01458 -0.03657 -0.01588 -0.02824 C -0.01836 -0.01319 -0.01497 -0.03842 -0.01771 -0.01319 C -0.01797 -0.01111 -0.01862 -0.00879 -0.01862 -0.00671 C -0.01901 0.03171 -0.01862 0.07014 -0.01862 0.10857 L -0.01862 0.1088 " pathEditMode="relative" rAng="0" ptsTypes="AAAAAAAAAAA">
                                          <p:cBhvr>
                                            <p:cTn id="594" dur="2000" fill="hold"/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596" dur="2000" fill="hold"/>
                                            <p:tgtEl>
                                              <p:spTgt spid="4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7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6 -0.0026 3.7037E-6 -0.00091 -0.00371 C -0.00013 -0.0051 0.00104 -0.00579 0.00195 -0.00695 C 0.00299 -0.00857 0.00365 -0.01065 0.00482 -0.01204 C 0.0056 -0.01297 0.00664 -0.01297 0.00755 -0.01366 C 0.01432 -0.01875 0.00807 -0.01574 0.01602 -0.01852 L 0.0319 -0.0169 C 0.03372 -0.01598 0.03398 -0.01158 0.03477 -0.00857 C 0.04089 0.01527 0.03229 -0.01181 0.03945 0.00972 C 0.03997 0.01342 0.04141 0.02384 0.04232 0.02639 L 0.04414 0.03148 C 0.04531 0.03935 0.04505 0.03912 0.04701 0.04814 C 0.04727 0.0493 0.04948 0.05856 0.04974 0.06134 C 0.05052 0.06805 0.05169 0.08148 0.05169 0.08171 C 0.0513 0.09629 0.05117 0.11134 0.05065 0.12639 C 0.05052 0.1331 0.04987 0.13981 0.04883 0.14629 C 0.04831 0.14976 0.04727 0.15301 0.04701 0.15648 C 0.04505 0.17338 0.04701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598" dur="20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600" dur="1700" fill="hold"/>
                                            <p:tgtEl>
                                              <p:spTgt spid="4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1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6 0.0081 L -0.00546 0.00833 C -0.00403 0.00416 -0.0026 1.85185E-6 -0.00091 -0.00371 C -0.00013 -0.00509 0.00105 -0.00579 0.00196 -0.00695 C 0.003 -0.00857 0.00365 -0.01065 0.00482 -0.01204 C 0.0056 -0.01296 0.00665 -0.01296 0.00756 -0.01366 C 0.01433 -0.01875 0.00808 -0.01574 0.01602 -0.01852 L 0.03191 -0.0169 C 0.03373 -0.01597 0.03399 -0.01158 0.03477 -0.00857 C 0.04089 0.01528 0.0323 -0.01181 0.03946 0.00972 C 0.03998 0.01342 0.04141 0.02384 0.04232 0.02639 L 0.04415 0.03148 C 0.04532 0.03935 0.04506 0.03912 0.04701 0.04815 C 0.04727 0.0493 0.04948 0.05856 0.04974 0.06134 C 0.05053 0.06805 0.0517 0.08148 0.0517 0.08171 C 0.05131 0.09629 0.05118 0.11134 0.05066 0.12639 C 0.05053 0.1331 0.04987 0.13981 0.04883 0.14629 C 0.04831 0.14977 0.04727 0.15301 0.04701 0.15648 C 0.04506 0.17338 0.04701 0.15764 0.04506 0.16967 C 0.04467 0.17199 0.04454 0.17407 0.04415 0.17639 C 0.04389 0.17801 0.04323 0.18148 0.04323 0.18171 L 0.04323 0.18148 " pathEditMode="relative" rAng="0" ptsTypes="AAAAAAAAAAAAAAAAAAAAAA">
                                          <p:cBhvr>
                                            <p:cTn id="602" dur="2000" fill="hold"/>
                                            <p:tgtEl>
                                              <p:spTgt spid="4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5" dur="1000"/>
                                            <p:tgtEl>
                                              <p:spTgt spid="4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6" dur="1000" fill="hold"/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7" dur="1000" fill="hold"/>
                                            <p:tgtEl>
                                              <p:spTgt spid="4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8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0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-3.7037E-7 -0.00091 -0.0037 C -0.00013 -0.00509 0.00104 -0.00579 0.00195 -0.00694 C 0.003 -0.00856 0.00365 -0.01065 0.00482 -0.01204 C 0.0056 -0.01296 0.00664 -0.01296 0.00755 -0.01366 C 0.01432 -0.01875 0.00807 -0.01574 0.01602 -0.01852 L 0.0319 -0.0169 C 0.03372 -0.01597 0.03398 -0.01157 0.03477 -0.00856 C 0.04089 0.01528 0.03229 -0.01181 0.03945 0.00972 C 0.03997 0.01343 0.04141 0.02384 0.04232 0.02639 L 0.04414 0.03148 C 0.04531 0.03935 0.04505 0.03912 0.04701 0.04815 C 0.04727 0.04931 0.04948 0.05857 0.04974 0.06134 C 0.05052 0.06806 0.05169 0.08148 0.05169 0.08171 C 0.0513 0.0963 0.05117 0.11134 0.05065 0.12639 C 0.05052 0.1331 0.04987 0.13982 0.04883 0.1463 C 0.04831 0.14977 0.04727 0.15301 0.04701 0.15648 C 0.04505 0.17338 0.04701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611" dur="2000" fill="hold"/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2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613" dur="1700" fill="hold"/>
                                            <p:tgtEl>
                                              <p:spTgt spid="4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4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6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1 -1.48148E-6 -0.00091 -0.0037 C -0.00013 -0.00509 0.00104 -0.00579 0.00195 -0.00694 C 0.00299 -0.00856 0.00364 -0.01065 0.00481 -0.01204 C 0.0056 -0.01296 0.00664 -0.01296 0.00755 -0.01366 C 0.01432 -0.01875 0.00807 -0.01574 0.01601 -0.01852 L 0.0319 -0.0169 C 0.03372 -0.01597 0.03398 -0.01157 0.03476 -0.00856 C 0.04088 0.01528 0.03229 -0.0118 0.03945 0.00972 C 0.03997 0.01343 0.0414 0.02384 0.04231 0.02639 L 0.04414 0.03148 C 0.04531 0.03935 0.04505 0.03912 0.047 0.04815 C 0.04726 0.04931 0.04948 0.05857 0.04974 0.06134 C 0.05052 0.06806 0.05169 0.08148 0.05169 0.08171 C 0.0513 0.0963 0.05117 0.11134 0.05065 0.12639 C 0.05052 0.1331 0.04987 0.13982 0.04882 0.1463 C 0.0483 0.14977 0.04726 0.15301 0.047 0.15648 C 0.04505 0.17338 0.047 0.15764 0.04505 0.16968 C 0.04466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617" dur="20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8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619" dur="1700" fill="hold"/>
                                            <p:tgtEl>
                                              <p:spTgt spid="4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0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62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92 -0.10232 L -0.06992 -0.10186 C -0.08451 -0.0875 -0.06953 -0.10301 -0.0806 -0.0926 C -0.08242 -0.09098 -0.08412 -0.08866 -0.08607 -0.08704 C -0.09037 -0.08311 -0.09492 -0.08033 -0.09948 -0.07662 C -0.10261 -0.07431 -0.10117 -0.07547 -0.10378 -0.07385 C -0.10482 -0.07269 -0.10586 -0.07107 -0.1069 -0.06991 C -0.10768 -0.06945 -0.10872 -0.06945 -0.10938 -0.06829 C -0.11081 -0.06713 -0.11172 -0.06505 -0.11302 -0.06389 C -0.11484 -0.06158 -0.1168 -0.05996 -0.11849 -0.05787 C -0.11914 -0.05718 -0.11992 -0.05672 -0.12044 -0.05625 C -0.12122 -0.0551 -0.12201 -0.05348 -0.12279 -0.05232 C -0.12357 -0.05162 -0.12448 -0.05116 -0.12526 -0.0507 C -0.12708 -0.04676 -0.12878 -0.04236 -0.13073 -0.03959 C -0.13164 -0.03797 -0.13242 -0.03681 -0.13333 -0.03565 C -0.13412 -0.03473 -0.13503 -0.03403 -0.13581 -0.03311 C -0.1362 -0.03195 -0.13646 -0.03079 -0.13698 -0.03033 C -0.13711 -0.02963 -0.13737 -0.02917 -0.13737 -0.02894 L -0.13737 -0.02848 " pathEditMode="relative" rAng="0" ptsTypes="AAAAAAAAAAAAAAAAAAA">
                                          <p:cBhvr>
                                            <p:cTn id="622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3"/>
                      </p:tgtEl>
                    </p:cond>
                  </p:nextCondLst>
                </p:seq>
                <p:seq concurrent="1" nextAc="seek">
                  <p:cTn id="627" restart="whenNotActive" fill="hold" evtFilter="cancelBubble" nodeType="interactiveSeq">
                    <p:stCondLst>
                      <p:cond evt="onClick" delay="0">
                        <p:tgtEl>
                          <p:spTgt spid="4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8" fill="hold">
                          <p:stCondLst>
                            <p:cond delay="0"/>
                          </p:stCondLst>
                          <p:childTnLst>
                            <p:par>
                              <p:cTn id="6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0" presetID="0" presetClass="path" presetSubtype="0" accel="3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703 -0.02223 L -0.10703 -0.02199 C -0.1056 -0.02454 -0.10417 -0.02662 -0.10274 -0.02894 C -0.10208 -0.02986 -0.10156 -0.03149 -0.10104 -0.03241 C -0.10026 -0.03334 -0.09948 -0.03311 -0.0987 -0.03403 C -0.09792 -0.03496 -0.09727 -0.03635 -0.09662 -0.03727 C -0.09609 -0.03797 -0.09544 -0.03843 -0.09492 -0.03889 C -0.09414 -0.04005 -0.09336 -0.04144 -0.09258 -0.04236 C -0.09154 -0.04375 -0.09037 -0.04375 -0.08932 -0.04561 C -0.08451 -0.05533 -0.0905 -0.04375 -0.08594 -0.0507 C -0.08542 -0.05162 -0.0849 -0.05324 -0.08425 -0.05394 C -0.0832 -0.05533 -0.08203 -0.05625 -0.08099 -0.05741 C -0.08047 -0.05787 -0.07982 -0.05811 -0.0793 -0.05903 C -0.07734 -0.06274 -0.07813 -0.06088 -0.07695 -0.06389 L -0.07695 -0.06366 " pathEditMode="relative" rAng="0" ptsTypes="AAAAAAAAAAAAAAA">
                                          <p:cBhvr>
                                            <p:cTn id="631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7" y="-20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2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3" dur="500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4" dur="500"/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6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8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0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2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4" dur="1000"/>
                                            <p:tgtEl>
                                              <p:spTgt spid="4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5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6" dur="1000" fill="hold"/>
                                            <p:tgtEl>
                                              <p:spTgt spid="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7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9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638 -0.00348 L -0.00638 -0.00324 C -0.00547 -0.00787 -0.00455 -0.01227 -0.00364 -0.01667 C -0.00325 -0.01829 -0.00312 -0.02014 -0.00273 -0.02176 C -0.00221 -0.02338 -0.00169 -0.02547 -0.00078 -0.02662 C -3.125E-6 -0.02778 0.00104 -0.02778 0.00196 -0.02824 C 0.00482 -0.02778 0.00808 -0.0294 0.01042 -0.02662 C 0.01211 -0.02477 0.01159 -0.02014 0.01224 -0.01667 C 0.01459 -0.00417 0.01146 -0.01968 0.01511 -0.00672 C 0.0155 -0.0051 0.01576 -0.00348 0.01602 -0.00162 C 0.01628 0.00208 0.01654 0.00602 0.01693 0.00995 C 0.01719 0.01227 0.01771 0.01435 0.01784 0.01666 C 0.01836 0.02152 0.01849 0.02662 0.01888 0.03148 C 0.01849 0.04328 0.01836 0.05486 0.01784 0.06666 C 0.01758 0.07384 0.01654 0.08865 0.01602 0.09652 C 0.01576 0.10046 0.0155 0.10439 0.01511 0.1081 C 0.01485 0.11041 0.01446 0.1125 0.0142 0.11481 C 0.01315 0.12361 0.01315 0.12176 0.01315 0.12662 L 0.01315 0.12685 " pathEditMode="relative" rAng="0" ptsTypes="AAAAAAAAAAAAAAAAAAA">
                                          <p:cBhvr>
                                            <p:cTn id="650" dur="2000" fill="hold"/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652" dur="2000" fill="hold"/>
                                            <p:tgtEl>
                                              <p:spTgt spid="4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3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5" dur="1500"/>
                                            <p:tgtEl>
                                              <p:spTgt spid="4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6" dur="15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7" dur="15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8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59" dur="1400" fill="hold"/>
                                            <p:tgtEl>
                                              <p:spTgt spid="40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0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2" dur="1000"/>
                                            <p:tgtEl>
                                              <p:spTgt spid="4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3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4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5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7" dur="1000"/>
                                            <p:tgtEl>
                                              <p:spTgt spid="4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8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9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0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2" dur="1000"/>
                                            <p:tgtEl>
                                              <p:spTgt spid="4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3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4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5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7" dur="1000"/>
                                            <p:tgtEl>
                                              <p:spTgt spid="4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8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9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0" presetID="47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2" dur="1000"/>
                                            <p:tgtEl>
                                              <p:spTgt spid="4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3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4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5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86" dur="10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8" dur="1000" fill="hold"/>
                                            <p:tgtEl>
                                              <p:spTgt spid="4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9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90" dur="1000" fill="hold"/>
                                            <p:tgtEl>
                                              <p:spTgt spid="4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1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92" dur="1000" fill="hold"/>
                                            <p:tgtEl>
                                              <p:spTgt spid="4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3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694" dur="10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5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7" dur="1000"/>
                                            <p:tgtEl>
                                              <p:spTgt spid="4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8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9" dur="1000" fill="hold"/>
                                            <p:tgtEl>
                                              <p:spTgt spid="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0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6.25E-7 -2.22222E-6 L 6.25E-7 0.00023 C -0.00078 -0.06342 0.01237 -0.07708 -0.00742 -0.06991 C -0.00846 -0.06967 -0.00938 -0.06875 -0.01029 -0.06828 L -0.01211 -0.05833 C -0.0125 -0.05671 -0.01289 -0.05509 -0.01302 -0.05324 C -0.0138 -0.04491 -0.01458 -0.03657 -0.01589 -0.02824 C -0.01836 -0.01319 -0.01497 -0.03842 -0.01771 -0.01319 C -0.01797 -0.01111 -0.01862 -0.00879 -0.01862 -0.00671 C -0.01901 0.03172 -0.01862 0.07014 -0.01862 0.10857 L -0.01862 0.1088 " pathEditMode="relative" rAng="0" ptsTypes="AAAAAAAAAAA">
                                          <p:cBhvr>
                                            <p:cTn id="701" dur="2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" y="18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2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703" dur="2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4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95833E-6 2.22222E-6 L -3.95833E-6 0.00023 C 0.00092 -0.0044 0.00183 -0.0088 0.00274 -0.0132 C 0.00313 -0.01482 0.00326 -0.01667 0.00365 -0.01829 C 0.00417 -0.01991 0.00469 -0.02199 0.0056 -0.02315 C 0.00638 -0.02431 0.00743 -0.02431 0.00834 -0.02477 C 0.0112 -0.02431 0.01446 -0.02593 0.0168 -0.02315 C 0.01849 -0.0213 0.01797 -0.01667 0.01862 -0.0132 C 0.02097 -0.0007 0.01784 -0.01621 0.02149 -0.00324 C 0.02188 -0.00162 0.02214 2.22222E-6 0.0224 0.00185 C 0.02266 0.00555 0.02292 0.00949 0.02331 0.01342 C 0.02357 0.01574 0.02409 0.01782 0.02422 0.02014 C 0.02474 0.025 0.02487 0.03009 0.02526 0.03495 C 0.02487 0.04676 0.02474 0.05833 0.02422 0.07014 C 0.02396 0.07731 0.02292 0.09213 0.0224 0.1 C 0.02214 0.10393 0.02188 0.10787 0.02149 0.11157 C 0.02123 0.11389 0.02084 0.11597 0.02058 0.11828 C 0.01954 0.12708 0.01954 0.12523 0.01954 0.13009 L 0.01954 0.13032 " pathEditMode="relative" rAng="0" ptsTypes="AAAAAAAAAAAAAAAAAAA">
                                          <p:cBhvr>
                                            <p:cTn id="705" dur="2000" fill="hold"/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3" y="5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6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7400000">
                                          <p:cBhvr>
                                            <p:cTn id="707" dur="2000" fill="hold"/>
                                            <p:tgtEl>
                                              <p:spTgt spid="4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8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6 -0.00261 3.33333E-6 -0.00092 -0.00371 C -0.00013 -0.0051 0.00104 -0.00579 0.00195 -0.00695 C 0.00299 -0.00857 0.00364 -0.01065 0.00481 -0.01204 C 0.0056 -0.01297 0.00664 -0.01297 0.00755 -0.01366 C 0.01432 -0.01875 0.00807 -0.01574 0.01601 -0.01852 L 0.0319 -0.0169 C 0.03372 -0.01598 0.03398 -0.01158 0.03476 -0.00857 C 0.04088 0.01527 0.03229 -0.01181 0.03945 0.00972 C 0.03997 0.01342 0.0414 0.02384 0.04231 0.02639 L 0.04414 0.03148 C 0.04531 0.03935 0.04505 0.03912 0.047 0.04814 C 0.04726 0.0493 0.04948 0.05856 0.04974 0.06134 C 0.05052 0.06805 0.05169 0.08148 0.05169 0.08171 C 0.0513 0.09629 0.05117 0.11134 0.05065 0.12639 C 0.05052 0.1331 0.04987 0.13981 0.04882 0.14629 C 0.0483 0.14977 0.04726 0.15301 0.047 0.15648 C 0.04505 0.17338 0.047 0.15764 0.04505 0.16967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709" dur="2000" fill="hold"/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0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711" dur="1700" fill="hold"/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13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4883 -0.05139 L -0.04883 -0.05116 C -0.04115 -0.01297 -0.05521 -0.0801 -0.03464 -0.00209 C -0.03112 0.01157 -0.0293 0.02569 -0.02578 0.03958 C -0.02136 0.05717 -0.01484 0.0743 -0.01068 0.09213 C -0.00729 0.10694 -0.0069 0.10902 -0.00352 0.12152 C -0.00195 0.12754 -0.00261 0.12592 -0.00078 0.12963 L -0.00078 0.12986 " pathEditMode="relative" rAng="0" ptsTypes="AAAAAAAA">
                                          <p:cBhvr>
                                            <p:cTn id="714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96" y="9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4"/>
                      </p:tgtEl>
                    </p:cond>
                  </p:nextCondLst>
                </p:seq>
                <p:seq concurrent="1" nextAc="seek">
                  <p:cTn id="719" restart="whenNotActive" fill="hold" evtFilter="cancelBubble" nodeType="interactiveSeq">
                    <p:stCondLst>
                      <p:cond evt="onClick" delay="0">
                        <p:tgtEl>
                          <p:spTgt spid="4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0" fill="hold">
                          <p:stCondLst>
                            <p:cond delay="0"/>
                          </p:stCondLst>
                          <p:childTnLst>
                            <p:par>
                              <p:cTn id="7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2" presetID="0" presetClass="path" presetSubtype="0" accel="2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8 -0.05764 L 0.08828 -0.05741 L 0.10325 -0.07454 C 0.10625 -0.07778 0.1095 -0.08079 0.11263 -0.08449 C 0.11536 -0.08774 0.1181 -0.09144 0.12096 -0.09445 C 0.1319 -0.10602 0.12526 -0.09653 0.13698 -0.10787 C 0.13828 -0.10926 0.14075 -0.11274 0.14075 -0.1125 L 0.14075 -0.11274 " pathEditMode="relative" rAng="0" ptsTypes="AAAAAAAA">
                                          <p:cBhvr>
                                            <p:cTn id="723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17" y="-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4" presetID="17" presetClass="exit" presetSubtype="1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5" dur="500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6" dur="500"/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ood crash and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8" presetID="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0" presetID="0" presetClass="path" presetSubtype="0" accel="50000" de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3 C -0.00404 0.00417 -0.0026 1.11022E-16 -0.00091 -0.0037 C -0.00013 -0.00509 0.00104 -0.00579 0.00195 -0.00694 C 0.00299 -0.00856 0.00365 -0.01065 0.00482 -0.01204 C 0.0056 -0.01296 0.00664 -0.01296 0.00755 -0.01366 C 0.01432 -0.01875 0.00807 -0.01574 0.01601 -0.01852 L 0.0319 -0.0169 C 0.03372 -0.01597 0.03398 -0.01157 0.03476 -0.00856 C 0.04088 0.01528 0.03229 -0.01181 0.03945 0.00972 C 0.03997 0.01343 0.04141 0.02384 0.04232 0.02639 L 0.04414 0.03148 C 0.04531 0.03935 0.04505 0.03912 0.047 0.04815 C 0.04726 0.04931 0.04948 0.05856 0.04974 0.06134 C 0.05052 0.06806 0.05169 0.08148 0.05169 0.08171 C 0.0513 0.0963 0.05117 0.11134 0.05065 0.12639 C 0.05052 0.1331 0.04987 0.13981 0.04883 0.1463 C 0.04831 0.14977 0.04726 0.15301 0.047 0.15648 C 0.04505 0.17338 0.047 0.15764 0.04505 0.16968 C 0.04466 0.17199 0.04453 0.17407 0.04414 0.17639 C 0.04388 0.17801 0.04323 0.18148 0.04323 0.18171 L 0.04323 0.18148 " pathEditMode="relative" rAng="0" ptsTypes="AAAAAAAAAAAAAAAAAAAAAA">
                                          <p:cBhvr>
                                            <p:cTn id="731" dur="2000" fill="hold"/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2" presetID="8" presetClass="emph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733" dur="1700" fill="hold"/>
                                            <p:tgtEl>
                                              <p:spTgt spid="6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4" presetID="1" presetClass="entr" presetSubtype="0" fill="hold" grpId="2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6" presetID="0" presetClass="path" presetSubtype="0" accel="50000" decel="5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547 0.0081 L -0.00547 0.00834 C -0.00403 0.00417 -0.0026 -1.85185E-6 -0.00091 -0.0037 C -0.00013 -0.00509 0.00105 -0.00579 0.00196 -0.00694 C 0.003 -0.00856 0.00365 -0.01065 0.00482 -0.01204 C 0.0056 -0.01296 0.00664 -0.01296 0.00756 -0.01366 C 0.01433 -0.01875 0.00808 -0.01574 0.01602 -0.01852 L 0.0319 -0.0169 C 0.03373 -0.01597 0.03399 -0.01157 0.03477 -0.00856 C 0.04089 0.01528 0.0323 -0.0118 0.03946 0.00972 C 0.03998 0.01343 0.04141 0.02384 0.04232 0.02639 L 0.04414 0.03148 C 0.04532 0.03935 0.04506 0.03912 0.04701 0.04815 C 0.04727 0.04931 0.04948 0.05857 0.04974 0.06134 C 0.05052 0.06806 0.0517 0.08148 0.0517 0.08171 C 0.05131 0.0963 0.05118 0.11134 0.05065 0.12639 C 0.05052 0.1331 0.04987 0.13982 0.04883 0.1463 C 0.04831 0.14977 0.04727 0.15301 0.04701 0.15648 C 0.04506 0.17338 0.04701 0.15764 0.04506 0.16968 C 0.04467 0.17199 0.04453 0.17408 0.04414 0.17639 C 0.04388 0.17801 0.04323 0.18148 0.04323 0.18171 L 0.04323 0.18148 " pathEditMode="relative" rAng="0" ptsTypes="AAAAAAAAAAAAAAAAAAAAAA">
                                          <p:cBhvr>
                                            <p:cTn id="737" dur="2000" fill="hold"/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8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0" dur="1000"/>
                                            <p:tgtEl>
                                              <p:spTgt spid="4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1" dur="1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2" dur="1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3" presetID="0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859 0.00463 L -0.00859 0.00486 C -0.00833 -0.00649 -0.00846 -0.0176 -0.00768 -0.02871 C -0.00755 -0.03218 -0.00651 -0.03519 -0.00586 -0.03866 C -0.0056 -0.04028 -0.00547 -0.04213 -0.00495 -0.04352 C -0.00429 -0.04537 -0.00351 -0.04676 -0.00299 -0.04862 C -0.00221 -0.05186 -0.00182 -0.05533 -0.00117 -0.05857 C -0.00091 -0.06019 -0.00078 -0.06227 -0.00026 -0.06366 C 0.00039 -0.06528 0.00117 -0.0669 0.0017 -0.06852 C 0.00495 -0.08172 0.0013 -0.07593 0.00638 -0.08195 C 0.00808 -0.08658 0.00808 -0.08797 0.01107 -0.09028 C 0.01276 -0.09167 0.01667 -0.09352 0.01667 -0.09329 C 0.01823 -0.09306 0.01979 -0.09306 0.02136 -0.0919 C 0.0224 -0.09121 0.02318 -0.08959 0.02409 -0.08866 C 0.02539 -0.0875 0.0267 -0.08681 0.02787 -0.08519 C 0.02891 -0.08403 0.02969 -0.08195 0.03073 -0.08033 C 0.03268 -0.07709 0.03503 -0.07454 0.03724 -0.07199 C 0.03946 -0.05996 0.03802 -0.06482 0.04102 -0.05695 C 0.04167 -0.05255 0.04206 -0.04792 0.04284 -0.04352 C 0.04349 -0.04028 0.0444 -0.03704 0.04479 -0.03357 C 0.04505 -0.03079 0.04532 -0.02801 0.04571 -0.02524 C 0.04597 -0.02362 0.04636 -0.02199 0.04662 -0.02037 C 0.04701 -0.0176 0.04714 -0.01459 0.04753 -0.01204 C 0.04779 -0.01019 0.04831 -0.00857 0.04844 -0.00695 C 0.04883 -0.00371 0.04909 -0.00024 0.04948 0.00301 C 0.04909 0.02523 0.04909 0.04745 0.04844 0.06967 C 0.04844 0.07199 0.04779 0.07407 0.04753 0.07638 C 0.04714 0.08148 0.04675 0.08634 0.04662 0.09143 C 0.04636 0.10648 0.04662 0.12152 0.04662 0.13657 L 0.04662 0.1368 " pathEditMode="relative" rAng="0" ptsTypes="AAAAAAAAAAAAAAAAAAAAAAAAAAAAAA">
                                          <p:cBhvr>
                                            <p:cTn id="744" dur="2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04" y="16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5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6" dur="2000" fill="hold"/>
                                            <p:tgtEl>
                                              <p:spTgt spid="4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7" presetID="8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16200000">
                                          <p:cBhvr>
                                            <p:cTn id="748" dur="1700" fill="hold"/>
                                            <p:tgtEl>
                                              <p:spTgt spid="6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9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1" dur="1000"/>
                                            <p:tgtEl>
                                              <p:spTgt spid="4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2" dur="10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3" dur="10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4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5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698 -0.0794 L 0.13698 -0.07917 C 0.0944 -0.04422 0.16393 -0.10024 0.0957 -0.0544 C 0.08281 -0.04584 0.07044 -0.03542 0.0582 -0.02454 C 0.03958 -0.00811 0.03555 0.00185 0.01875 0.01226 C 0.01328 0.01551 0.00195 0.0206 0.00195 0.02083 L 0.00195 0.0206 " pathEditMode="relative" rAng="0" ptsTypes="AAAAAAA">
                                          <p:cBhvr>
                                            <p:cTn id="756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758" y="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5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95 0.0206 L 0.00195 0.02129 C 0.02226 -0.00186 0.00195 0.02129 0.04453 -0.03658 C 0.05273 -0.04769 0.06133 -0.05834 0.06966 -0.06945 C 0.08086 -0.08403 0.09388 -0.09699 0.10338 -0.11412 L 0.12864 -0.16042 L 0.12864 -0.16019 " pathEditMode="relative" rAng="0" ptsTypes="AAAAAAA">
                                          <p:cBhvr>
                                            <p:cTn id="759" dur="1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28" y="-9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1" dur="1000" fill="hold"/>
                                            <p:tgtEl>
                                              <p:spTgt spid="476"/>
                                            </p:tgtEl>
                                          </p:cBhvr>
                                          <p:by x="93000" y="9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2" presetID="32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3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4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5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6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7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GONG - only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8" presetID="1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0" presetID="1" presetClass="exit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2" presetID="1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4" presetID="1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6" presetID="1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8" presetID="1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0" presetID="32" presetClass="emph" presetSubtype="0" repeatCount="indefinite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6" presetID="32" presetClass="emph" presetSubtype="0" repeatCount="indefinite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7" dur="8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8" dur="160" fill="hold">
                                              <p:stCondLst>
                                                <p:cond delay="16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9" dur="160" fill="hold">
                                              <p:stCondLst>
                                                <p:cond delay="32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0" dur="16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1" dur="160" fill="hold">
                                              <p:stCondLst>
                                                <p:cond delay="640"/>
                                              </p:stCondLst>
                                            </p:cTn>
                                            <p:tgtEl>
                                              <p:spTgt spid="8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2" presetID="32" presetClass="emph" presetSubtype="0" repeatCount="indefinite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8" presetID="32" presetClass="emph" presetSubtype="0" repeatCount="indefinite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9" dur="8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0" dur="160" fill="hold">
                                              <p:stCondLst>
                                                <p:cond delay="16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1" dur="160" fill="hold">
                                              <p:stCondLst>
                                                <p:cond delay="32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2" dur="16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3" dur="160" fill="hold">
                                              <p:stCondLst>
                                                <p:cond delay="640"/>
                                              </p:stCondLst>
                                            </p:cTn>
                                            <p:tgtEl>
                                              <p:spTgt spid="8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4" presetID="1" presetClass="exit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5"/>
                      </p:tgtEl>
                    </p:cond>
                  </p:nextCondLst>
                </p:seq>
                <p:seq concurrent="1" nextAc="seek">
                  <p:cTn id="808" restart="whenNotActive" fill="hold" evtFilter="cancelBubble" nodeType="interactiveSeq">
                    <p:stCondLst>
                      <p:cond evt="onClick" delay="0">
                        <p:tgtEl>
                          <p:spTgt spid="3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9" fill="hold">
                          <p:stCondLst>
                            <p:cond delay="0"/>
                          </p:stCondLst>
                          <p:childTnLst>
                            <p:par>
                              <p:cTn id="8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1" presetID="0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795 -0.01782 L -0.00795 -0.01782 C -0.01146 -0.01574 -0.01485 -0.01343 -0.01836 -0.01134 C -0.02891 -0.00486 -0.03959 0.00046 -0.05013 0.00718 C -0.05222 0.00833 -0.05573 0.01227 -0.05573 0.01227 L -0.05573 0.01227 " pathEditMode="relative" ptsTypes="AAAAAA">
                                          <p:cBhvr>
                                            <p:cTn id="812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1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2383 -0.01458 L -0.02383 -0.01458 L 0.02955 -0.05625 L 0.02955 -0.05625 " pathEditMode="relative" ptsTypes="AAAA">
                                          <p:cBhvr>
                                            <p:cTn id="81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1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20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3294 -0.06852 L 0.03294 -0.06829 C 0.02005 -0.05856 0.00755 -0.04699 -0.0056 -0.03866 C -0.02435 -0.02639 -0.04414 -0.01968 -0.06276 -0.00694 C -0.06563 -0.00486 -0.06928 0.00486 -0.06928 0.00509 L -0.06928 0.00486 L -0.06928 0.00509 L -0.06928 0.00486 L -0.06459 0.01157 " pathEditMode="relative" rAng="0" ptsTypes="AAAAAAAAA">
                                          <p:cBhvr>
                                            <p:cTn id="821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17" y="40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0"/>
                      </p:tgtEl>
                    </p:cond>
                  </p:nextCondLst>
                </p:seq>
                <p:seq concurrent="1" nextAc="seek">
                  <p:cTn id="822" restart="whenNotActive" fill="hold" evtFilter="cancelBubble" nodeType="interactiveSeq">
                    <p:stCondLst>
                      <p:cond evt="onClick" delay="0">
                        <p:tgtEl>
                          <p:spTgt spid="3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3" fill="hold">
                          <p:stCondLst>
                            <p:cond delay="0"/>
                          </p:stCondLst>
                          <p:childTnLst>
                            <p:par>
                              <p:cTn id="8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38 -0.01782 L 0.00338 -0.01782 C 0.00612 -0.01898 0.00898 -0.02014 0.01171 -0.0213 C 0.01276 -0.02176 0.01367 -0.02245 0.01458 -0.02292 C 0.01575 -0.02361 0.01705 -0.02407 0.01836 -0.02454 C 0.01927 -0.025 0.02018 -0.02593 0.02109 -0.02616 C 0.02265 -0.02685 0.02421 -0.02731 0.02578 -0.02801 C 0.02682 -0.02847 0.02773 -0.02917 0.02864 -0.02963 C 0.02981 -0.03032 0.03112 -0.03079 0.03242 -0.03125 C 0.03398 -0.03194 0.03554 -0.03218 0.03711 -0.03287 C 0.03802 -0.03333 0.03893 -0.03403 0.03984 -0.03449 C 0.04114 -0.03518 0.04244 -0.03565 0.04362 -0.03634 C 0.04453 -0.0368 0.04544 -0.0375 0.04648 -0.03796 C 0.04856 -0.03866 0.05078 -0.03912 0.05299 -0.03958 C 0.0595 -0.04352 0.05247 -0.03981 0.06523 -0.04282 C 0.06653 -0.04329 0.0677 -0.04421 0.06901 -0.04468 C 0.07148 -0.04537 0.07395 -0.0456 0.07643 -0.0463 C 0.07786 -0.04676 0.08333 -0.04861 0.08489 -0.04954 C 0.08554 -0.05 0.08619 -0.05069 0.08684 -0.05116 L 0.08684 -0.05116 " pathEditMode="relative" ptsTypes="AAAAAAAAAAAAAAAAAAAA">
                                          <p:cBhvr>
                                            <p:cTn id="826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8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1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8684 -0.05278 L 0.08684 -0.05278 C 0.07643 -0.04676 0.0664 -0.03912 0.05586 -0.03449 C 0.0401 -0.02801 0.02369 -0.02662 0.00794 -0.01944 C 0.00599 -0.01875 0.00429 -0.01111 0.00429 -0.01111 L 0.00429 -0.01111 " pathEditMode="relative" ptsTypes="AAAAAA">
                                          <p:cBhvr>
                                            <p:cTn id="832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1"/>
                      </p:tgtEl>
                    </p:cond>
                  </p:nextCondLst>
                </p:seq>
                <p:seq concurrent="1" nextAc="seek">
                  <p:cTn id="833" restart="whenNotActive" fill="hold" evtFilter="cancelBubble" nodeType="interactiveSeq">
                    <p:stCondLst>
                      <p:cond evt="onClick" delay="0">
                        <p:tgtEl>
                          <p:spTgt spid="3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4" fill="hold">
                          <p:stCondLst>
                            <p:cond delay="0"/>
                          </p:stCondLst>
                          <p:childTnLst>
                            <p:par>
                              <p:cTn id="8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5 0.01018 L -0.05925 0.01041 C -0.0474 -0.01435 -0.03568 -0.03912 -0.0237 -0.0632 C -0.02188 -0.0669 -0.01797 -0.07315 -0.01797 -0.07292 L -0.01797 -0.07315 " pathEditMode="relative" rAng="0" ptsTypes="AAAAA">
                                          <p:cBhvr>
                                            <p:cTn id="837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7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9" presetID="1" presetClass="entr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2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224 -0.07361 L -0.0224 -0.07338 C -0.03178 -0.06551 -0.04141 -0.05787 -0.05053 -0.04884 C -0.06329 -0.03611 -0.07579 -0.02292 -0.08803 -0.0088 C -0.08894 -0.00764 -0.08985 -0.0037 -0.08985 -0.00347 L -0.08985 -0.0037 " pathEditMode="relative" rAng="0" ptsTypes="AAAAAA">
                                          <p:cBhvr>
                                            <p:cTn id="843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72" y="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2"/>
                      </p:tgtEl>
                    </p:cond>
                  </p:nextCondLst>
                </p:seq>
                <p:seq concurrent="1" nextAc="seek">
                  <p:cTn id="844" restart="whenNotActive" fill="hold" evtFilter="cancelBubble" nodeType="interactiveSeq">
                    <p:stCondLst>
                      <p:cond evt="onClick" delay="0">
                        <p:tgtEl>
                          <p:spTgt spid="3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5" fill="hold">
                          <p:stCondLst>
                            <p:cond delay="0"/>
                          </p:stCondLst>
                          <p:childTnLst>
                            <p:par>
                              <p:cTn id="8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7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638 -0.02106 L -0.10638 -0.02106 C -0.103 -0.02454 -0.09935 -0.02731 -0.0961 -0.03125 C -0.09375 -0.03403 -0.0918 -0.03796 -0.08946 -0.0412 C -0.08711 -0.04468 -0.08438 -0.04768 -0.08204 -0.05116 C -0.08099 -0.05278 -0.08008 -0.05463 -0.07917 -0.05625 L -0.07722 -0.05949 L -0.07722 -0.05949 " pathEditMode="relative" ptsTypes="AAAAAAAA">
                                          <p:cBhvr>
                                            <p:cTn id="848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0" presetID="1" presetClass="entr" presetSubtype="0" fill="hold" grpId="3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3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4909 -0.05278 L -0.04909 -0.05278 C -0.04493 -0.03773 -0.03789 -0.01296 -0.03503 -0.00116 C -0.03256 0.00926 -0.03034 0.02014 -0.02761 0.03056 C -0.02605 0.03634 -0.02357 0.0412 -0.02201 0.04722 C -0.02045 0.05255 -0.01967 0.05833 -0.01823 0.06389 C -0.0168 0.06945 -0.01485 0.07477 -0.01355 0.08056 C -0.01237 0.08588 -0.01172 0.09167 -0.01068 0.09722 C -0.00977 0.10208 -0.00899 0.10718 -0.00795 0.11204 C -0.00717 0.11551 -0.00599 0.11875 -0.00508 0.12222 C -0.00313 0.12986 -0.00547 0.12477 -0.00222 0.13056 L -0.00222 0.13056 " pathEditMode="relative" ptsTypes="AAAAAAAAAAAA">
                                          <p:cBhvr>
                                            <p:cTn id="854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3"/>
                      </p:tgtEl>
                    </p:cond>
                  </p:nextCondLst>
                </p:seq>
                <p:seq concurrent="1" nextAc="seek">
                  <p:cTn id="855" restart="whenNotActive" fill="hold" evtFilter="cancelBubble" nodeType="interactiveSeq">
                    <p:stCondLst>
                      <p:cond evt="onClick" delay="0">
                        <p:tgtEl>
                          <p:spTgt spid="3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6" fill="hold">
                          <p:stCondLst>
                            <p:cond delay="0"/>
                          </p:stCondLst>
                          <p:childTnLst>
                            <p:par>
                              <p:cTn id="8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739 -0.02106 L 0.04739 -0.02106 C 0.07591 -0.05255 0.03919 -0.01296 0.08958 -0.06273 C 0.09309 -0.06643 0.09648 -0.07037 0.09987 -0.07454 C 0.10091 -0.07593 0.10273 -0.0794 0.10273 -0.0794 L 0.10273 -0.0794 " pathEditMode="relative" ptsTypes="AAAAAA">
                                          <p:cBhvr>
                                            <p:cTn id="859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1" presetID="1" presetClass="entr" presetSubtype="0" fill="hold" grpId="4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4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10455 -0.0794 L 0.10455 -0.0794 C 0.09101 -0.07014 0.07695 -0.06343 0.06419 -0.05116 C 0.05638 -0.04375 0.05026 -0.03171 0.04362 -0.0213 C 0.04244 -0.01944 0.04088 -0.01458 0.04088 -0.01458 L 0.04088 -0.01458 " pathEditMode="relative" ptsTypes="AAAAAA">
                                          <p:cBhvr>
                                            <p:cTn id="86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4"/>
                      </p:tgtEl>
                    </p:cond>
                  </p:nextCondLst>
                </p:seq>
                <p:seq concurrent="1" nextAc="seek">
                  <p:cTn id="866" restart="whenNotActive" fill="hold" evtFilter="cancelBubble" nodeType="interactiveSeq">
                    <p:stCondLst>
                      <p:cond evt="onClick" delay="0">
                        <p:tgtEl>
                          <p:spTgt spid="6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7" fill="hold">
                          <p:stCondLst>
                            <p:cond delay="0"/>
                          </p:stCondLst>
                          <p:childTnLst>
                            <p:par>
                              <p:cTn id="8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9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432 -0.01829 L -0.01432 -0.01806 C -0.0237 -0.01227 -0.0194 -0.01482 -0.02747 -0.01019 C -0.02839 -0.00949 -0.02956 -0.00949 -0.03034 -0.00834 C -0.03125 -0.00741 -0.03203 -0.00579 -0.03307 -0.0051 C -0.03464 -0.00417 -0.03633 -0.00417 -0.03776 -0.00348 C -0.04037 -0.00232 -0.04284 -0.00093 -0.04531 3.7037E-6 C -0.05195 0.00231 -0.04844 0.00069 -0.0556 0.00486 L -0.05846 0.00648 L -0.0612 0.00833 L -0.0612 0.00856 " pathEditMode="relative" rAng="0" ptsTypes="AAAAAAAAAAA">
                                          <p:cBhvr>
                                            <p:cTn id="870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4" y="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7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029 0.00995 L -0.06029 0.01018 C -0.05781 0.00764 -0.05534 0.00555 -0.05287 0.00324 C -0.05182 0.00231 -0.05104 0.00069 -0.05 -0.00024 C -0.04922 -0.00093 -0.04805 -0.00093 -0.04727 -0.00186 C -0.04531 -0.00371 -0.04375 -0.00718 -0.04154 -0.00857 C -0.03971 -0.00949 -0.03763 -0.00996 -0.03594 -0.01181 C -0.02787 -0.0213 -0.03815 -0.00996 -0.03034 -0.0169 C -0.02096 -0.02524 -0.03529 -0.01482 -0.02383 -0.02338 C -0.02188 -0.025 -0.01914 -0.02593 -0.01719 -0.02686 C -0.01628 -0.02801 -0.0155 -0.0294 -0.01445 -0.0301 C -0.01263 -0.03149 -0.01068 -0.03241 -0.00872 -0.03357 L -0.00039 -0.03843 L 0.00807 -0.04352 C 0.00898 -0.04399 0.00989 -0.04468 0.01094 -0.04514 C 0.01211 -0.04561 0.01341 -0.04607 0.01471 -0.04676 L 0.02305 -0.05186 C 0.02409 -0.05232 0.025 -0.05301 0.02591 -0.05348 C 0.02786 -0.0544 0.0306 -0.05533 0.03242 -0.05672 C 0.03372 -0.05787 0.03489 -0.05903 0.0362 -0.06019 C 0.03711 -0.06088 0.03815 -0.06111 0.03906 -0.06181 C 0.04114 -0.06366 0.04141 -0.06436 0.04284 -0.06667 L 0.04284 -0.06644 " pathEditMode="relative" rAng="0" ptsTypes="AAAAAAAAAAAAAAAAAAAAAAA">
                                          <p:cBhvr>
                                            <p:cTn id="873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156" y="-38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75" presetID="1" presetClass="entr" presetSubtype="0" fill="hold" grpId="5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78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5039 -0.10162 L 0.05039 -0.10139 C 0.0444 -0.09838 0.03815 -0.0963 0.03255 -0.09167 C 0.02539 -0.08611 0.01888 -0.07801 0.01185 -0.07176 C 0.00286 -0.06366 -0.00599 -0.05533 -0.01537 -0.04838 C -0.02643 -0.04028 -0.03776 -0.03311 -0.04909 -0.02662 C -0.06029 -0.02037 -0.05938 -0.03033 -0.05938 -0.01829 L -0.05938 -0.01806 " pathEditMode="relative" rAng="0" ptsTypes="AAAAAAAA">
                                          <p:cBhvr>
                                            <p:cTn id="879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95" y="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3"/>
                      </p:tgtEl>
                    </p:cond>
                  </p:nextCondLst>
                </p:seq>
                <p:seq concurrent="1" nextAc="seek">
                  <p:cTn id="880" restart="whenNotActive" fill="hold" evtFilter="cancelBubble" nodeType="interactiveSeq">
                    <p:stCondLst>
                      <p:cond evt="onClick" delay="0">
                        <p:tgtEl>
                          <p:spTgt spid="6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1" fill="hold">
                          <p:stCondLst>
                            <p:cond delay="0"/>
                          </p:stCondLst>
                          <p:childTnLst>
                            <p:par>
                              <p:cTn id="8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 -0.00672 L -0.0069 -0.00649 L 0.00052 -0.01181 C 0.00143 -0.0125 0.00234 -0.0132 0.00338 -0.01343 C 0.00521 -0.01412 0.00716 -0.01436 0.00898 -0.01505 C 0.01094 -0.01598 0.01276 -0.01736 0.01458 -0.01852 C 0.01549 -0.01899 0.01641 -0.01968 0.01745 -0.02014 C 0.01862 -0.02061 0.01992 -0.0213 0.02122 -0.02176 C 0.02266 -0.02246 0.02435 -0.02269 0.02591 -0.02338 C 0.02773 -0.02431 0.02956 -0.0257 0.03151 -0.02686 C 0.03242 -0.02732 0.03333 -0.02801 0.03424 -0.02848 C 0.03555 -0.02894 0.03685 -0.0294 0.03802 -0.0301 C 0.03893 -0.03056 0.03984 -0.03125 0.04088 -0.03172 C 0.0582 -0.04005 0.03997 -0.03125 0.05404 -0.03681 C 0.05495 -0.03704 0.05586 -0.03797 0.05677 -0.03843 C 0.05833 -0.03912 0.05989 -0.03936 0.06146 -0.04005 L 0.06992 -0.04514 C 0.07083 -0.04561 0.07174 -0.0463 0.07279 -0.04676 C 0.0845 -0.05186 0.06992 -0.04537 0.0793 -0.05 C 0.08047 -0.0507 0.08177 -0.05116 0.08307 -0.05186 C 0.09245 -0.05649 0.07786 -0.04977 0.08958 -0.0551 C 0.09062 -0.06065 0.08958 -0.05996 0.09154 -0.05996 L 0.09154 -0.05973 " pathEditMode="relative" rAng="0" ptsTypes="AAAAAAAAAAAAAAAAAAAAAAA">
                                          <p:cBhvr>
                                            <p:cTn id="884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22" y="-26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6" presetID="1" presetClass="entr" presetSubtype="0" fill="hold" grpId="6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9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11406 -0.04676 L 0.11406 -0.04653 C 0.1112 -0.0463 0.10833 -0.04607 0.1056 -0.04514 C 0.10143 -0.04399 0.10378 -0.04329 0.1 -0.04028 C 0.09818 -0.03889 0.09622 -0.03774 0.09427 -0.03681 L 0.08685 -0.03357 C 0.08555 -0.03311 0.08437 -0.03241 0.08307 -0.03195 C 0.08177 -0.03149 0.07617 -0.02963 0.07461 -0.02848 C 0.07331 -0.02778 0.07213 -0.02616 0.07083 -0.02524 C 0.06966 -0.02431 0.06836 -0.02408 0.06719 -0.02361 C 0.06159 -0.02084 0.06719 -0.02292 0.06055 -0.02014 C 0.05898 -0.01968 0.05742 -0.01922 0.05586 -0.01852 C 0.05495 -0.01806 0.05404 -0.01713 0.05312 -0.0169 C 0.05091 -0.01621 0.0487 -0.01574 0.04648 -0.01528 C 0.03307 -0.00741 0.047 -0.01528 0.03711 -0.01019 C 0.0362 -0.00973 0.03529 -0.00903 0.03437 -0.00857 C 0.02838 -0.00602 0.02917 -0.00764 0.02213 -0.00348 L 0.01367 0.00139 C 0.01276 0.00208 0.01185 0.00277 0.01094 0.00301 C 0.00221 0.00694 0.01302 0.00231 0.00156 0.00648 C -0.00886 0.01018 0.00716 0.00601 -0.00977 0.00972 C -0.01615 0.01342 -0.00833 0.00926 -0.01914 0.01319 C -0.02005 0.01342 -0.02096 0.01435 -0.02188 0.01481 C -0.02591 0.01643 -0.02813 0.01666 -0.03229 0.01805 C -0.04258 0.02176 -0.02669 0.01759 -0.04349 0.02152 C -0.04987 0.02523 -0.04206 0.02083 -0.05287 0.02476 C -0.05391 0.025 -0.05469 0.02592 -0.05573 0.02639 C -0.05729 0.02708 -0.05886 0.02731 -0.06042 0.02801 C -0.06133 0.02847 -0.06224 0.02939 -0.06315 0.02986 C -0.06563 0.03055 -0.06823 0.03078 -0.0707 0.03148 C -0.07227 0.03194 -0.07383 0.03264 -0.07539 0.0331 C -0.07813 0.03379 -0.08099 0.03426 -0.08386 0.03472 C -0.08477 0.03541 -0.08568 0.03611 -0.08659 0.03634 C -0.08854 0.03703 -0.09219 0.03819 -0.09219 0.03842 L -0.09219 0.03819 " pathEditMode="relative" rAng="0" ptsTypes="AAAAAAAAAAAAAAAAAAAAAAAAAAAAAAAAAAA">
                                          <p:cBhvr>
                                            <p:cTn id="890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2" y="425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9"/>
                      </p:tgtEl>
                    </p:cond>
                  </p:nextCondLst>
                </p:seq>
                <p:seq concurrent="1" nextAc="seek">
                  <p:cTn id="891" restart="whenNotActive" fill="hold" evtFilter="cancelBubble" nodeType="interactiveSeq">
                    <p:stCondLst>
                      <p:cond evt="onClick" delay="0">
                        <p:tgtEl>
                          <p:spTgt spid="6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2" fill="hold">
                          <p:stCondLst>
                            <p:cond delay="0"/>
                          </p:stCondLst>
                          <p:childTnLst>
                            <p:par>
                              <p:cTn id="8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4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128 0.04328 L -0.09128 0.04351 L -0.08477 0.02639 C -0.08412 0.02476 -0.08346 0.02314 -0.08294 0.02152 L -0.07917 0.01157 L -0.07721 0.00648 C -0.07669 0.00486 -0.07578 0.00347 -0.07539 0.00139 C -0.07305 -0.01111 -0.07617 0.00439 -0.07253 -0.00857 C -0.07018 -0.0169 -0.07383 -0.01297 -0.06784 -0.02361 C -0.06693 -0.02524 -0.06589 -0.02662 -0.06511 -0.02848 C -0.06081 -0.03936 -0.06589 -0.03195 -0.06042 -0.03843 C -0.05833 -0.04954 -0.0612 -0.03866 -0.05664 -0.04514 C -0.05573 -0.04653 -0.0556 -0.04885 -0.05482 -0.05024 C -0.05365 -0.05186 -0.05221 -0.05232 -0.05104 -0.05348 C -0.05065 -0.05394 -0.05039 -0.05463 -0.05 -0.0551 L -0.05 -0.05486 " pathEditMode="relative" rAng="0" ptsTypes="AAAAAAAAAAAAAAAA">
                                          <p:cBhvr>
                                            <p:cTn id="895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7" y="-490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7" presetID="1" presetClass="entr" presetSubtype="0" fill="hold" grpId="7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0" presetID="0" presetClass="path" presetSubtype="0" accel="50000" decel="5000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0.06966 -0.10162 L -0.06966 -0.10139 C -0.08581 -0.09213 -0.08711 -0.09236 -0.10625 -0.07338 C -0.10912 -0.07061 -0.11198 -0.06829 -0.11471 -0.06505 C -0.11732 -0.06204 -0.11966 -0.05834 -0.12227 -0.0551 C -0.125 -0.05162 -0.12813 -0.04908 -0.13073 -0.04514 C -0.13216 -0.04283 -0.13307 -0.03959 -0.13438 -0.03681 C -0.13568 -0.03449 -0.13815 -0.0301 -0.13815 -0.02986 L -0.13906 -0.0301 " pathEditMode="relative" rAng="0" ptsTypes="AAAAAAAAA">
                                          <p:cBhvr>
                                            <p:cTn id="901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77" y="35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0"/>
                      </p:tgtEl>
                    </p:cond>
                  </p:nextCondLst>
                </p:seq>
                <p:seq concurrent="1" nextAc="seek">
                  <p:cTn id="902" restart="whenNotActive" fill="hold" evtFilter="cancelBubble" nodeType="interactiveSeq">
                    <p:stCondLst>
                      <p:cond evt="onClick" delay="0">
                        <p:tgtEl>
                          <p:spTgt spid="6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3" fill="hold">
                          <p:stCondLst>
                            <p:cond delay="0"/>
                          </p:stCondLst>
                          <p:childTnLst>
                            <p:par>
                              <p:cTn id="9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716 -0.02176 L -0.10716 -0.02153 C -0.08932 -0.04098 -0.10547 -0.02246 -0.09128 -0.0419 C -0.08542 -0.04977 -0.07344 -0.06505 -0.07344 -0.06482 L -0.07344 -0.06505 " pathEditMode="relative" rAng="0" ptsTypes="AAAAA">
                                          <p:cBhvr>
                                            <p:cTn id="906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80" y="-21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8" presetID="1" presetClass="entr" presetSubtype="0" fill="hold" grpId="8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1" presetID="0" presetClass="path" presetSubtype="0" accel="50000" decel="50000" fill="hold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-0.04909 -0.05162 L -0.04909 -0.05139 C -0.04766 -0.04653 -0.03034 0.01157 -0.02852 0.0199 C -0.02656 0.02824 -0.02461 0.03657 -0.02292 0.0449 C -0.01992 0.05879 -0.01771 0.07291 -0.01445 0.08657 C -0.01146 0.09861 -0.0099 0.10694 -0.00508 0.11828 C -0.00404 0.1206 -0.003 0.12268 -0.00221 0.125 C -0.00143 0.12708 -0.00026 0.13171 -0.00026 0.13194 L -0.00026 0.13171 " pathEditMode="relative" rAng="0" ptsTypes="AAAAAAAAA">
                                          <p:cBhvr>
                                            <p:cTn id="912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35" y="9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1"/>
                      </p:tgtEl>
                    </p:cond>
                  </p:nextCondLst>
                </p:seq>
                <p:seq concurrent="1" nextAc="seek">
                  <p:cTn id="913" restart="whenNotActive" fill="hold" evtFilter="cancelBubble" nodeType="interactiveSeq">
                    <p:stCondLst>
                      <p:cond evt="onClick" delay="0">
                        <p:tgtEl>
                          <p:spTgt spid="6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4" fill="hold">
                          <p:stCondLst>
                            <p:cond delay="0"/>
                          </p:stCondLst>
                          <p:childTnLst>
                            <p:par>
                              <p:cTn id="9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8 -0.0551 L 0.0888 -0.05486 C 0.09753 -0.06574 0.10547 -0.07871 0.11497 -0.08681 C 0.14101 -0.10926 0.13359 -0.09676 0.14219 -0.11181 L 0.14219 -0.11158 " pathEditMode="relative" rAng="0" ptsTypes="AAAAA">
                                          <p:cBhvr>
                                            <p:cTn id="917" dur="5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69" y="-2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9" presetID="1" presetClass="entr" presetSubtype="0" fill="hold" grpId="9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ack-aww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2" presetID="0" presetClass="path" presetSubtype="0" accel="50000" decel="5000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0.14128 -0.11181 L 0.14128 -0.11158 C 0.13906 -0.10857 0.13685 -0.10533 0.13463 -0.10186 C 0.13372 -0.10024 0.13294 -0.09815 0.1319 -0.09699 C 0.13099 -0.09584 0.12995 -0.09607 0.12904 -0.09514 C 0.12708 -0.09329 0.12526 -0.09074 0.12344 -0.08843 C 0.12253 -0.0875 0.12161 -0.08588 0.12057 -0.08519 C 0.11354 -0.08102 0.12226 -0.08658 0.11497 -0.0801 C 0.11406 -0.0794 0.11302 -0.0794 0.11224 -0.07848 C 0.11016 -0.07662 0.10872 -0.07315 0.10651 -0.07176 C 0.1056 -0.0713 0.10469 -0.07084 0.10378 -0.07014 C 0.10273 -0.06922 0.10195 -0.0676 0.10091 -0.0669 C 0.09909 -0.06528 0.09531 -0.06343 0.09531 -0.0632 C 0.09466 -0.06181 0.09427 -0.05973 0.09349 -0.05857 C 0.09271 -0.05741 0.09128 -0.05811 0.09062 -0.05672 C 0.08489 -0.04653 0.09388 -0.05556 0.08789 -0.05 L 0.08789 -0.04977 " pathEditMode="relative" rAng="0" ptsTypes="AAAAAAAAAAAAAAAAA">
                                          <p:cBhvr>
                                            <p:cTn id="923" dur="2000" fill="hold"/>
                                            <p:tgtEl>
                                              <p:spTgt spid="4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31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2"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  <p:bldP spid="55" grpId="1" animBg="1"/>
          <p:bldP spid="55" grpId="2" animBg="1"/>
          <p:bldP spid="55" grpId="3" animBg="1"/>
          <p:bldP spid="55" grpId="4" animBg="1"/>
          <p:bldP spid="55" grpId="5" animBg="1"/>
          <p:bldP spid="55" grpId="6" animBg="1"/>
          <p:bldP spid="55" grpId="7" animBg="1"/>
          <p:bldP spid="55" grpId="8" animBg="1"/>
          <p:bldP spid="55" grpId="9" animBg="1"/>
          <p:bldP spid="311" grpId="0" animBg="1"/>
          <p:bldP spid="311" grpId="1" animBg="1"/>
          <p:bldP spid="624" grpId="0" animBg="1"/>
          <p:bldP spid="624" grpId="1" animBg="1"/>
          <p:bldP spid="624" grpId="2" animBg="1"/>
          <p:bldP spid="625" grpId="0" animBg="1"/>
          <p:bldP spid="625" grpId="1" animBg="1"/>
          <p:bldP spid="625" grpId="2" animBg="1"/>
          <p:bldP spid="310" grpId="0" animBg="1"/>
          <p:bldP spid="310" grpId="1" animBg="1"/>
          <p:bldP spid="303" grpId="0" animBg="1"/>
          <p:bldP spid="303" grpId="1" animBg="1"/>
          <p:bldP spid="309" grpId="0" animBg="1"/>
          <p:bldP spid="309" grpId="1" animBg="1"/>
          <p:bldP spid="315" grpId="0" animBg="1"/>
          <p:bldP spid="315" grpId="1" animBg="1"/>
          <p:bldP spid="315" grpId="2" animBg="1"/>
          <p:bldP spid="316" grpId="0" animBg="1"/>
          <p:bldP spid="316" grpId="1" animBg="1"/>
          <p:bldP spid="316" grpId="2" animBg="1"/>
          <p:bldP spid="317" grpId="0" animBg="1"/>
          <p:bldP spid="317" grpId="1" animBg="1"/>
          <p:bldP spid="317" grpId="2" animBg="1"/>
          <p:bldP spid="318" grpId="0" animBg="1"/>
          <p:bldP spid="318" grpId="1" animBg="1"/>
          <p:bldP spid="302" grpId="0" animBg="1"/>
          <p:bldP spid="302" grpId="1" animBg="1"/>
          <p:bldP spid="302" grpId="2" animBg="1"/>
          <p:bldP spid="304" grpId="0" animBg="1"/>
          <p:bldP spid="304" grpId="1" animBg="1"/>
          <p:bldP spid="305" grpId="0" animBg="1"/>
          <p:bldP spid="305" grpId="1" animBg="1"/>
          <p:bldP spid="305" grpId="2" animBg="1"/>
          <p:bldP spid="306" grpId="0" animBg="1"/>
          <p:bldP spid="306" grpId="1" animBg="1"/>
          <p:bldP spid="306" grpId="2" animBg="1"/>
          <p:bldP spid="296" grpId="0" animBg="1"/>
          <p:bldP spid="296" grpId="1" animBg="1"/>
          <p:bldP spid="296" grpId="2" animBg="1"/>
          <p:bldP spid="298" grpId="0" animBg="1"/>
          <p:bldP spid="298" grpId="1" animBg="1"/>
          <p:bldP spid="298" grpId="2" animBg="1"/>
          <p:bldP spid="297" grpId="0" animBg="1"/>
          <p:bldP spid="297" grpId="1" animBg="1"/>
          <p:bldP spid="297" grpId="2" animBg="1"/>
          <p:bldP spid="290" grpId="0" animBg="1"/>
          <p:bldP spid="290" grpId="1" animBg="1"/>
          <p:bldP spid="291" grpId="0" animBg="1"/>
          <p:bldP spid="291" grpId="1" animBg="1"/>
          <p:bldP spid="291" grpId="2" animBg="1"/>
          <p:bldP spid="292" grpId="0" animBg="1"/>
          <p:bldP spid="292" grpId="1" animBg="1"/>
          <p:bldP spid="292" grpId="2" animBg="1"/>
          <p:bldP spid="293" grpId="0" animBg="1"/>
          <p:bldP spid="293" grpId="1" animBg="1"/>
          <p:bldP spid="293" grpId="2" animBg="1"/>
          <p:bldP spid="294" grpId="0" animBg="1"/>
          <p:bldP spid="294" grpId="1" animBg="1"/>
          <p:bldP spid="294" grpId="2" animBg="1"/>
          <p:bldP spid="295" grpId="0" animBg="1"/>
          <p:bldP spid="295" grpId="1" animBg="1"/>
          <p:bldP spid="295" grpId="2" animBg="1"/>
          <p:bldP spid="111" grpId="0" animBg="1"/>
          <p:bldP spid="111" grpId="1" animBg="1"/>
          <p:bldP spid="111" grpId="2" animBg="1"/>
          <p:bldP spid="113" grpId="0" animBg="1"/>
          <p:bldP spid="113" grpId="1" animBg="1"/>
          <p:bldP spid="113" grpId="2" animBg="1"/>
          <p:bldP spid="114" grpId="0" animBg="1"/>
          <p:bldP spid="114" grpId="1" animBg="1"/>
          <p:bldP spid="114" grpId="2" animBg="1"/>
          <p:bldP spid="115" grpId="0" animBg="1"/>
          <p:bldP spid="115" grpId="1" animBg="1"/>
          <p:bldP spid="115" grpId="2" animBg="1"/>
          <p:bldP spid="116" grpId="0" animBg="1"/>
          <p:bldP spid="116" grpId="1" animBg="1"/>
          <p:bldP spid="116" grpId="2" animBg="1"/>
          <p:bldP spid="120" grpId="0" animBg="1"/>
          <p:bldP spid="120" grpId="1" animBg="1"/>
          <p:bldP spid="120" grpId="2" animBg="1"/>
          <p:bldP spid="121" grpId="0" animBg="1"/>
          <p:bldP spid="121" grpId="1" animBg="1"/>
          <p:bldP spid="121" grpId="2" animBg="1"/>
          <p:bldP spid="119" grpId="0" animBg="1"/>
          <p:bldP spid="119" grpId="1" animBg="1"/>
          <p:bldP spid="119" grpId="2" animBg="1"/>
          <p:bldP spid="409" grpId="0" animBg="1"/>
          <p:bldP spid="409" grpId="1" animBg="1"/>
          <p:bldP spid="410" grpId="0" animBg="1"/>
          <p:bldP spid="410" grpId="1" animBg="1"/>
          <p:bldP spid="411" grpId="0" animBg="1"/>
          <p:bldP spid="411" grpId="1" animBg="1"/>
          <p:bldP spid="413" grpId="0" animBg="1"/>
          <p:bldP spid="413" grpId="1" animBg="1"/>
          <p:bldP spid="413" grpId="2" animBg="1"/>
          <p:bldP spid="414" grpId="0" animBg="1"/>
          <p:bldP spid="414" grpId="1" animBg="1"/>
          <p:bldP spid="414" grpId="2" animBg="1"/>
          <p:bldP spid="415" grpId="0" animBg="1"/>
          <p:bldP spid="415" grpId="1" animBg="1"/>
          <p:bldP spid="415" grpId="2" animBg="1"/>
          <p:bldP spid="416" grpId="0" animBg="1"/>
          <p:bldP spid="416" grpId="1" animBg="1"/>
          <p:bldP spid="419" grpId="0" animBg="1"/>
          <p:bldP spid="419" grpId="1" animBg="1"/>
          <p:bldP spid="419" grpId="2" animBg="1"/>
          <p:bldP spid="420" grpId="0" animBg="1"/>
          <p:bldP spid="420" grpId="1" animBg="1"/>
          <p:bldP spid="421" grpId="0" animBg="1"/>
          <p:bldP spid="421" grpId="1" animBg="1"/>
          <p:bldP spid="421" grpId="2" animBg="1"/>
          <p:bldP spid="422" grpId="0" animBg="1"/>
          <p:bldP spid="422" grpId="1" animBg="1"/>
          <p:bldP spid="422" grpId="2" animBg="1"/>
          <p:bldP spid="423" grpId="0" animBg="1"/>
          <p:bldP spid="423" grpId="1" animBg="1"/>
          <p:bldP spid="423" grpId="2" animBg="1"/>
          <p:bldP spid="424" grpId="0" animBg="1"/>
          <p:bldP spid="424" grpId="1" animBg="1"/>
          <p:bldP spid="424" grpId="2" animBg="1"/>
          <p:bldP spid="425" grpId="0" animBg="1"/>
          <p:bldP spid="425" grpId="1" animBg="1"/>
          <p:bldP spid="425" grpId="2" animBg="1"/>
          <p:bldP spid="426" grpId="0" animBg="1"/>
          <p:bldP spid="426" grpId="1" animBg="1"/>
          <p:bldP spid="427" grpId="0" animBg="1"/>
          <p:bldP spid="427" grpId="1" animBg="1"/>
          <p:bldP spid="427" grpId="2" animBg="1"/>
          <p:bldP spid="428" grpId="0" animBg="1"/>
          <p:bldP spid="428" grpId="1" animBg="1"/>
          <p:bldP spid="428" grpId="2" animBg="1"/>
          <p:bldP spid="429" grpId="0" animBg="1"/>
          <p:bldP spid="429" grpId="1" animBg="1"/>
          <p:bldP spid="429" grpId="2" animBg="1"/>
          <p:bldP spid="430" grpId="0" animBg="1"/>
          <p:bldP spid="430" grpId="1" animBg="1"/>
          <p:bldP spid="430" grpId="2" animBg="1"/>
          <p:bldP spid="431" grpId="0" animBg="1"/>
          <p:bldP spid="431" grpId="1" animBg="1"/>
          <p:bldP spid="431" grpId="2" animBg="1"/>
          <p:bldP spid="434" grpId="0" animBg="1"/>
          <p:bldP spid="434" grpId="1" animBg="1"/>
          <p:bldP spid="434" grpId="2" animBg="1"/>
          <p:bldP spid="435" grpId="0" animBg="1"/>
          <p:bldP spid="435" grpId="1" animBg="1"/>
          <p:bldP spid="435" grpId="2" animBg="1"/>
          <p:bldP spid="436" grpId="0" animBg="1"/>
          <p:bldP spid="436" grpId="1" animBg="1"/>
          <p:bldP spid="436" grpId="2" animBg="1"/>
          <p:bldP spid="437" grpId="0" animBg="1"/>
          <p:bldP spid="437" grpId="1" animBg="1"/>
          <p:bldP spid="437" grpId="2" animBg="1"/>
          <p:bldP spid="438" grpId="0" animBg="1"/>
          <p:bldP spid="438" grpId="1" animBg="1"/>
          <p:bldP spid="438" grpId="2" animBg="1"/>
          <p:bldP spid="439" grpId="0" animBg="1"/>
          <p:bldP spid="439" grpId="1" animBg="1"/>
          <p:bldP spid="439" grpId="2" animBg="1"/>
          <p:bldP spid="440" grpId="0" animBg="1"/>
          <p:bldP spid="440" grpId="1" animBg="1"/>
          <p:bldP spid="440" grpId="2" animBg="1"/>
          <p:bldP spid="443" grpId="0" animBg="1"/>
          <p:bldP spid="443" grpId="1" animBg="1"/>
          <p:bldP spid="443" grpId="2" animBg="1"/>
          <p:bldP spid="449" grpId="0" animBg="1"/>
          <p:bldP spid="449" grpId="1" animBg="1"/>
          <p:bldP spid="312" grpId="0" animBg="1"/>
          <p:bldP spid="344" grpId="0" animBg="1"/>
          <p:bldP spid="301" grpId="0" animBg="1"/>
          <p:bldP spid="343" grpId="0" animBg="1"/>
          <p:bldP spid="288" grpId="0" animBg="1"/>
          <p:bldP spid="342" grpId="0" animBg="1"/>
          <p:bldP spid="260" grpId="0" animBg="1"/>
          <p:bldP spid="341" grpId="0" animBg="1"/>
          <p:bldP spid="118" grpId="0" animBg="1"/>
          <p:bldP spid="340" grpId="0" animBg="1"/>
          <p:bldP spid="475" grpId="0" animBg="1"/>
          <p:bldP spid="632" grpId="0" animBg="1"/>
          <p:bldP spid="474" grpId="0" animBg="1"/>
          <p:bldP spid="631" grpId="0" animBg="1"/>
          <p:bldP spid="472" grpId="0" animBg="1"/>
          <p:bldP spid="629" grpId="0" animBg="1"/>
          <p:bldP spid="473" grpId="0" animBg="1"/>
          <p:bldP spid="630" grpId="0" animBg="1"/>
          <p:bldP spid="471" grpId="0" animBg="1"/>
          <p:bldP spid="6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D9CF5E-958D-45BF-9E7B-6400B822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399" y="1641830"/>
            <a:ext cx="7023201" cy="3944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641B64-31B1-43C7-BC6D-62C7FED90366}"/>
              </a:ext>
            </a:extLst>
          </p:cNvPr>
          <p:cNvSpPr txBox="1"/>
          <p:nvPr/>
        </p:nvSpPr>
        <p:spPr>
          <a:xfrm>
            <a:off x="304800" y="163286"/>
            <a:ext cx="284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INSTRUCTIONS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2D75BD-9636-4A92-A04E-5CF05C5E6C27}"/>
              </a:ext>
            </a:extLst>
          </p:cNvPr>
          <p:cNvSpPr txBox="1"/>
          <p:nvPr/>
        </p:nvSpPr>
        <p:spPr>
          <a:xfrm>
            <a:off x="0" y="936950"/>
            <a:ext cx="562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Establish purple and green teams and who goes first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258D9-4D9C-45FA-90B9-7B4C7C0DBB0E}"/>
              </a:ext>
            </a:extLst>
          </p:cNvPr>
          <p:cNvSpPr txBox="1"/>
          <p:nvPr/>
        </p:nvSpPr>
        <p:spPr>
          <a:xfrm>
            <a:off x="0" y="2600729"/>
            <a:ext cx="25843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Ask a question to the first team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2a. If the answer is correct, click on the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LEFT</a:t>
            </a:r>
            <a:r>
              <a:rPr lang="en-GB" dirty="0"/>
              <a:t> side of the rocks</a:t>
            </a:r>
          </a:p>
          <a:p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F9F152-0D0F-47E8-98FA-56FB93591322}"/>
              </a:ext>
            </a:extLst>
          </p:cNvPr>
          <p:cNvCxnSpPr>
            <a:cxnSpLocks/>
          </p:cNvCxnSpPr>
          <p:nvPr/>
        </p:nvCxnSpPr>
        <p:spPr>
          <a:xfrm>
            <a:off x="2033713" y="4733025"/>
            <a:ext cx="3267630" cy="5574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501FEE-B2BE-4DE9-B701-5D2A64B38F86}"/>
              </a:ext>
            </a:extLst>
          </p:cNvPr>
          <p:cNvCxnSpPr>
            <a:cxnSpLocks/>
          </p:cNvCxnSpPr>
          <p:nvPr/>
        </p:nvCxnSpPr>
        <p:spPr>
          <a:xfrm>
            <a:off x="4169229" y="5090422"/>
            <a:ext cx="4539344" cy="26726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E2F838-20A9-4CA4-B939-8E5CE0BE3EAD}"/>
              </a:ext>
            </a:extLst>
          </p:cNvPr>
          <p:cNvCxnSpPr>
            <a:cxnSpLocks/>
          </p:cNvCxnSpPr>
          <p:nvPr/>
        </p:nvCxnSpPr>
        <p:spPr>
          <a:xfrm flipH="1">
            <a:off x="5928226" y="4260061"/>
            <a:ext cx="4230060" cy="10731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505EFA-039A-492C-9B72-F4E1F1ABF655}"/>
              </a:ext>
            </a:extLst>
          </p:cNvPr>
          <p:cNvCxnSpPr>
            <a:cxnSpLocks/>
          </p:cNvCxnSpPr>
          <p:nvPr/>
        </p:nvCxnSpPr>
        <p:spPr>
          <a:xfrm flipH="1">
            <a:off x="9318171" y="3776430"/>
            <a:ext cx="1208314" cy="16284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63684BF4-EFA5-4456-8D3E-28875F5AC288}"/>
              </a:ext>
            </a:extLst>
          </p:cNvPr>
          <p:cNvSpPr/>
          <p:nvPr/>
        </p:nvSpPr>
        <p:spPr>
          <a:xfrm>
            <a:off x="9198427" y="5261490"/>
            <a:ext cx="239488" cy="2394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E9F2415-A6E3-4054-809C-398CCCEC0929}"/>
              </a:ext>
            </a:extLst>
          </p:cNvPr>
          <p:cNvSpPr/>
          <p:nvPr/>
        </p:nvSpPr>
        <p:spPr>
          <a:xfrm>
            <a:off x="5758542" y="5213417"/>
            <a:ext cx="239488" cy="2394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474DB83-8CCA-4359-BABA-62F63DD1726C}"/>
              </a:ext>
            </a:extLst>
          </p:cNvPr>
          <p:cNvSpPr/>
          <p:nvPr/>
        </p:nvSpPr>
        <p:spPr>
          <a:xfrm>
            <a:off x="5258756" y="5245722"/>
            <a:ext cx="239488" cy="239488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B6C4E7-9704-4E0E-8F87-9B67A0140101}"/>
              </a:ext>
            </a:extLst>
          </p:cNvPr>
          <p:cNvSpPr/>
          <p:nvPr/>
        </p:nvSpPr>
        <p:spPr>
          <a:xfrm>
            <a:off x="8648701" y="5223801"/>
            <a:ext cx="239488" cy="239488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146B5E-5126-4399-96D3-C101F7F277E5}"/>
              </a:ext>
            </a:extLst>
          </p:cNvPr>
          <p:cNvSpPr txBox="1"/>
          <p:nvPr/>
        </p:nvSpPr>
        <p:spPr>
          <a:xfrm>
            <a:off x="2873830" y="5831892"/>
            <a:ext cx="829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 The winning team will be the first to break down all the sections of their gate and hit the gong. (Requires five questions to be answered correctly.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BDBCB8-7DA6-4579-947F-D8DE870D3AC4}"/>
              </a:ext>
            </a:extLst>
          </p:cNvPr>
          <p:cNvSpPr txBox="1"/>
          <p:nvPr/>
        </p:nvSpPr>
        <p:spPr>
          <a:xfrm>
            <a:off x="9613046" y="2175384"/>
            <a:ext cx="2584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2b. If the answer is incorrect, click on the </a:t>
            </a:r>
            <a:r>
              <a:rPr lang="en-GB" b="1" dirty="0">
                <a:solidFill>
                  <a:srgbClr val="FF0000"/>
                </a:solidFill>
              </a:rPr>
              <a:t>RIGHT</a:t>
            </a:r>
            <a:r>
              <a:rPr lang="en-GB" dirty="0"/>
              <a:t> side of the rocks then ask the same question to the next team.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D24EF9-F568-45CF-9F40-6946E1262CA1}"/>
              </a:ext>
            </a:extLst>
          </p:cNvPr>
          <p:cNvSpPr/>
          <p:nvPr/>
        </p:nvSpPr>
        <p:spPr>
          <a:xfrm>
            <a:off x="6658375" y="245169"/>
            <a:ext cx="3868110" cy="9101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GATECRASH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16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100</Words>
  <Application>Microsoft Office PowerPoint</Application>
  <PresentationFormat>Widescreen</PresentationFormat>
  <Paragraphs>14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Apple Boy BTN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161</cp:revision>
  <dcterms:created xsi:type="dcterms:W3CDTF">2019-10-17T17:38:48Z</dcterms:created>
  <dcterms:modified xsi:type="dcterms:W3CDTF">2019-10-25T15:34:29Z</dcterms:modified>
</cp:coreProperties>
</file>