
<file path=[Content_Types].xml><?xml version="1.0" encoding="utf-8"?>
<Types xmlns="http://schemas.openxmlformats.org/package/2006/content-types">
  <Default Extension="bin" ContentType="audio/unknown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GrilledCheese BTN" panose="020B0604060402040206" pitchFamily="34" charset="0"/>
      <p:regular r:id="rId16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00"/>
    <a:srgbClr val="CABBB3"/>
    <a:srgbClr val="E1D0C2"/>
    <a:srgbClr val="D8D0C5"/>
    <a:srgbClr val="CC6600"/>
    <a:srgbClr val="CC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8" d="100"/>
          <a:sy n="108" d="100"/>
        </p:scale>
        <p:origin x="82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AD12C-7313-4397-96F9-097E42BDB2D8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F4884-286B-42A2-B438-457DC7C52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4884-286B-42A2-B438-457DC7C526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4884-286B-42A2-B438-457DC7C526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7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C77FF-97E7-4855-8540-8FD1A9911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28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F7BCE-DE6E-4428-9735-105E60AB28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4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DCAF-BA4C-43B7-A2A4-636CA8E6DB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6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706B-F2F4-48A3-8AD2-BBB7345055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70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43D6-D441-4BBA-AA3C-E11082B2C1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5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59940-CDCE-4DFE-B7C5-E66C31193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4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76960-0814-4344-9F93-3E70F6DB14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1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62CD6-72FA-40D6-8539-5363D3733E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42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08F35-12DA-4B3C-9EF9-89F7E74E5A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-19050"/>
            <a:ext cx="9144000" cy="687705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3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A2B61-2CEF-4909-89E5-A8326B00E8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0C7A-916D-4579-A902-F2E3D355B6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667280A-A746-43CF-99F7-4D32DDC9AA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447131" y="332656"/>
            <a:ext cx="4249738" cy="8318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2261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kern="10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Save Tiddles!!</a:t>
            </a:r>
          </a:p>
        </p:txBody>
      </p:sp>
      <p:sp>
        <p:nvSpPr>
          <p:cNvPr id="2052" name="Oval 7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7950" y="3068638"/>
            <a:ext cx="969963" cy="720725"/>
          </a:xfrm>
          <a:prstGeom prst="ellipse">
            <a:avLst/>
          </a:prstGeom>
          <a:solidFill>
            <a:srgbClr val="CC6600"/>
          </a:solidFill>
          <a:ln w="9525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solidFill>
                  <a:srgbClr val="FFFF00"/>
                </a:solidFill>
                <a:latin typeface="+mn-lt"/>
              </a:rPr>
              <a:t>Click here</a:t>
            </a:r>
          </a:p>
          <a:p>
            <a:pPr algn="ctr" eaLnBrk="1" hangingPunct="1"/>
            <a:r>
              <a:rPr lang="en-GB" altLang="en-US" sz="1200" b="1" dirty="0">
                <a:solidFill>
                  <a:srgbClr val="FFFF00"/>
                </a:solidFill>
                <a:latin typeface="+mn-lt"/>
              </a:rPr>
              <a:t>To START</a:t>
            </a:r>
          </a:p>
        </p:txBody>
      </p:sp>
      <p:sp>
        <p:nvSpPr>
          <p:cNvPr id="5" name="Freeform 4"/>
          <p:cNvSpPr/>
          <p:nvPr/>
        </p:nvSpPr>
        <p:spPr>
          <a:xfrm>
            <a:off x="1030288" y="3244850"/>
            <a:ext cx="7021512" cy="2516188"/>
          </a:xfrm>
          <a:custGeom>
            <a:avLst/>
            <a:gdLst>
              <a:gd name="connsiteX0" fmla="*/ 0 w 7022237"/>
              <a:gd name="connsiteY0" fmla="*/ 244057 h 2516052"/>
              <a:gd name="connsiteX1" fmla="*/ 301840 w 7022237"/>
              <a:gd name="connsiteY1" fmla="*/ 403855 h 2516052"/>
              <a:gd name="connsiteX2" fmla="*/ 701336 w 7022237"/>
              <a:gd name="connsiteY2" fmla="*/ 386100 h 2516052"/>
              <a:gd name="connsiteX3" fmla="*/ 1100831 w 7022237"/>
              <a:gd name="connsiteY3" fmla="*/ 341712 h 2516052"/>
              <a:gd name="connsiteX4" fmla="*/ 1420427 w 7022237"/>
              <a:gd name="connsiteY4" fmla="*/ 235180 h 2516052"/>
              <a:gd name="connsiteX5" fmla="*/ 1455938 w 7022237"/>
              <a:gd name="connsiteY5" fmla="*/ 75382 h 2516052"/>
              <a:gd name="connsiteX6" fmla="*/ 1775534 w 7022237"/>
              <a:gd name="connsiteY6" fmla="*/ 39871 h 2516052"/>
              <a:gd name="connsiteX7" fmla="*/ 2183907 w 7022237"/>
              <a:gd name="connsiteY7" fmla="*/ 4360 h 2516052"/>
              <a:gd name="connsiteX8" fmla="*/ 2325949 w 7022237"/>
              <a:gd name="connsiteY8" fmla="*/ 146403 h 2516052"/>
              <a:gd name="connsiteX9" fmla="*/ 2281561 w 7022237"/>
              <a:gd name="connsiteY9" fmla="*/ 386100 h 2516052"/>
              <a:gd name="connsiteX10" fmla="*/ 1722268 w 7022237"/>
              <a:gd name="connsiteY10" fmla="*/ 510387 h 2516052"/>
              <a:gd name="connsiteX11" fmla="*/ 1589103 w 7022237"/>
              <a:gd name="connsiteY11" fmla="*/ 661308 h 2516052"/>
              <a:gd name="connsiteX12" fmla="*/ 1233996 w 7022237"/>
              <a:gd name="connsiteY12" fmla="*/ 767840 h 2516052"/>
              <a:gd name="connsiteX13" fmla="*/ 1083075 w 7022237"/>
              <a:gd name="connsiteY13" fmla="*/ 865494 h 2516052"/>
              <a:gd name="connsiteX14" fmla="*/ 932155 w 7022237"/>
              <a:gd name="connsiteY14" fmla="*/ 998659 h 2516052"/>
              <a:gd name="connsiteX15" fmla="*/ 1615736 w 7022237"/>
              <a:gd name="connsiteY15" fmla="*/ 1025292 h 2516052"/>
              <a:gd name="connsiteX16" fmla="*/ 1509204 w 7022237"/>
              <a:gd name="connsiteY16" fmla="*/ 1220601 h 2516052"/>
              <a:gd name="connsiteX17" fmla="*/ 1154097 w 7022237"/>
              <a:gd name="connsiteY17" fmla="*/ 1380399 h 2516052"/>
              <a:gd name="connsiteX18" fmla="*/ 1251751 w 7022237"/>
              <a:gd name="connsiteY18" fmla="*/ 1557952 h 2516052"/>
              <a:gd name="connsiteX19" fmla="*/ 1003176 w 7022237"/>
              <a:gd name="connsiteY19" fmla="*/ 1735506 h 2516052"/>
              <a:gd name="connsiteX20" fmla="*/ 1562470 w 7022237"/>
              <a:gd name="connsiteY20" fmla="*/ 1877549 h 2516052"/>
              <a:gd name="connsiteX21" fmla="*/ 2121763 w 7022237"/>
              <a:gd name="connsiteY21" fmla="*/ 1771016 h 2516052"/>
              <a:gd name="connsiteX22" fmla="*/ 2485747 w 7022237"/>
              <a:gd name="connsiteY22" fmla="*/ 1664484 h 2516052"/>
              <a:gd name="connsiteX23" fmla="*/ 2672178 w 7022237"/>
              <a:gd name="connsiteY23" fmla="*/ 1806527 h 2516052"/>
              <a:gd name="connsiteX24" fmla="*/ 2911875 w 7022237"/>
              <a:gd name="connsiteY24" fmla="*/ 1939692 h 2516052"/>
              <a:gd name="connsiteX25" fmla="*/ 3346881 w 7022237"/>
              <a:gd name="connsiteY25" fmla="*/ 1655607 h 2516052"/>
              <a:gd name="connsiteX26" fmla="*/ 3595456 w 7022237"/>
              <a:gd name="connsiteY26" fmla="*/ 1398154 h 2516052"/>
              <a:gd name="connsiteX27" fmla="*/ 3923930 w 7022237"/>
              <a:gd name="connsiteY27" fmla="*/ 1238356 h 2516052"/>
              <a:gd name="connsiteX28" fmla="*/ 4216893 w 7022237"/>
              <a:gd name="connsiteY28" fmla="*/ 1149580 h 2516052"/>
              <a:gd name="connsiteX29" fmla="*/ 4625266 w 7022237"/>
              <a:gd name="connsiteY29" fmla="*/ 1238356 h 2516052"/>
              <a:gd name="connsiteX30" fmla="*/ 4572000 w 7022237"/>
              <a:gd name="connsiteY30" fmla="*/ 1566830 h 2516052"/>
              <a:gd name="connsiteX31" fmla="*/ 4216893 w 7022237"/>
              <a:gd name="connsiteY31" fmla="*/ 1833160 h 2516052"/>
              <a:gd name="connsiteX32" fmla="*/ 3852908 w 7022237"/>
              <a:gd name="connsiteY32" fmla="*/ 2046224 h 2516052"/>
              <a:gd name="connsiteX33" fmla="*/ 3506679 w 7022237"/>
              <a:gd name="connsiteY33" fmla="*/ 2330310 h 2516052"/>
              <a:gd name="connsiteX34" fmla="*/ 3684233 w 7022237"/>
              <a:gd name="connsiteY34" fmla="*/ 2507863 h 2516052"/>
              <a:gd name="connsiteX35" fmla="*/ 4509856 w 7022237"/>
              <a:gd name="connsiteY35" fmla="*/ 2472352 h 2516052"/>
              <a:gd name="connsiteX36" fmla="*/ 4971495 w 7022237"/>
              <a:gd name="connsiteY36" fmla="*/ 2348065 h 2516052"/>
              <a:gd name="connsiteX37" fmla="*/ 5282213 w 7022237"/>
              <a:gd name="connsiteY37" fmla="*/ 2126123 h 2516052"/>
              <a:gd name="connsiteX38" fmla="*/ 5761607 w 7022237"/>
              <a:gd name="connsiteY38" fmla="*/ 1824283 h 2516052"/>
              <a:gd name="connsiteX39" fmla="*/ 5956916 w 7022237"/>
              <a:gd name="connsiteY39" fmla="*/ 2037347 h 2516052"/>
              <a:gd name="connsiteX40" fmla="*/ 6063448 w 7022237"/>
              <a:gd name="connsiteY40" fmla="*/ 2303677 h 2516052"/>
              <a:gd name="connsiteX41" fmla="*/ 6604986 w 7022237"/>
              <a:gd name="connsiteY41" fmla="*/ 2028469 h 2516052"/>
              <a:gd name="connsiteX42" fmla="*/ 6533965 w 7022237"/>
              <a:gd name="connsiteY42" fmla="*/ 1628974 h 2516052"/>
              <a:gd name="connsiteX43" fmla="*/ 6196613 w 7022237"/>
              <a:gd name="connsiteY43" fmla="*/ 1531319 h 2516052"/>
              <a:gd name="connsiteX44" fmla="*/ 6063448 w 7022237"/>
              <a:gd name="connsiteY44" fmla="*/ 1291622 h 2516052"/>
              <a:gd name="connsiteX45" fmla="*/ 6471821 w 7022237"/>
              <a:gd name="connsiteY45" fmla="*/ 1158457 h 2516052"/>
              <a:gd name="connsiteX46" fmla="*/ 7022237 w 7022237"/>
              <a:gd name="connsiteY46" fmla="*/ 1247234 h 251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022237" h="2516052">
                <a:moveTo>
                  <a:pt x="0" y="244057"/>
                </a:moveTo>
                <a:cubicBezTo>
                  <a:pt x="92475" y="312119"/>
                  <a:pt x="184951" y="380181"/>
                  <a:pt x="301840" y="403855"/>
                </a:cubicBezTo>
                <a:cubicBezTo>
                  <a:pt x="418729" y="427529"/>
                  <a:pt x="568171" y="396457"/>
                  <a:pt x="701336" y="386100"/>
                </a:cubicBezTo>
                <a:cubicBezTo>
                  <a:pt x="834501" y="375743"/>
                  <a:pt x="980983" y="366865"/>
                  <a:pt x="1100831" y="341712"/>
                </a:cubicBezTo>
                <a:cubicBezTo>
                  <a:pt x="1220679" y="316559"/>
                  <a:pt x="1361243" y="279568"/>
                  <a:pt x="1420427" y="235180"/>
                </a:cubicBezTo>
                <a:cubicBezTo>
                  <a:pt x="1479611" y="190792"/>
                  <a:pt x="1396753" y="107934"/>
                  <a:pt x="1455938" y="75382"/>
                </a:cubicBezTo>
                <a:cubicBezTo>
                  <a:pt x="1515123" y="42830"/>
                  <a:pt x="1654206" y="51708"/>
                  <a:pt x="1775534" y="39871"/>
                </a:cubicBezTo>
                <a:cubicBezTo>
                  <a:pt x="1896862" y="28034"/>
                  <a:pt x="2092171" y="-13395"/>
                  <a:pt x="2183907" y="4360"/>
                </a:cubicBezTo>
                <a:cubicBezTo>
                  <a:pt x="2275643" y="22115"/>
                  <a:pt x="2309673" y="82780"/>
                  <a:pt x="2325949" y="146403"/>
                </a:cubicBezTo>
                <a:cubicBezTo>
                  <a:pt x="2342225" y="210026"/>
                  <a:pt x="2382175" y="325436"/>
                  <a:pt x="2281561" y="386100"/>
                </a:cubicBezTo>
                <a:cubicBezTo>
                  <a:pt x="2180948" y="446764"/>
                  <a:pt x="1837678" y="464519"/>
                  <a:pt x="1722268" y="510387"/>
                </a:cubicBezTo>
                <a:cubicBezTo>
                  <a:pt x="1606858" y="556255"/>
                  <a:pt x="1670482" y="618399"/>
                  <a:pt x="1589103" y="661308"/>
                </a:cubicBezTo>
                <a:cubicBezTo>
                  <a:pt x="1507724" y="704217"/>
                  <a:pt x="1318334" y="733809"/>
                  <a:pt x="1233996" y="767840"/>
                </a:cubicBezTo>
                <a:cubicBezTo>
                  <a:pt x="1149658" y="801871"/>
                  <a:pt x="1133382" y="827024"/>
                  <a:pt x="1083075" y="865494"/>
                </a:cubicBezTo>
                <a:cubicBezTo>
                  <a:pt x="1032768" y="903964"/>
                  <a:pt x="843378" y="972026"/>
                  <a:pt x="932155" y="998659"/>
                </a:cubicBezTo>
                <a:cubicBezTo>
                  <a:pt x="1020932" y="1025292"/>
                  <a:pt x="1519561" y="988302"/>
                  <a:pt x="1615736" y="1025292"/>
                </a:cubicBezTo>
                <a:cubicBezTo>
                  <a:pt x="1711911" y="1062282"/>
                  <a:pt x="1586144" y="1161417"/>
                  <a:pt x="1509204" y="1220601"/>
                </a:cubicBezTo>
                <a:cubicBezTo>
                  <a:pt x="1432264" y="1279785"/>
                  <a:pt x="1197006" y="1324174"/>
                  <a:pt x="1154097" y="1380399"/>
                </a:cubicBezTo>
                <a:cubicBezTo>
                  <a:pt x="1111188" y="1436624"/>
                  <a:pt x="1276904" y="1498768"/>
                  <a:pt x="1251751" y="1557952"/>
                </a:cubicBezTo>
                <a:cubicBezTo>
                  <a:pt x="1226598" y="1617136"/>
                  <a:pt x="951390" y="1682240"/>
                  <a:pt x="1003176" y="1735506"/>
                </a:cubicBezTo>
                <a:cubicBezTo>
                  <a:pt x="1054963" y="1788772"/>
                  <a:pt x="1376039" y="1871631"/>
                  <a:pt x="1562470" y="1877549"/>
                </a:cubicBezTo>
                <a:cubicBezTo>
                  <a:pt x="1748901" y="1883467"/>
                  <a:pt x="1967883" y="1806527"/>
                  <a:pt x="2121763" y="1771016"/>
                </a:cubicBezTo>
                <a:cubicBezTo>
                  <a:pt x="2275643" y="1735505"/>
                  <a:pt x="2394011" y="1658566"/>
                  <a:pt x="2485747" y="1664484"/>
                </a:cubicBezTo>
                <a:cubicBezTo>
                  <a:pt x="2577483" y="1670402"/>
                  <a:pt x="2601157" y="1760659"/>
                  <a:pt x="2672178" y="1806527"/>
                </a:cubicBezTo>
                <a:cubicBezTo>
                  <a:pt x="2743199" y="1852395"/>
                  <a:pt x="2799425" y="1964845"/>
                  <a:pt x="2911875" y="1939692"/>
                </a:cubicBezTo>
                <a:cubicBezTo>
                  <a:pt x="3024325" y="1914539"/>
                  <a:pt x="3232951" y="1745863"/>
                  <a:pt x="3346881" y="1655607"/>
                </a:cubicBezTo>
                <a:cubicBezTo>
                  <a:pt x="3460811" y="1565351"/>
                  <a:pt x="3499281" y="1467696"/>
                  <a:pt x="3595456" y="1398154"/>
                </a:cubicBezTo>
                <a:cubicBezTo>
                  <a:pt x="3691631" y="1328612"/>
                  <a:pt x="3820357" y="1279785"/>
                  <a:pt x="3923930" y="1238356"/>
                </a:cubicBezTo>
                <a:cubicBezTo>
                  <a:pt x="4027503" y="1196927"/>
                  <a:pt x="4100004" y="1149580"/>
                  <a:pt x="4216893" y="1149580"/>
                </a:cubicBezTo>
                <a:cubicBezTo>
                  <a:pt x="4333782" y="1149580"/>
                  <a:pt x="4566082" y="1168814"/>
                  <a:pt x="4625266" y="1238356"/>
                </a:cubicBezTo>
                <a:cubicBezTo>
                  <a:pt x="4684450" y="1307898"/>
                  <a:pt x="4640062" y="1467696"/>
                  <a:pt x="4572000" y="1566830"/>
                </a:cubicBezTo>
                <a:cubicBezTo>
                  <a:pt x="4503938" y="1665964"/>
                  <a:pt x="4336742" y="1753261"/>
                  <a:pt x="4216893" y="1833160"/>
                </a:cubicBezTo>
                <a:cubicBezTo>
                  <a:pt x="4097044" y="1913059"/>
                  <a:pt x="3971277" y="1963366"/>
                  <a:pt x="3852908" y="2046224"/>
                </a:cubicBezTo>
                <a:cubicBezTo>
                  <a:pt x="3734539" y="2129082"/>
                  <a:pt x="3534791" y="2253370"/>
                  <a:pt x="3506679" y="2330310"/>
                </a:cubicBezTo>
                <a:cubicBezTo>
                  <a:pt x="3478567" y="2407250"/>
                  <a:pt x="3517037" y="2484189"/>
                  <a:pt x="3684233" y="2507863"/>
                </a:cubicBezTo>
                <a:cubicBezTo>
                  <a:pt x="3851429" y="2531537"/>
                  <a:pt x="4295312" y="2498985"/>
                  <a:pt x="4509856" y="2472352"/>
                </a:cubicBezTo>
                <a:cubicBezTo>
                  <a:pt x="4724400" y="2445719"/>
                  <a:pt x="4842769" y="2405770"/>
                  <a:pt x="4971495" y="2348065"/>
                </a:cubicBezTo>
                <a:cubicBezTo>
                  <a:pt x="5100221" y="2290360"/>
                  <a:pt x="5150528" y="2213420"/>
                  <a:pt x="5282213" y="2126123"/>
                </a:cubicBezTo>
                <a:cubicBezTo>
                  <a:pt x="5413898" y="2038826"/>
                  <a:pt x="5649156" y="1839079"/>
                  <a:pt x="5761607" y="1824283"/>
                </a:cubicBezTo>
                <a:cubicBezTo>
                  <a:pt x="5874058" y="1809487"/>
                  <a:pt x="5906609" y="1957448"/>
                  <a:pt x="5956916" y="2037347"/>
                </a:cubicBezTo>
                <a:cubicBezTo>
                  <a:pt x="6007223" y="2117246"/>
                  <a:pt x="5955436" y="2305157"/>
                  <a:pt x="6063448" y="2303677"/>
                </a:cubicBezTo>
                <a:cubicBezTo>
                  <a:pt x="6171460" y="2302197"/>
                  <a:pt x="6526567" y="2140919"/>
                  <a:pt x="6604986" y="2028469"/>
                </a:cubicBezTo>
                <a:cubicBezTo>
                  <a:pt x="6683405" y="1916019"/>
                  <a:pt x="6602027" y="1711832"/>
                  <a:pt x="6533965" y="1628974"/>
                </a:cubicBezTo>
                <a:cubicBezTo>
                  <a:pt x="6465903" y="1546116"/>
                  <a:pt x="6275032" y="1587544"/>
                  <a:pt x="6196613" y="1531319"/>
                </a:cubicBezTo>
                <a:cubicBezTo>
                  <a:pt x="6118194" y="1475094"/>
                  <a:pt x="6017580" y="1353766"/>
                  <a:pt x="6063448" y="1291622"/>
                </a:cubicBezTo>
                <a:cubicBezTo>
                  <a:pt x="6109316" y="1229478"/>
                  <a:pt x="6312023" y="1165855"/>
                  <a:pt x="6471821" y="1158457"/>
                </a:cubicBezTo>
                <a:cubicBezTo>
                  <a:pt x="6631619" y="1151059"/>
                  <a:pt x="6826928" y="1199146"/>
                  <a:pt x="7022237" y="1247234"/>
                </a:cubicBezTo>
              </a:path>
            </a:pathLst>
          </a:custGeom>
          <a:noFill/>
          <a:ln w="1270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 Box 80"/>
          <p:cNvSpPr txBox="1">
            <a:spLocks noChangeArrowheads="1"/>
          </p:cNvSpPr>
          <p:nvPr/>
        </p:nvSpPr>
        <p:spPr bwMode="auto">
          <a:xfrm>
            <a:off x="2030413" y="1270000"/>
            <a:ext cx="53276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dirty="0"/>
              <a:t>Save Tiddles by moving your cursor along the </a:t>
            </a:r>
          </a:p>
          <a:p>
            <a:pPr algn="ctr" eaLnBrk="1" hangingPunct="1"/>
            <a:r>
              <a:rPr lang="en-GB" altLang="en-US" dirty="0"/>
              <a:t>desert path – but don’t step off!!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956376" y="3783013"/>
            <a:ext cx="1162050" cy="1439862"/>
            <a:chOff x="8018463" y="3789363"/>
            <a:chExt cx="1162050" cy="1439862"/>
          </a:xfrm>
        </p:grpSpPr>
        <p:pic>
          <p:nvPicPr>
            <p:cNvPr id="2056" name="Picture 7" descr="MH9102210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23" t="14000" r="6923" b="13898"/>
            <a:stretch>
              <a:fillRect/>
            </a:stretch>
          </p:blipFill>
          <p:spPr bwMode="auto">
            <a:xfrm>
              <a:off x="8018463" y="3789363"/>
              <a:ext cx="1162050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reeform: Shape 3"/>
            <p:cNvSpPr/>
            <p:nvPr/>
          </p:nvSpPr>
          <p:spPr>
            <a:xfrm>
              <a:off x="8429626" y="4233864"/>
              <a:ext cx="155081" cy="107318"/>
            </a:xfrm>
            <a:custGeom>
              <a:avLst/>
              <a:gdLst>
                <a:gd name="connsiteX0" fmla="*/ 0 w 106532"/>
                <a:gd name="connsiteY0" fmla="*/ 0 h 35511"/>
                <a:gd name="connsiteX1" fmla="*/ 44388 w 106532"/>
                <a:gd name="connsiteY1" fmla="*/ 17755 h 35511"/>
                <a:gd name="connsiteX2" fmla="*/ 79899 w 106532"/>
                <a:gd name="connsiteY2" fmla="*/ 26633 h 35511"/>
                <a:gd name="connsiteX3" fmla="*/ 106532 w 106532"/>
                <a:gd name="connsiteY3" fmla="*/ 35511 h 35511"/>
                <a:gd name="connsiteX4" fmla="*/ 88776 w 106532"/>
                <a:gd name="connsiteY4" fmla="*/ 17755 h 35511"/>
                <a:gd name="connsiteX5" fmla="*/ 17755 w 106532"/>
                <a:gd name="connsiteY5" fmla="*/ 0 h 35511"/>
                <a:gd name="connsiteX6" fmla="*/ 0 w 106532"/>
                <a:gd name="connsiteY6" fmla="*/ 0 h 3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32" h="35511">
                  <a:moveTo>
                    <a:pt x="0" y="0"/>
                  </a:moveTo>
                  <a:cubicBezTo>
                    <a:pt x="14796" y="5918"/>
                    <a:pt x="29270" y="12716"/>
                    <a:pt x="44388" y="17755"/>
                  </a:cubicBezTo>
                  <a:cubicBezTo>
                    <a:pt x="55963" y="21613"/>
                    <a:pt x="68167" y="23281"/>
                    <a:pt x="79899" y="26633"/>
                  </a:cubicBezTo>
                  <a:cubicBezTo>
                    <a:pt x="88897" y="29204"/>
                    <a:pt x="97654" y="32552"/>
                    <a:pt x="106532" y="35511"/>
                  </a:cubicBezTo>
                  <a:cubicBezTo>
                    <a:pt x="100613" y="29592"/>
                    <a:pt x="95953" y="22061"/>
                    <a:pt x="88776" y="17755"/>
                  </a:cubicBezTo>
                  <a:cubicBezTo>
                    <a:pt x="75130" y="9567"/>
                    <a:pt x="27297" y="1908"/>
                    <a:pt x="17755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D8D0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8406583" y="5102278"/>
              <a:ext cx="126774" cy="55691"/>
            </a:xfrm>
            <a:custGeom>
              <a:avLst/>
              <a:gdLst>
                <a:gd name="connsiteX0" fmla="*/ 570 w 126774"/>
                <a:gd name="connsiteY0" fmla="*/ 11260 h 55691"/>
                <a:gd name="connsiteX1" fmla="*/ 80469 w 126774"/>
                <a:gd name="connsiteY1" fmla="*/ 55648 h 55691"/>
                <a:gd name="connsiteX2" fmla="*/ 124858 w 126774"/>
                <a:gd name="connsiteY2" fmla="*/ 2382 h 55691"/>
                <a:gd name="connsiteX3" fmla="*/ 570 w 126774"/>
                <a:gd name="connsiteY3" fmla="*/ 11260 h 5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774" h="55691">
                  <a:moveTo>
                    <a:pt x="570" y="11260"/>
                  </a:moveTo>
                  <a:cubicBezTo>
                    <a:pt x="-6828" y="20138"/>
                    <a:pt x="59754" y="57128"/>
                    <a:pt x="80469" y="55648"/>
                  </a:cubicBezTo>
                  <a:cubicBezTo>
                    <a:pt x="101184" y="54168"/>
                    <a:pt x="135215" y="8300"/>
                    <a:pt x="124858" y="2382"/>
                  </a:cubicBezTo>
                  <a:cubicBezTo>
                    <a:pt x="114501" y="-3536"/>
                    <a:pt x="7968" y="2382"/>
                    <a:pt x="570" y="11260"/>
                  </a:cubicBezTo>
                  <a:close/>
                </a:path>
              </a:pathLst>
            </a:custGeom>
            <a:solidFill>
              <a:srgbClr val="E1D0C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 rot="771881">
              <a:off x="8775098" y="4969314"/>
              <a:ext cx="144016" cy="92115"/>
            </a:xfrm>
            <a:custGeom>
              <a:avLst/>
              <a:gdLst>
                <a:gd name="connsiteX0" fmla="*/ 36 w 115496"/>
                <a:gd name="connsiteY0" fmla="*/ 8542 h 98949"/>
                <a:gd name="connsiteX1" fmla="*/ 62179 w 115496"/>
                <a:gd name="connsiteY1" fmla="*/ 97319 h 98949"/>
                <a:gd name="connsiteX2" fmla="*/ 115445 w 115496"/>
                <a:gd name="connsiteY2" fmla="*/ 61808 h 98949"/>
                <a:gd name="connsiteX3" fmla="*/ 71057 w 115496"/>
                <a:gd name="connsiteY3" fmla="*/ 8542 h 98949"/>
                <a:gd name="connsiteX4" fmla="*/ 36 w 115496"/>
                <a:gd name="connsiteY4" fmla="*/ 8542 h 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6" h="98949">
                  <a:moveTo>
                    <a:pt x="36" y="8542"/>
                  </a:moveTo>
                  <a:cubicBezTo>
                    <a:pt x="-1444" y="23338"/>
                    <a:pt x="42944" y="88441"/>
                    <a:pt x="62179" y="97319"/>
                  </a:cubicBezTo>
                  <a:cubicBezTo>
                    <a:pt x="81414" y="106197"/>
                    <a:pt x="113965" y="76604"/>
                    <a:pt x="115445" y="61808"/>
                  </a:cubicBezTo>
                  <a:cubicBezTo>
                    <a:pt x="116925" y="47012"/>
                    <a:pt x="85853" y="15940"/>
                    <a:pt x="71057" y="8542"/>
                  </a:cubicBezTo>
                  <a:cubicBezTo>
                    <a:pt x="56261" y="1144"/>
                    <a:pt x="1516" y="-6254"/>
                    <a:pt x="36" y="8542"/>
                  </a:cubicBezTo>
                  <a:close/>
                </a:path>
              </a:pathLst>
            </a:custGeom>
            <a:solidFill>
              <a:srgbClr val="CAB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C8402F-A999-4813-8BFB-342692CAF947}"/>
              </a:ext>
            </a:extLst>
          </p:cNvPr>
          <p:cNvGrpSpPr/>
          <p:nvPr/>
        </p:nvGrpSpPr>
        <p:grpSpPr>
          <a:xfrm>
            <a:off x="7343775" y="-3411760"/>
            <a:ext cx="1981200" cy="5283201"/>
            <a:chOff x="7343775" y="-3411760"/>
            <a:chExt cx="1981200" cy="5283201"/>
          </a:xfrm>
        </p:grpSpPr>
        <p:grpSp>
          <p:nvGrpSpPr>
            <p:cNvPr id="48" name="Group 50">
              <a:extLst>
                <a:ext uri="{FF2B5EF4-FFF2-40B4-BE49-F238E27FC236}">
                  <a16:creationId xmlns:a16="http://schemas.microsoft.com/office/drawing/2014/main" id="{859390F8-21D7-4FA1-A85F-09567DABC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3775" y="-3411760"/>
              <a:ext cx="1981200" cy="5283201"/>
              <a:chOff x="4626" y="-2013"/>
              <a:chExt cx="1248" cy="3328"/>
            </a:xfrm>
            <a:no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FB61D2D-C996-469F-8C99-6A5684792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" y="-1968"/>
                <a:ext cx="1089" cy="281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51" name="Group 48">
                <a:extLst>
                  <a:ext uri="{FF2B5EF4-FFF2-40B4-BE49-F238E27FC236}">
                    <a16:creationId xmlns:a16="http://schemas.microsoft.com/office/drawing/2014/main" id="{3FA59270-F611-41D7-B2C6-9F9CE1728C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26" y="-2013"/>
                <a:ext cx="1134" cy="3328"/>
                <a:chOff x="2245" y="907"/>
                <a:chExt cx="1134" cy="3328"/>
              </a:xfrm>
              <a:grpFill/>
            </p:grpSpPr>
            <p:grpSp>
              <p:nvGrpSpPr>
                <p:cNvPr id="52" name="Group 11">
                  <a:extLst>
                    <a:ext uri="{FF2B5EF4-FFF2-40B4-BE49-F238E27FC236}">
                      <a16:creationId xmlns:a16="http://schemas.microsoft.com/office/drawing/2014/main" id="{0087BE11-DF4A-4852-B4EF-60A9809BE9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45" y="3249"/>
                  <a:ext cx="1134" cy="986"/>
                  <a:chOff x="2245" y="3249"/>
                  <a:chExt cx="1134" cy="986"/>
                </a:xfrm>
                <a:grpFill/>
              </p:grpSpPr>
              <p:sp>
                <p:nvSpPr>
                  <p:cNvPr id="83" name="AutoShape 8">
                    <a:extLst>
                      <a:ext uri="{FF2B5EF4-FFF2-40B4-BE49-F238E27FC236}">
                        <a16:creationId xmlns:a16="http://schemas.microsoft.com/office/drawing/2014/main" id="{1CFE93BD-B7D1-4A87-9DD5-458256174F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245" y="3356"/>
                    <a:ext cx="1134" cy="879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PerspectiveFront">
                      <a:rot lat="1500000" lon="1500000" rev="0"/>
                    </a:camera>
                    <a:lightRig rig="legacyFlat2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>
                    <a:flatTx/>
                  </a:bodyPr>
                  <a:lstStyle/>
                  <a:p>
                    <a:pPr algn="ctr">
                      <a:defRPr/>
                    </a:pPr>
                    <a:endParaRPr lang="en-GB" b="1" dirty="0"/>
                  </a:p>
                </p:txBody>
              </p:sp>
              <p:sp>
                <p:nvSpPr>
                  <p:cNvPr id="84" name="AutoShape 10">
                    <a:extLst>
                      <a:ext uri="{FF2B5EF4-FFF2-40B4-BE49-F238E27FC236}">
                        <a16:creationId xmlns:a16="http://schemas.microsoft.com/office/drawing/2014/main" id="{8E1CB692-D06A-403B-BDE7-5FF7223926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49"/>
                    <a:ext cx="272" cy="227"/>
                  </a:xfrm>
                  <a:custGeom>
                    <a:avLst/>
                    <a:gdLst>
                      <a:gd name="G0" fmla="+- 5400 0 0"/>
                      <a:gd name="G1" fmla="+- 11796480 0 0"/>
                      <a:gd name="G2" fmla="+- 0 0 11796480"/>
                      <a:gd name="T0" fmla="*/ 0 256 1"/>
                      <a:gd name="T1" fmla="*/ 180 256 1"/>
                      <a:gd name="G3" fmla="+- 11796480 T0 T1"/>
                      <a:gd name="T2" fmla="*/ 0 256 1"/>
                      <a:gd name="T3" fmla="*/ 90 256 1"/>
                      <a:gd name="G4" fmla="+- 11796480 T2 T3"/>
                      <a:gd name="G5" fmla="*/ G4 2 1"/>
                      <a:gd name="T4" fmla="*/ 90 256 1"/>
                      <a:gd name="T5" fmla="*/ 0 256 1"/>
                      <a:gd name="G6" fmla="+- 11796480 T4 T5"/>
                      <a:gd name="G7" fmla="*/ G6 2 1"/>
                      <a:gd name="G8" fmla="abs 1179648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5400"/>
                      <a:gd name="G18" fmla="*/ 5400 1 2"/>
                      <a:gd name="G19" fmla="+- G18 5400 0"/>
                      <a:gd name="G20" fmla="cos G19 11796480"/>
                      <a:gd name="G21" fmla="sin G19 11796480"/>
                      <a:gd name="G22" fmla="+- G20 10800 0"/>
                      <a:gd name="G23" fmla="+- G21 10800 0"/>
                      <a:gd name="G24" fmla="+- 10800 0 G20"/>
                      <a:gd name="G25" fmla="+- 5400 10800 0"/>
                      <a:gd name="G26" fmla="?: G9 G17 G25"/>
                      <a:gd name="G27" fmla="?: G9 0 21600"/>
                      <a:gd name="G28" fmla="cos 10800 11796480"/>
                      <a:gd name="G29" fmla="sin 10800 11796480"/>
                      <a:gd name="G30" fmla="sin 5400 1179648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11796480 G34 0"/>
                      <a:gd name="G36" fmla="?: G6 G35 G31"/>
                      <a:gd name="G37" fmla="+- 21600 0 G36"/>
                      <a:gd name="G38" fmla="?: G4 0 G33"/>
                      <a:gd name="G39" fmla="?: 1179648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2700 w 21600"/>
                      <a:gd name="T15" fmla="*/ 10800 h 21600"/>
                      <a:gd name="T16" fmla="*/ 10800 w 21600"/>
                      <a:gd name="T17" fmla="*/ 5400 h 21600"/>
                      <a:gd name="T18" fmla="*/ 18900 w 21600"/>
                      <a:gd name="T19" fmla="*/ 10800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53" name="Group 20">
                  <a:extLst>
                    <a:ext uri="{FF2B5EF4-FFF2-40B4-BE49-F238E27FC236}">
                      <a16:creationId xmlns:a16="http://schemas.microsoft.com/office/drawing/2014/main" id="{F7A5CB66-7C60-4B12-AECA-5C2A96D188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3031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81" name="Oval 15">
                    <a:extLst>
                      <a:ext uri="{FF2B5EF4-FFF2-40B4-BE49-F238E27FC236}">
                        <a16:creationId xmlns:a16="http://schemas.microsoft.com/office/drawing/2014/main" id="{C595E7B6-0C9E-4D69-A76A-DF0440CA07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82" name="Line 16">
                    <a:extLst>
                      <a:ext uri="{FF2B5EF4-FFF2-40B4-BE49-F238E27FC236}">
                        <a16:creationId xmlns:a16="http://schemas.microsoft.com/office/drawing/2014/main" id="{C77A0743-ADB6-443B-88B3-D5D3E91C52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54" name="Group 21">
                  <a:extLst>
                    <a:ext uri="{FF2B5EF4-FFF2-40B4-BE49-F238E27FC236}">
                      <a16:creationId xmlns:a16="http://schemas.microsoft.com/office/drawing/2014/main" id="{ADB0A910-C1CF-4004-A423-C25F70F687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2795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79" name="Oval 22">
                    <a:extLst>
                      <a:ext uri="{FF2B5EF4-FFF2-40B4-BE49-F238E27FC236}">
                        <a16:creationId xmlns:a16="http://schemas.microsoft.com/office/drawing/2014/main" id="{BB341400-760B-4EF7-B28A-2D8BD20496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80" name="Line 23">
                    <a:extLst>
                      <a:ext uri="{FF2B5EF4-FFF2-40B4-BE49-F238E27FC236}">
                        <a16:creationId xmlns:a16="http://schemas.microsoft.com/office/drawing/2014/main" id="{31DD76B1-BE76-47E0-89E3-40CD94D2C1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55" name="Group 24">
                  <a:extLst>
                    <a:ext uri="{FF2B5EF4-FFF2-40B4-BE49-F238E27FC236}">
                      <a16:creationId xmlns:a16="http://schemas.microsoft.com/office/drawing/2014/main" id="{C3158469-5A1F-4608-9667-5AE885FB97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2559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77" name="Oval 25">
                    <a:extLst>
                      <a:ext uri="{FF2B5EF4-FFF2-40B4-BE49-F238E27FC236}">
                        <a16:creationId xmlns:a16="http://schemas.microsoft.com/office/drawing/2014/main" id="{9406A5B5-EBCC-4912-B6E7-B0145810D7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78" name="Line 26">
                    <a:extLst>
                      <a:ext uri="{FF2B5EF4-FFF2-40B4-BE49-F238E27FC236}">
                        <a16:creationId xmlns:a16="http://schemas.microsoft.com/office/drawing/2014/main" id="{ADB02EAF-6117-4D44-A229-A9161F7048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56" name="Group 27">
                  <a:extLst>
                    <a:ext uri="{FF2B5EF4-FFF2-40B4-BE49-F238E27FC236}">
                      <a16:creationId xmlns:a16="http://schemas.microsoft.com/office/drawing/2014/main" id="{BF35F09A-35A1-4E8F-AEF5-0843517210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2323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75" name="Oval 28">
                    <a:extLst>
                      <a:ext uri="{FF2B5EF4-FFF2-40B4-BE49-F238E27FC236}">
                        <a16:creationId xmlns:a16="http://schemas.microsoft.com/office/drawing/2014/main" id="{FBFF3DC1-726D-452A-912E-80121BDBEA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76" name="Line 29">
                    <a:extLst>
                      <a:ext uri="{FF2B5EF4-FFF2-40B4-BE49-F238E27FC236}">
                        <a16:creationId xmlns:a16="http://schemas.microsoft.com/office/drawing/2014/main" id="{1A26B038-58D5-447D-B598-8CC5BC4149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57" name="Group 30">
                  <a:extLst>
                    <a:ext uri="{FF2B5EF4-FFF2-40B4-BE49-F238E27FC236}">
                      <a16:creationId xmlns:a16="http://schemas.microsoft.com/office/drawing/2014/main" id="{45EC6AD5-B03C-4383-AD17-7905D93A71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2087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73" name="Oval 31">
                    <a:extLst>
                      <a:ext uri="{FF2B5EF4-FFF2-40B4-BE49-F238E27FC236}">
                        <a16:creationId xmlns:a16="http://schemas.microsoft.com/office/drawing/2014/main" id="{FB82EA64-F862-476F-A9D1-2610C2C0A2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74" name="Line 32">
                    <a:extLst>
                      <a:ext uri="{FF2B5EF4-FFF2-40B4-BE49-F238E27FC236}">
                        <a16:creationId xmlns:a16="http://schemas.microsoft.com/office/drawing/2014/main" id="{C1ECA9E4-90B5-4EFA-8F46-85BD52AD39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58" name="Group 33">
                  <a:extLst>
                    <a:ext uri="{FF2B5EF4-FFF2-40B4-BE49-F238E27FC236}">
                      <a16:creationId xmlns:a16="http://schemas.microsoft.com/office/drawing/2014/main" id="{D9C2CD43-1A97-4C97-A0A0-D5F9E59109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1851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71" name="Oval 34">
                    <a:extLst>
                      <a:ext uri="{FF2B5EF4-FFF2-40B4-BE49-F238E27FC236}">
                        <a16:creationId xmlns:a16="http://schemas.microsoft.com/office/drawing/2014/main" id="{B6B427EF-834B-4BD2-BD54-253ABE7FE3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72" name="Line 35">
                    <a:extLst>
                      <a:ext uri="{FF2B5EF4-FFF2-40B4-BE49-F238E27FC236}">
                        <a16:creationId xmlns:a16="http://schemas.microsoft.com/office/drawing/2014/main" id="{F89B11A3-26E5-472C-85C3-A90A125833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59" name="Group 36">
                  <a:extLst>
                    <a:ext uri="{FF2B5EF4-FFF2-40B4-BE49-F238E27FC236}">
                      <a16:creationId xmlns:a16="http://schemas.microsoft.com/office/drawing/2014/main" id="{781A20B3-F4C6-4393-877B-CFC5F9E94B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1615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69" name="Oval 37">
                    <a:extLst>
                      <a:ext uri="{FF2B5EF4-FFF2-40B4-BE49-F238E27FC236}">
                        <a16:creationId xmlns:a16="http://schemas.microsoft.com/office/drawing/2014/main" id="{14A69463-C549-442B-BD49-4CC0A5D28F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70" name="Line 38">
                    <a:extLst>
                      <a:ext uri="{FF2B5EF4-FFF2-40B4-BE49-F238E27FC236}">
                        <a16:creationId xmlns:a16="http://schemas.microsoft.com/office/drawing/2014/main" id="{09A2766F-2972-4FE1-B2E0-2F016EC51A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60" name="Group 39">
                  <a:extLst>
                    <a:ext uri="{FF2B5EF4-FFF2-40B4-BE49-F238E27FC236}">
                      <a16:creationId xmlns:a16="http://schemas.microsoft.com/office/drawing/2014/main" id="{21A48DA2-9B78-4B3D-A595-07E32FB948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1379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67" name="Oval 40">
                    <a:extLst>
                      <a:ext uri="{FF2B5EF4-FFF2-40B4-BE49-F238E27FC236}">
                        <a16:creationId xmlns:a16="http://schemas.microsoft.com/office/drawing/2014/main" id="{331DA7D5-0010-4FCC-B4C4-05FBA4893C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68" name="Line 41">
                    <a:extLst>
                      <a:ext uri="{FF2B5EF4-FFF2-40B4-BE49-F238E27FC236}">
                        <a16:creationId xmlns:a16="http://schemas.microsoft.com/office/drawing/2014/main" id="{EC3D901C-1A6D-4168-9DE5-3852D78F9E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61" name="Group 42">
                  <a:extLst>
                    <a:ext uri="{FF2B5EF4-FFF2-40B4-BE49-F238E27FC236}">
                      <a16:creationId xmlns:a16="http://schemas.microsoft.com/office/drawing/2014/main" id="{5ECAE287-CA2E-4AD3-9578-974526B258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1143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65" name="Oval 43">
                    <a:extLst>
                      <a:ext uri="{FF2B5EF4-FFF2-40B4-BE49-F238E27FC236}">
                        <a16:creationId xmlns:a16="http://schemas.microsoft.com/office/drawing/2014/main" id="{A345A32A-A637-457A-BB63-E9F50E2893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66" name="Line 44">
                    <a:extLst>
                      <a:ext uri="{FF2B5EF4-FFF2-40B4-BE49-F238E27FC236}">
                        <a16:creationId xmlns:a16="http://schemas.microsoft.com/office/drawing/2014/main" id="{3B0AF6C4-FF51-4734-B5F6-ED508D7ED5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</p:grpSp>
            <p:grpSp>
              <p:nvGrpSpPr>
                <p:cNvPr id="62" name="Group 45">
                  <a:extLst>
                    <a:ext uri="{FF2B5EF4-FFF2-40B4-BE49-F238E27FC236}">
                      <a16:creationId xmlns:a16="http://schemas.microsoft.com/office/drawing/2014/main" id="{A8644FD1-35FF-4CF2-B8F5-06004572C1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907"/>
                  <a:ext cx="136" cy="298"/>
                  <a:chOff x="2037" y="3367"/>
                  <a:chExt cx="136" cy="298"/>
                </a:xfrm>
                <a:grpFill/>
              </p:grpSpPr>
              <p:sp>
                <p:nvSpPr>
                  <p:cNvPr id="63" name="Oval 46">
                    <a:extLst>
                      <a:ext uri="{FF2B5EF4-FFF2-40B4-BE49-F238E27FC236}">
                        <a16:creationId xmlns:a16="http://schemas.microsoft.com/office/drawing/2014/main" id="{0A18C892-B589-42CA-BF8B-CEC911140A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64" name="Line 47">
                    <a:extLst>
                      <a:ext uri="{FF2B5EF4-FFF2-40B4-BE49-F238E27FC236}">
                        <a16:creationId xmlns:a16="http://schemas.microsoft.com/office/drawing/2014/main" id="{AD887B93-42E4-41F0-B857-8293F5F7E7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84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DF22E82-A707-4982-BE21-8AAA97967EB3}"/>
                </a:ext>
              </a:extLst>
            </p:cNvPr>
            <p:cNvSpPr txBox="1"/>
            <p:nvPr/>
          </p:nvSpPr>
          <p:spPr>
            <a:xfrm>
              <a:off x="7740352" y="875194"/>
              <a:ext cx="1080120" cy="646331"/>
            </a:xfrm>
            <a:prstGeom prst="rect">
              <a:avLst/>
            </a:prstGeom>
            <a:noFill/>
            <a:scene3d>
              <a:camera prst="isometricOffAxis2Left">
                <a:rot lat="1380000" lon="1560001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 Black" panose="020B0A04020102020204" pitchFamily="34" charset="0"/>
                </a:rPr>
                <a:t>10</a:t>
              </a:r>
            </a:p>
            <a:p>
              <a:pPr algn="ctr"/>
              <a:r>
                <a:rPr lang="en-GB" b="1" dirty="0">
                  <a:latin typeface="Arial Black" panose="020B0A04020102020204" pitchFamily="34" charset="0"/>
                </a:rPr>
                <a:t>TONS</a:t>
              </a:r>
              <a:endParaRPr lang="en-US" b="1" dirty="0"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-19050"/>
            <a:ext cx="9144000" cy="68770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  <a:latin typeface="GrilledCheese BTN" panose="020B0604060402040206" pitchFamily="34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447131" y="332656"/>
            <a:ext cx="4249738" cy="8318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2261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kern="10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Save Tiddles!!</a:t>
            </a:r>
          </a:p>
        </p:txBody>
      </p:sp>
      <p:sp>
        <p:nvSpPr>
          <p:cNvPr id="5" name="Freeform 4"/>
          <p:cNvSpPr/>
          <p:nvPr/>
        </p:nvSpPr>
        <p:spPr>
          <a:xfrm>
            <a:off x="1030288" y="3244850"/>
            <a:ext cx="7021512" cy="2516188"/>
          </a:xfrm>
          <a:custGeom>
            <a:avLst/>
            <a:gdLst>
              <a:gd name="connsiteX0" fmla="*/ 0 w 7022237"/>
              <a:gd name="connsiteY0" fmla="*/ 244057 h 2516052"/>
              <a:gd name="connsiteX1" fmla="*/ 301840 w 7022237"/>
              <a:gd name="connsiteY1" fmla="*/ 403855 h 2516052"/>
              <a:gd name="connsiteX2" fmla="*/ 701336 w 7022237"/>
              <a:gd name="connsiteY2" fmla="*/ 386100 h 2516052"/>
              <a:gd name="connsiteX3" fmla="*/ 1100831 w 7022237"/>
              <a:gd name="connsiteY3" fmla="*/ 341712 h 2516052"/>
              <a:gd name="connsiteX4" fmla="*/ 1420427 w 7022237"/>
              <a:gd name="connsiteY4" fmla="*/ 235180 h 2516052"/>
              <a:gd name="connsiteX5" fmla="*/ 1455938 w 7022237"/>
              <a:gd name="connsiteY5" fmla="*/ 75382 h 2516052"/>
              <a:gd name="connsiteX6" fmla="*/ 1775534 w 7022237"/>
              <a:gd name="connsiteY6" fmla="*/ 39871 h 2516052"/>
              <a:gd name="connsiteX7" fmla="*/ 2183907 w 7022237"/>
              <a:gd name="connsiteY7" fmla="*/ 4360 h 2516052"/>
              <a:gd name="connsiteX8" fmla="*/ 2325949 w 7022237"/>
              <a:gd name="connsiteY8" fmla="*/ 146403 h 2516052"/>
              <a:gd name="connsiteX9" fmla="*/ 2281561 w 7022237"/>
              <a:gd name="connsiteY9" fmla="*/ 386100 h 2516052"/>
              <a:gd name="connsiteX10" fmla="*/ 1722268 w 7022237"/>
              <a:gd name="connsiteY10" fmla="*/ 510387 h 2516052"/>
              <a:gd name="connsiteX11" fmla="*/ 1589103 w 7022237"/>
              <a:gd name="connsiteY11" fmla="*/ 661308 h 2516052"/>
              <a:gd name="connsiteX12" fmla="*/ 1233996 w 7022237"/>
              <a:gd name="connsiteY12" fmla="*/ 767840 h 2516052"/>
              <a:gd name="connsiteX13" fmla="*/ 1083075 w 7022237"/>
              <a:gd name="connsiteY13" fmla="*/ 865494 h 2516052"/>
              <a:gd name="connsiteX14" fmla="*/ 932155 w 7022237"/>
              <a:gd name="connsiteY14" fmla="*/ 998659 h 2516052"/>
              <a:gd name="connsiteX15" fmla="*/ 1615736 w 7022237"/>
              <a:gd name="connsiteY15" fmla="*/ 1025292 h 2516052"/>
              <a:gd name="connsiteX16" fmla="*/ 1509204 w 7022237"/>
              <a:gd name="connsiteY16" fmla="*/ 1220601 h 2516052"/>
              <a:gd name="connsiteX17" fmla="*/ 1154097 w 7022237"/>
              <a:gd name="connsiteY17" fmla="*/ 1380399 h 2516052"/>
              <a:gd name="connsiteX18" fmla="*/ 1251751 w 7022237"/>
              <a:gd name="connsiteY18" fmla="*/ 1557952 h 2516052"/>
              <a:gd name="connsiteX19" fmla="*/ 1003176 w 7022237"/>
              <a:gd name="connsiteY19" fmla="*/ 1735506 h 2516052"/>
              <a:gd name="connsiteX20" fmla="*/ 1562470 w 7022237"/>
              <a:gd name="connsiteY20" fmla="*/ 1877549 h 2516052"/>
              <a:gd name="connsiteX21" fmla="*/ 2121763 w 7022237"/>
              <a:gd name="connsiteY21" fmla="*/ 1771016 h 2516052"/>
              <a:gd name="connsiteX22" fmla="*/ 2485747 w 7022237"/>
              <a:gd name="connsiteY22" fmla="*/ 1664484 h 2516052"/>
              <a:gd name="connsiteX23" fmla="*/ 2672178 w 7022237"/>
              <a:gd name="connsiteY23" fmla="*/ 1806527 h 2516052"/>
              <a:gd name="connsiteX24" fmla="*/ 2911875 w 7022237"/>
              <a:gd name="connsiteY24" fmla="*/ 1939692 h 2516052"/>
              <a:gd name="connsiteX25" fmla="*/ 3346881 w 7022237"/>
              <a:gd name="connsiteY25" fmla="*/ 1655607 h 2516052"/>
              <a:gd name="connsiteX26" fmla="*/ 3595456 w 7022237"/>
              <a:gd name="connsiteY26" fmla="*/ 1398154 h 2516052"/>
              <a:gd name="connsiteX27" fmla="*/ 3923930 w 7022237"/>
              <a:gd name="connsiteY27" fmla="*/ 1238356 h 2516052"/>
              <a:gd name="connsiteX28" fmla="*/ 4216893 w 7022237"/>
              <a:gd name="connsiteY28" fmla="*/ 1149580 h 2516052"/>
              <a:gd name="connsiteX29" fmla="*/ 4625266 w 7022237"/>
              <a:gd name="connsiteY29" fmla="*/ 1238356 h 2516052"/>
              <a:gd name="connsiteX30" fmla="*/ 4572000 w 7022237"/>
              <a:gd name="connsiteY30" fmla="*/ 1566830 h 2516052"/>
              <a:gd name="connsiteX31" fmla="*/ 4216893 w 7022237"/>
              <a:gd name="connsiteY31" fmla="*/ 1833160 h 2516052"/>
              <a:gd name="connsiteX32" fmla="*/ 3852908 w 7022237"/>
              <a:gd name="connsiteY32" fmla="*/ 2046224 h 2516052"/>
              <a:gd name="connsiteX33" fmla="*/ 3506679 w 7022237"/>
              <a:gd name="connsiteY33" fmla="*/ 2330310 h 2516052"/>
              <a:gd name="connsiteX34" fmla="*/ 3684233 w 7022237"/>
              <a:gd name="connsiteY34" fmla="*/ 2507863 h 2516052"/>
              <a:gd name="connsiteX35" fmla="*/ 4509856 w 7022237"/>
              <a:gd name="connsiteY35" fmla="*/ 2472352 h 2516052"/>
              <a:gd name="connsiteX36" fmla="*/ 4971495 w 7022237"/>
              <a:gd name="connsiteY36" fmla="*/ 2348065 h 2516052"/>
              <a:gd name="connsiteX37" fmla="*/ 5282213 w 7022237"/>
              <a:gd name="connsiteY37" fmla="*/ 2126123 h 2516052"/>
              <a:gd name="connsiteX38" fmla="*/ 5761607 w 7022237"/>
              <a:gd name="connsiteY38" fmla="*/ 1824283 h 2516052"/>
              <a:gd name="connsiteX39" fmla="*/ 5956916 w 7022237"/>
              <a:gd name="connsiteY39" fmla="*/ 2037347 h 2516052"/>
              <a:gd name="connsiteX40" fmla="*/ 6063448 w 7022237"/>
              <a:gd name="connsiteY40" fmla="*/ 2303677 h 2516052"/>
              <a:gd name="connsiteX41" fmla="*/ 6604986 w 7022237"/>
              <a:gd name="connsiteY41" fmla="*/ 2028469 h 2516052"/>
              <a:gd name="connsiteX42" fmla="*/ 6533965 w 7022237"/>
              <a:gd name="connsiteY42" fmla="*/ 1628974 h 2516052"/>
              <a:gd name="connsiteX43" fmla="*/ 6196613 w 7022237"/>
              <a:gd name="connsiteY43" fmla="*/ 1531319 h 2516052"/>
              <a:gd name="connsiteX44" fmla="*/ 6063448 w 7022237"/>
              <a:gd name="connsiteY44" fmla="*/ 1291622 h 2516052"/>
              <a:gd name="connsiteX45" fmla="*/ 6471821 w 7022237"/>
              <a:gd name="connsiteY45" fmla="*/ 1158457 h 2516052"/>
              <a:gd name="connsiteX46" fmla="*/ 7022237 w 7022237"/>
              <a:gd name="connsiteY46" fmla="*/ 1247234 h 251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022237" h="2516052">
                <a:moveTo>
                  <a:pt x="0" y="244057"/>
                </a:moveTo>
                <a:cubicBezTo>
                  <a:pt x="92475" y="312119"/>
                  <a:pt x="184951" y="380181"/>
                  <a:pt x="301840" y="403855"/>
                </a:cubicBezTo>
                <a:cubicBezTo>
                  <a:pt x="418729" y="427529"/>
                  <a:pt x="568171" y="396457"/>
                  <a:pt x="701336" y="386100"/>
                </a:cubicBezTo>
                <a:cubicBezTo>
                  <a:pt x="834501" y="375743"/>
                  <a:pt x="980983" y="366865"/>
                  <a:pt x="1100831" y="341712"/>
                </a:cubicBezTo>
                <a:cubicBezTo>
                  <a:pt x="1220679" y="316559"/>
                  <a:pt x="1361243" y="279568"/>
                  <a:pt x="1420427" y="235180"/>
                </a:cubicBezTo>
                <a:cubicBezTo>
                  <a:pt x="1479611" y="190792"/>
                  <a:pt x="1396753" y="107934"/>
                  <a:pt x="1455938" y="75382"/>
                </a:cubicBezTo>
                <a:cubicBezTo>
                  <a:pt x="1515123" y="42830"/>
                  <a:pt x="1654206" y="51708"/>
                  <a:pt x="1775534" y="39871"/>
                </a:cubicBezTo>
                <a:cubicBezTo>
                  <a:pt x="1896862" y="28034"/>
                  <a:pt x="2092171" y="-13395"/>
                  <a:pt x="2183907" y="4360"/>
                </a:cubicBezTo>
                <a:cubicBezTo>
                  <a:pt x="2275643" y="22115"/>
                  <a:pt x="2309673" y="82780"/>
                  <a:pt x="2325949" y="146403"/>
                </a:cubicBezTo>
                <a:cubicBezTo>
                  <a:pt x="2342225" y="210026"/>
                  <a:pt x="2382175" y="325436"/>
                  <a:pt x="2281561" y="386100"/>
                </a:cubicBezTo>
                <a:cubicBezTo>
                  <a:pt x="2180948" y="446764"/>
                  <a:pt x="1837678" y="464519"/>
                  <a:pt x="1722268" y="510387"/>
                </a:cubicBezTo>
                <a:cubicBezTo>
                  <a:pt x="1606858" y="556255"/>
                  <a:pt x="1670482" y="618399"/>
                  <a:pt x="1589103" y="661308"/>
                </a:cubicBezTo>
                <a:cubicBezTo>
                  <a:pt x="1507724" y="704217"/>
                  <a:pt x="1318334" y="733809"/>
                  <a:pt x="1233996" y="767840"/>
                </a:cubicBezTo>
                <a:cubicBezTo>
                  <a:pt x="1149658" y="801871"/>
                  <a:pt x="1133382" y="827024"/>
                  <a:pt x="1083075" y="865494"/>
                </a:cubicBezTo>
                <a:cubicBezTo>
                  <a:pt x="1032768" y="903964"/>
                  <a:pt x="843378" y="972026"/>
                  <a:pt x="932155" y="998659"/>
                </a:cubicBezTo>
                <a:cubicBezTo>
                  <a:pt x="1020932" y="1025292"/>
                  <a:pt x="1519561" y="988302"/>
                  <a:pt x="1615736" y="1025292"/>
                </a:cubicBezTo>
                <a:cubicBezTo>
                  <a:pt x="1711911" y="1062282"/>
                  <a:pt x="1586144" y="1161417"/>
                  <a:pt x="1509204" y="1220601"/>
                </a:cubicBezTo>
                <a:cubicBezTo>
                  <a:pt x="1432264" y="1279785"/>
                  <a:pt x="1197006" y="1324174"/>
                  <a:pt x="1154097" y="1380399"/>
                </a:cubicBezTo>
                <a:cubicBezTo>
                  <a:pt x="1111188" y="1436624"/>
                  <a:pt x="1276904" y="1498768"/>
                  <a:pt x="1251751" y="1557952"/>
                </a:cubicBezTo>
                <a:cubicBezTo>
                  <a:pt x="1226598" y="1617136"/>
                  <a:pt x="951390" y="1682240"/>
                  <a:pt x="1003176" y="1735506"/>
                </a:cubicBezTo>
                <a:cubicBezTo>
                  <a:pt x="1054963" y="1788772"/>
                  <a:pt x="1376039" y="1871631"/>
                  <a:pt x="1562470" y="1877549"/>
                </a:cubicBezTo>
                <a:cubicBezTo>
                  <a:pt x="1748901" y="1883467"/>
                  <a:pt x="1967883" y="1806527"/>
                  <a:pt x="2121763" y="1771016"/>
                </a:cubicBezTo>
                <a:cubicBezTo>
                  <a:pt x="2275643" y="1735505"/>
                  <a:pt x="2394011" y="1658566"/>
                  <a:pt x="2485747" y="1664484"/>
                </a:cubicBezTo>
                <a:cubicBezTo>
                  <a:pt x="2577483" y="1670402"/>
                  <a:pt x="2601157" y="1760659"/>
                  <a:pt x="2672178" y="1806527"/>
                </a:cubicBezTo>
                <a:cubicBezTo>
                  <a:pt x="2743199" y="1852395"/>
                  <a:pt x="2799425" y="1964845"/>
                  <a:pt x="2911875" y="1939692"/>
                </a:cubicBezTo>
                <a:cubicBezTo>
                  <a:pt x="3024325" y="1914539"/>
                  <a:pt x="3232951" y="1745863"/>
                  <a:pt x="3346881" y="1655607"/>
                </a:cubicBezTo>
                <a:cubicBezTo>
                  <a:pt x="3460811" y="1565351"/>
                  <a:pt x="3499281" y="1467696"/>
                  <a:pt x="3595456" y="1398154"/>
                </a:cubicBezTo>
                <a:cubicBezTo>
                  <a:pt x="3691631" y="1328612"/>
                  <a:pt x="3820357" y="1279785"/>
                  <a:pt x="3923930" y="1238356"/>
                </a:cubicBezTo>
                <a:cubicBezTo>
                  <a:pt x="4027503" y="1196927"/>
                  <a:pt x="4100004" y="1149580"/>
                  <a:pt x="4216893" y="1149580"/>
                </a:cubicBezTo>
                <a:cubicBezTo>
                  <a:pt x="4333782" y="1149580"/>
                  <a:pt x="4566082" y="1168814"/>
                  <a:pt x="4625266" y="1238356"/>
                </a:cubicBezTo>
                <a:cubicBezTo>
                  <a:pt x="4684450" y="1307898"/>
                  <a:pt x="4640062" y="1467696"/>
                  <a:pt x="4572000" y="1566830"/>
                </a:cubicBezTo>
                <a:cubicBezTo>
                  <a:pt x="4503938" y="1665964"/>
                  <a:pt x="4336742" y="1753261"/>
                  <a:pt x="4216893" y="1833160"/>
                </a:cubicBezTo>
                <a:cubicBezTo>
                  <a:pt x="4097044" y="1913059"/>
                  <a:pt x="3971277" y="1963366"/>
                  <a:pt x="3852908" y="2046224"/>
                </a:cubicBezTo>
                <a:cubicBezTo>
                  <a:pt x="3734539" y="2129082"/>
                  <a:pt x="3534791" y="2253370"/>
                  <a:pt x="3506679" y="2330310"/>
                </a:cubicBezTo>
                <a:cubicBezTo>
                  <a:pt x="3478567" y="2407250"/>
                  <a:pt x="3517037" y="2484189"/>
                  <a:pt x="3684233" y="2507863"/>
                </a:cubicBezTo>
                <a:cubicBezTo>
                  <a:pt x="3851429" y="2531537"/>
                  <a:pt x="4295312" y="2498985"/>
                  <a:pt x="4509856" y="2472352"/>
                </a:cubicBezTo>
                <a:cubicBezTo>
                  <a:pt x="4724400" y="2445719"/>
                  <a:pt x="4842769" y="2405770"/>
                  <a:pt x="4971495" y="2348065"/>
                </a:cubicBezTo>
                <a:cubicBezTo>
                  <a:pt x="5100221" y="2290360"/>
                  <a:pt x="5150528" y="2213420"/>
                  <a:pt x="5282213" y="2126123"/>
                </a:cubicBezTo>
                <a:cubicBezTo>
                  <a:pt x="5413898" y="2038826"/>
                  <a:pt x="5649156" y="1839079"/>
                  <a:pt x="5761607" y="1824283"/>
                </a:cubicBezTo>
                <a:cubicBezTo>
                  <a:pt x="5874058" y="1809487"/>
                  <a:pt x="5906609" y="1957448"/>
                  <a:pt x="5956916" y="2037347"/>
                </a:cubicBezTo>
                <a:cubicBezTo>
                  <a:pt x="6007223" y="2117246"/>
                  <a:pt x="5955436" y="2305157"/>
                  <a:pt x="6063448" y="2303677"/>
                </a:cubicBezTo>
                <a:cubicBezTo>
                  <a:pt x="6171460" y="2302197"/>
                  <a:pt x="6526567" y="2140919"/>
                  <a:pt x="6604986" y="2028469"/>
                </a:cubicBezTo>
                <a:cubicBezTo>
                  <a:pt x="6683405" y="1916019"/>
                  <a:pt x="6602027" y="1711832"/>
                  <a:pt x="6533965" y="1628974"/>
                </a:cubicBezTo>
                <a:cubicBezTo>
                  <a:pt x="6465903" y="1546116"/>
                  <a:pt x="6275032" y="1587544"/>
                  <a:pt x="6196613" y="1531319"/>
                </a:cubicBezTo>
                <a:cubicBezTo>
                  <a:pt x="6118194" y="1475094"/>
                  <a:pt x="6017580" y="1353766"/>
                  <a:pt x="6063448" y="1291622"/>
                </a:cubicBezTo>
                <a:cubicBezTo>
                  <a:pt x="6109316" y="1229478"/>
                  <a:pt x="6312023" y="1165855"/>
                  <a:pt x="6471821" y="1158457"/>
                </a:cubicBezTo>
                <a:cubicBezTo>
                  <a:pt x="6631619" y="1151059"/>
                  <a:pt x="6826928" y="1199146"/>
                  <a:pt x="7022237" y="1247234"/>
                </a:cubicBezTo>
              </a:path>
            </a:pathLst>
          </a:custGeom>
          <a:noFill/>
          <a:ln w="1270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77" name="Text Box 80"/>
          <p:cNvSpPr txBox="1">
            <a:spLocks noChangeArrowheads="1"/>
          </p:cNvSpPr>
          <p:nvPr/>
        </p:nvSpPr>
        <p:spPr bwMode="auto">
          <a:xfrm>
            <a:off x="2030413" y="1270000"/>
            <a:ext cx="53276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dirty="0"/>
              <a:t>Save Tiddles by moving your cursor along the </a:t>
            </a:r>
          </a:p>
          <a:p>
            <a:pPr algn="ctr" eaLnBrk="1" hangingPunct="1"/>
            <a:r>
              <a:rPr lang="en-GB" altLang="en-US" dirty="0"/>
              <a:t>desert path – but don’t step off!!</a:t>
            </a:r>
          </a:p>
        </p:txBody>
      </p:sp>
      <p:sp>
        <p:nvSpPr>
          <p:cNvPr id="3079" name="Oval 79"/>
          <p:cNvSpPr>
            <a:spLocks noChangeArrowheads="1"/>
          </p:cNvSpPr>
          <p:nvPr/>
        </p:nvSpPr>
        <p:spPr bwMode="auto">
          <a:xfrm>
            <a:off x="107950" y="3068638"/>
            <a:ext cx="969963" cy="720725"/>
          </a:xfrm>
          <a:prstGeom prst="ellipse">
            <a:avLst/>
          </a:prstGeom>
          <a:solidFill>
            <a:srgbClr val="CC6600"/>
          </a:solidFill>
          <a:ln w="9525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solidFill>
                  <a:srgbClr val="FFFF00"/>
                </a:solidFill>
                <a:latin typeface="+mn-lt"/>
              </a:rPr>
              <a:t>Click here</a:t>
            </a:r>
          </a:p>
          <a:p>
            <a:pPr algn="ctr" eaLnBrk="1" hangingPunct="1"/>
            <a:r>
              <a:rPr lang="en-GB" altLang="en-US" sz="1200" b="1" dirty="0">
                <a:solidFill>
                  <a:srgbClr val="FFFF00"/>
                </a:solidFill>
                <a:latin typeface="+mn-lt"/>
              </a:rPr>
              <a:t>To START</a:t>
            </a:r>
          </a:p>
        </p:txBody>
      </p:sp>
      <p:pic>
        <p:nvPicPr>
          <p:cNvPr id="3080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3791378"/>
            <a:ext cx="1162050" cy="14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2515" y="5248430"/>
            <a:ext cx="1897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200" dirty="0">
                <a:solidFill>
                  <a:srgbClr val="FFC000"/>
                </a:solidFill>
                <a:latin typeface="Comic Sans MS" pitchFamily="66" charset="0"/>
              </a:rPr>
              <a:t>And by the way, you’ve got One Minute!</a:t>
            </a:r>
          </a:p>
        </p:txBody>
      </p:sp>
      <p:pic>
        <p:nvPicPr>
          <p:cNvPr id="3" name="Graphic 2" descr="Ru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9430" y="5739601"/>
            <a:ext cx="712566" cy="71256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30413" y="6469923"/>
            <a:ext cx="532765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38700" y="6345574"/>
            <a:ext cx="0" cy="144016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042712" y="6345574"/>
            <a:ext cx="0" cy="144016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08E58285-ABEE-469C-A481-531A5492D863}"/>
              </a:ext>
            </a:extLst>
          </p:cNvPr>
          <p:cNvGrpSpPr/>
          <p:nvPr/>
        </p:nvGrpSpPr>
        <p:grpSpPr>
          <a:xfrm>
            <a:off x="7343775" y="-3411760"/>
            <a:ext cx="1981200" cy="5283201"/>
            <a:chOff x="7343775" y="-3411760"/>
            <a:chExt cx="1981200" cy="5283201"/>
          </a:xfrm>
        </p:grpSpPr>
        <p:grpSp>
          <p:nvGrpSpPr>
            <p:cNvPr id="55" name="Group 50">
              <a:extLst>
                <a:ext uri="{FF2B5EF4-FFF2-40B4-BE49-F238E27FC236}">
                  <a16:creationId xmlns:a16="http://schemas.microsoft.com/office/drawing/2014/main" id="{BDF500CA-8BF7-42DA-B139-EF6D18A2CD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3775" y="-3411760"/>
              <a:ext cx="1981200" cy="5283201"/>
              <a:chOff x="4626" y="-2013"/>
              <a:chExt cx="1248" cy="3328"/>
            </a:xfrm>
            <a:noFill/>
          </p:grpSpPr>
          <p:sp>
            <p:nvSpPr>
              <p:cNvPr id="57" name="Rectangle 49">
                <a:extLst>
                  <a:ext uri="{FF2B5EF4-FFF2-40B4-BE49-F238E27FC236}">
                    <a16:creationId xmlns:a16="http://schemas.microsoft.com/office/drawing/2014/main" id="{EEEEE4F4-F9BD-4EFD-A941-4007BA093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" y="-1968"/>
                <a:ext cx="1089" cy="281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58" name="Group 48">
                <a:extLst>
                  <a:ext uri="{FF2B5EF4-FFF2-40B4-BE49-F238E27FC236}">
                    <a16:creationId xmlns:a16="http://schemas.microsoft.com/office/drawing/2014/main" id="{72059B49-81EA-40FB-91B4-1CB9F83E6C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26" y="-2013"/>
                <a:ext cx="1134" cy="3328"/>
                <a:chOff x="2245" y="907"/>
                <a:chExt cx="1134" cy="3328"/>
              </a:xfrm>
              <a:grpFill/>
            </p:grpSpPr>
            <p:grpSp>
              <p:nvGrpSpPr>
                <p:cNvPr id="59" name="Group 11">
                  <a:extLst>
                    <a:ext uri="{FF2B5EF4-FFF2-40B4-BE49-F238E27FC236}">
                      <a16:creationId xmlns:a16="http://schemas.microsoft.com/office/drawing/2014/main" id="{FF4785B3-1525-4498-9D16-4FBE6B8844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45" y="3249"/>
                  <a:ext cx="1134" cy="986"/>
                  <a:chOff x="2245" y="3249"/>
                  <a:chExt cx="1134" cy="986"/>
                </a:xfrm>
                <a:grpFill/>
              </p:grpSpPr>
              <p:sp>
                <p:nvSpPr>
                  <p:cNvPr id="121" name="AutoShape 8">
                    <a:extLst>
                      <a:ext uri="{FF2B5EF4-FFF2-40B4-BE49-F238E27FC236}">
                        <a16:creationId xmlns:a16="http://schemas.microsoft.com/office/drawing/2014/main" id="{55AC3093-E32C-4F50-A351-B548B28B45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245" y="3356"/>
                    <a:ext cx="1134" cy="879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PerspectiveFront">
                      <a:rot lat="1500000" lon="1500000" rev="0"/>
                    </a:camera>
                    <a:lightRig rig="legacyFlat2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>
                    <a:flatTx/>
                  </a:bodyPr>
                  <a:lstStyle/>
                  <a:p>
                    <a:pPr algn="ctr">
                      <a:defRPr/>
                    </a:pPr>
                    <a:endParaRPr lang="en-GB" b="1" dirty="0"/>
                  </a:p>
                </p:txBody>
              </p:sp>
              <p:sp>
                <p:nvSpPr>
                  <p:cNvPr id="122" name="AutoShape 10">
                    <a:extLst>
                      <a:ext uri="{FF2B5EF4-FFF2-40B4-BE49-F238E27FC236}">
                        <a16:creationId xmlns:a16="http://schemas.microsoft.com/office/drawing/2014/main" id="{06DEA05A-DB48-4993-99E9-196DC12B38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49"/>
                    <a:ext cx="272" cy="227"/>
                  </a:xfrm>
                  <a:custGeom>
                    <a:avLst/>
                    <a:gdLst>
                      <a:gd name="G0" fmla="+- 5400 0 0"/>
                      <a:gd name="G1" fmla="+- 11796480 0 0"/>
                      <a:gd name="G2" fmla="+- 0 0 11796480"/>
                      <a:gd name="T0" fmla="*/ 0 256 1"/>
                      <a:gd name="T1" fmla="*/ 180 256 1"/>
                      <a:gd name="G3" fmla="+- 11796480 T0 T1"/>
                      <a:gd name="T2" fmla="*/ 0 256 1"/>
                      <a:gd name="T3" fmla="*/ 90 256 1"/>
                      <a:gd name="G4" fmla="+- 11796480 T2 T3"/>
                      <a:gd name="G5" fmla="*/ G4 2 1"/>
                      <a:gd name="T4" fmla="*/ 90 256 1"/>
                      <a:gd name="T5" fmla="*/ 0 256 1"/>
                      <a:gd name="G6" fmla="+- 11796480 T4 T5"/>
                      <a:gd name="G7" fmla="*/ G6 2 1"/>
                      <a:gd name="G8" fmla="abs 1179648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5400"/>
                      <a:gd name="G18" fmla="*/ 5400 1 2"/>
                      <a:gd name="G19" fmla="+- G18 5400 0"/>
                      <a:gd name="G20" fmla="cos G19 11796480"/>
                      <a:gd name="G21" fmla="sin G19 11796480"/>
                      <a:gd name="G22" fmla="+- G20 10800 0"/>
                      <a:gd name="G23" fmla="+- G21 10800 0"/>
                      <a:gd name="G24" fmla="+- 10800 0 G20"/>
                      <a:gd name="G25" fmla="+- 5400 10800 0"/>
                      <a:gd name="G26" fmla="?: G9 G17 G25"/>
                      <a:gd name="G27" fmla="?: G9 0 21600"/>
                      <a:gd name="G28" fmla="cos 10800 11796480"/>
                      <a:gd name="G29" fmla="sin 10800 11796480"/>
                      <a:gd name="G30" fmla="sin 5400 1179648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11796480 G34 0"/>
                      <a:gd name="G36" fmla="?: G6 G35 G31"/>
                      <a:gd name="G37" fmla="+- 21600 0 G36"/>
                      <a:gd name="G38" fmla="?: G4 0 G33"/>
                      <a:gd name="G39" fmla="?: 1179648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2700 w 21600"/>
                      <a:gd name="T15" fmla="*/ 10800 h 21600"/>
                      <a:gd name="T16" fmla="*/ 10800 w 21600"/>
                      <a:gd name="T17" fmla="*/ 5400 h 21600"/>
                      <a:gd name="T18" fmla="*/ 18900 w 21600"/>
                      <a:gd name="T19" fmla="*/ 10800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60" name="Group 20">
                  <a:extLst>
                    <a:ext uri="{FF2B5EF4-FFF2-40B4-BE49-F238E27FC236}">
                      <a16:creationId xmlns:a16="http://schemas.microsoft.com/office/drawing/2014/main" id="{A79D56C1-B35B-4DED-B953-7828293D10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3031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119" name="Oval 15">
                    <a:extLst>
                      <a:ext uri="{FF2B5EF4-FFF2-40B4-BE49-F238E27FC236}">
                        <a16:creationId xmlns:a16="http://schemas.microsoft.com/office/drawing/2014/main" id="{412BEBE9-4BD6-4270-94F8-DD27B3A5D3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120" name="Line 16">
                    <a:extLst>
                      <a:ext uri="{FF2B5EF4-FFF2-40B4-BE49-F238E27FC236}">
                        <a16:creationId xmlns:a16="http://schemas.microsoft.com/office/drawing/2014/main" id="{7E3EEDC2-080A-46F2-BFAA-AE689B7D53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61" name="Group 21">
                  <a:extLst>
                    <a:ext uri="{FF2B5EF4-FFF2-40B4-BE49-F238E27FC236}">
                      <a16:creationId xmlns:a16="http://schemas.microsoft.com/office/drawing/2014/main" id="{2C3C2728-4C33-4BAA-B31F-0DF836AE84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2795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86" name="Oval 22">
                    <a:extLst>
                      <a:ext uri="{FF2B5EF4-FFF2-40B4-BE49-F238E27FC236}">
                        <a16:creationId xmlns:a16="http://schemas.microsoft.com/office/drawing/2014/main" id="{6D42F636-2862-4FA4-8BD2-DC2FA4B0B8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87" name="Line 23">
                    <a:extLst>
                      <a:ext uri="{FF2B5EF4-FFF2-40B4-BE49-F238E27FC236}">
                        <a16:creationId xmlns:a16="http://schemas.microsoft.com/office/drawing/2014/main" id="{B5B151FB-C613-45F2-8469-7785CD03F5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62" name="Group 24">
                  <a:extLst>
                    <a:ext uri="{FF2B5EF4-FFF2-40B4-BE49-F238E27FC236}">
                      <a16:creationId xmlns:a16="http://schemas.microsoft.com/office/drawing/2014/main" id="{C77B9FE8-44F7-48B4-95EA-DF6D4D33FD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2559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84" name="Oval 25">
                    <a:extLst>
                      <a:ext uri="{FF2B5EF4-FFF2-40B4-BE49-F238E27FC236}">
                        <a16:creationId xmlns:a16="http://schemas.microsoft.com/office/drawing/2014/main" id="{2F297696-D387-4C4D-8FB0-67F370329A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85" name="Line 26">
                    <a:extLst>
                      <a:ext uri="{FF2B5EF4-FFF2-40B4-BE49-F238E27FC236}">
                        <a16:creationId xmlns:a16="http://schemas.microsoft.com/office/drawing/2014/main" id="{80622229-6A93-4E28-9409-8106FD24E7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63" name="Group 27">
                  <a:extLst>
                    <a:ext uri="{FF2B5EF4-FFF2-40B4-BE49-F238E27FC236}">
                      <a16:creationId xmlns:a16="http://schemas.microsoft.com/office/drawing/2014/main" id="{008C162D-A773-49A4-92E7-F33A1CEE70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2323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82" name="Oval 28">
                    <a:extLst>
                      <a:ext uri="{FF2B5EF4-FFF2-40B4-BE49-F238E27FC236}">
                        <a16:creationId xmlns:a16="http://schemas.microsoft.com/office/drawing/2014/main" id="{63E7AEE6-AB1E-4C9A-AF37-18257A9629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83" name="Line 29">
                    <a:extLst>
                      <a:ext uri="{FF2B5EF4-FFF2-40B4-BE49-F238E27FC236}">
                        <a16:creationId xmlns:a16="http://schemas.microsoft.com/office/drawing/2014/main" id="{9E273B0C-53FE-4B26-A16B-D010C64167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64" name="Group 30">
                  <a:extLst>
                    <a:ext uri="{FF2B5EF4-FFF2-40B4-BE49-F238E27FC236}">
                      <a16:creationId xmlns:a16="http://schemas.microsoft.com/office/drawing/2014/main" id="{17C93D5A-6A05-47A2-AF25-26D72B4CC6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2087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80" name="Oval 31">
                    <a:extLst>
                      <a:ext uri="{FF2B5EF4-FFF2-40B4-BE49-F238E27FC236}">
                        <a16:creationId xmlns:a16="http://schemas.microsoft.com/office/drawing/2014/main" id="{CBD6CE1A-FC79-4D83-ADCE-C12DE679B4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81" name="Line 32">
                    <a:extLst>
                      <a:ext uri="{FF2B5EF4-FFF2-40B4-BE49-F238E27FC236}">
                        <a16:creationId xmlns:a16="http://schemas.microsoft.com/office/drawing/2014/main" id="{E570A0E3-7417-46EF-8F4D-2CDA337D91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65" name="Group 33">
                  <a:extLst>
                    <a:ext uri="{FF2B5EF4-FFF2-40B4-BE49-F238E27FC236}">
                      <a16:creationId xmlns:a16="http://schemas.microsoft.com/office/drawing/2014/main" id="{3D688B10-DB58-4B46-8E49-01E39FE7EA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1851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78" name="Oval 34">
                    <a:extLst>
                      <a:ext uri="{FF2B5EF4-FFF2-40B4-BE49-F238E27FC236}">
                        <a16:creationId xmlns:a16="http://schemas.microsoft.com/office/drawing/2014/main" id="{6881BDE5-329C-4FB9-9679-9431B4626A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79" name="Line 35">
                    <a:extLst>
                      <a:ext uri="{FF2B5EF4-FFF2-40B4-BE49-F238E27FC236}">
                        <a16:creationId xmlns:a16="http://schemas.microsoft.com/office/drawing/2014/main" id="{F3C01C7D-9FCC-4684-AFEF-11100C0106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66" name="Group 36">
                  <a:extLst>
                    <a:ext uri="{FF2B5EF4-FFF2-40B4-BE49-F238E27FC236}">
                      <a16:creationId xmlns:a16="http://schemas.microsoft.com/office/drawing/2014/main" id="{439F9219-8C74-4923-9027-C92C4CE386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1615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76" name="Oval 37">
                    <a:extLst>
                      <a:ext uri="{FF2B5EF4-FFF2-40B4-BE49-F238E27FC236}">
                        <a16:creationId xmlns:a16="http://schemas.microsoft.com/office/drawing/2014/main" id="{75E477A6-611C-4CC1-8950-8DCC82CB84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77" name="Line 38">
                    <a:extLst>
                      <a:ext uri="{FF2B5EF4-FFF2-40B4-BE49-F238E27FC236}">
                        <a16:creationId xmlns:a16="http://schemas.microsoft.com/office/drawing/2014/main" id="{5A63FA5A-0A60-43CC-BD49-3423961F8B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67" name="Group 39">
                  <a:extLst>
                    <a:ext uri="{FF2B5EF4-FFF2-40B4-BE49-F238E27FC236}">
                      <a16:creationId xmlns:a16="http://schemas.microsoft.com/office/drawing/2014/main" id="{4E1C1B91-857D-4255-A05F-D796AA6CF3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1379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74" name="Oval 40">
                    <a:extLst>
                      <a:ext uri="{FF2B5EF4-FFF2-40B4-BE49-F238E27FC236}">
                        <a16:creationId xmlns:a16="http://schemas.microsoft.com/office/drawing/2014/main" id="{9E30EF95-BA25-4651-AC65-96E74DBD16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75" name="Line 41">
                    <a:extLst>
                      <a:ext uri="{FF2B5EF4-FFF2-40B4-BE49-F238E27FC236}">
                        <a16:creationId xmlns:a16="http://schemas.microsoft.com/office/drawing/2014/main" id="{31F90A6E-BDFC-469B-B15F-2E844F4B67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68" name="Group 42">
                  <a:extLst>
                    <a:ext uri="{FF2B5EF4-FFF2-40B4-BE49-F238E27FC236}">
                      <a16:creationId xmlns:a16="http://schemas.microsoft.com/office/drawing/2014/main" id="{1E4367A3-DC60-4B40-937B-E5FAD62199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1143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72" name="Oval 43">
                    <a:extLst>
                      <a:ext uri="{FF2B5EF4-FFF2-40B4-BE49-F238E27FC236}">
                        <a16:creationId xmlns:a16="http://schemas.microsoft.com/office/drawing/2014/main" id="{3DD531DB-81E4-4C30-85ED-72A374C590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73" name="Line 44">
                    <a:extLst>
                      <a:ext uri="{FF2B5EF4-FFF2-40B4-BE49-F238E27FC236}">
                        <a16:creationId xmlns:a16="http://schemas.microsoft.com/office/drawing/2014/main" id="{A027AAC3-0E36-4D1E-AC41-595DF4B5F2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</p:grpSp>
            <p:grpSp>
              <p:nvGrpSpPr>
                <p:cNvPr id="69" name="Group 45">
                  <a:extLst>
                    <a:ext uri="{FF2B5EF4-FFF2-40B4-BE49-F238E27FC236}">
                      <a16:creationId xmlns:a16="http://schemas.microsoft.com/office/drawing/2014/main" id="{691FFA49-BF6A-421D-9EF5-2E09464C5B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907"/>
                  <a:ext cx="136" cy="298"/>
                  <a:chOff x="2037" y="3367"/>
                  <a:chExt cx="136" cy="298"/>
                </a:xfrm>
                <a:grpFill/>
              </p:grpSpPr>
              <p:sp>
                <p:nvSpPr>
                  <p:cNvPr id="70" name="Oval 46">
                    <a:extLst>
                      <a:ext uri="{FF2B5EF4-FFF2-40B4-BE49-F238E27FC236}">
                        <a16:creationId xmlns:a16="http://schemas.microsoft.com/office/drawing/2014/main" id="{89DA031F-E79B-4661-B36C-A24906196C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71" name="Line 47">
                    <a:extLst>
                      <a:ext uri="{FF2B5EF4-FFF2-40B4-BE49-F238E27FC236}">
                        <a16:creationId xmlns:a16="http://schemas.microsoft.com/office/drawing/2014/main" id="{E1E38C16-1451-4AE4-9213-A0CCE284F2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84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</p:grp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1D5BAE0-8363-4A6A-9BB1-78E1A349D32F}"/>
                </a:ext>
              </a:extLst>
            </p:cNvPr>
            <p:cNvSpPr txBox="1"/>
            <p:nvPr/>
          </p:nvSpPr>
          <p:spPr>
            <a:xfrm>
              <a:off x="7740352" y="875194"/>
              <a:ext cx="1080120" cy="646331"/>
            </a:xfrm>
            <a:prstGeom prst="rect">
              <a:avLst/>
            </a:prstGeom>
            <a:noFill/>
            <a:scene3d>
              <a:camera prst="isometricOffAxis2Left">
                <a:rot lat="1380000" lon="1560001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 Black" panose="020B0A04020102020204" pitchFamily="34" charset="0"/>
                </a:rPr>
                <a:t>10</a:t>
              </a:r>
            </a:p>
            <a:p>
              <a:pPr algn="ctr"/>
              <a:r>
                <a:rPr lang="en-GB" b="1" dirty="0">
                  <a:latin typeface="Arial Black" panose="020B0A04020102020204" pitchFamily="34" charset="0"/>
                </a:rPr>
                <a:t>TONS</a:t>
              </a:r>
              <a:endParaRPr lang="en-US" b="1" dirty="0"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 spd="slow"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2.59259E-6 L 0.57639 -0.00023 " pathEditMode="relative" rAng="0" ptsTypes="AA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19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" name="Freeform 59"/>
          <p:cNvSpPr>
            <a:spLocks/>
          </p:cNvSpPr>
          <p:nvPr/>
        </p:nvSpPr>
        <p:spPr bwMode="auto">
          <a:xfrm rot="11647476">
            <a:off x="7746688" y="4808808"/>
            <a:ext cx="1241833" cy="716632"/>
          </a:xfrm>
          <a:custGeom>
            <a:avLst/>
            <a:gdLst>
              <a:gd name="T0" fmla="*/ 756463 w 310"/>
              <a:gd name="T1" fmla="*/ 484789 h 152"/>
              <a:gd name="T2" fmla="*/ 472008 w 310"/>
              <a:gd name="T3" fmla="*/ 333293 h 152"/>
              <a:gd name="T4" fmla="*/ 187553 w 310"/>
              <a:gd name="T5" fmla="*/ 484789 h 152"/>
              <a:gd name="T6" fmla="*/ 46888 w 310"/>
              <a:gd name="T7" fmla="*/ 333293 h 152"/>
              <a:gd name="T8" fmla="*/ 472008 w 310"/>
              <a:gd name="T9" fmla="*/ 26933 h 152"/>
              <a:gd name="T10" fmla="*/ 897128 w 310"/>
              <a:gd name="T11" fmla="*/ 178429 h 152"/>
              <a:gd name="T12" fmla="*/ 756463 w 310"/>
              <a:gd name="T13" fmla="*/ 484789 h 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0" h="152">
                <a:moveTo>
                  <a:pt x="242" y="144"/>
                </a:moveTo>
                <a:cubicBezTo>
                  <a:pt x="219" y="152"/>
                  <a:pt x="181" y="99"/>
                  <a:pt x="151" y="99"/>
                </a:cubicBezTo>
                <a:cubicBezTo>
                  <a:pt x="121" y="99"/>
                  <a:pt x="83" y="144"/>
                  <a:pt x="60" y="144"/>
                </a:cubicBezTo>
                <a:cubicBezTo>
                  <a:pt x="37" y="144"/>
                  <a:pt x="0" y="122"/>
                  <a:pt x="15" y="99"/>
                </a:cubicBezTo>
                <a:cubicBezTo>
                  <a:pt x="30" y="76"/>
                  <a:pt x="106" y="16"/>
                  <a:pt x="151" y="8"/>
                </a:cubicBezTo>
                <a:cubicBezTo>
                  <a:pt x="196" y="0"/>
                  <a:pt x="264" y="30"/>
                  <a:pt x="287" y="53"/>
                </a:cubicBezTo>
                <a:cubicBezTo>
                  <a:pt x="310" y="76"/>
                  <a:pt x="265" y="136"/>
                  <a:pt x="242" y="144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endParaRPr lang="en-GB"/>
          </a:p>
        </p:txBody>
      </p:sp>
      <p:sp>
        <p:nvSpPr>
          <p:cNvPr id="48" name="WordArt 6"/>
          <p:cNvSpPr>
            <a:spLocks noChangeArrowheads="1" noChangeShapeType="1" noTextEdit="1"/>
          </p:cNvSpPr>
          <p:nvPr/>
        </p:nvSpPr>
        <p:spPr bwMode="auto">
          <a:xfrm>
            <a:off x="2447131" y="332656"/>
            <a:ext cx="4249738" cy="8318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2261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kern="10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Save Tiddles!!</a:t>
            </a:r>
          </a:p>
        </p:txBody>
      </p:sp>
      <p:sp>
        <p:nvSpPr>
          <p:cNvPr id="52" name="Freeform 51"/>
          <p:cNvSpPr/>
          <p:nvPr/>
        </p:nvSpPr>
        <p:spPr>
          <a:xfrm>
            <a:off x="1030288" y="3244850"/>
            <a:ext cx="7021512" cy="2516188"/>
          </a:xfrm>
          <a:custGeom>
            <a:avLst/>
            <a:gdLst>
              <a:gd name="connsiteX0" fmla="*/ 0 w 7022237"/>
              <a:gd name="connsiteY0" fmla="*/ 244057 h 2516052"/>
              <a:gd name="connsiteX1" fmla="*/ 301840 w 7022237"/>
              <a:gd name="connsiteY1" fmla="*/ 403855 h 2516052"/>
              <a:gd name="connsiteX2" fmla="*/ 701336 w 7022237"/>
              <a:gd name="connsiteY2" fmla="*/ 386100 h 2516052"/>
              <a:gd name="connsiteX3" fmla="*/ 1100831 w 7022237"/>
              <a:gd name="connsiteY3" fmla="*/ 341712 h 2516052"/>
              <a:gd name="connsiteX4" fmla="*/ 1420427 w 7022237"/>
              <a:gd name="connsiteY4" fmla="*/ 235180 h 2516052"/>
              <a:gd name="connsiteX5" fmla="*/ 1455938 w 7022237"/>
              <a:gd name="connsiteY5" fmla="*/ 75382 h 2516052"/>
              <a:gd name="connsiteX6" fmla="*/ 1775534 w 7022237"/>
              <a:gd name="connsiteY6" fmla="*/ 39871 h 2516052"/>
              <a:gd name="connsiteX7" fmla="*/ 2183907 w 7022237"/>
              <a:gd name="connsiteY7" fmla="*/ 4360 h 2516052"/>
              <a:gd name="connsiteX8" fmla="*/ 2325949 w 7022237"/>
              <a:gd name="connsiteY8" fmla="*/ 146403 h 2516052"/>
              <a:gd name="connsiteX9" fmla="*/ 2281561 w 7022237"/>
              <a:gd name="connsiteY9" fmla="*/ 386100 h 2516052"/>
              <a:gd name="connsiteX10" fmla="*/ 1722268 w 7022237"/>
              <a:gd name="connsiteY10" fmla="*/ 510387 h 2516052"/>
              <a:gd name="connsiteX11" fmla="*/ 1589103 w 7022237"/>
              <a:gd name="connsiteY11" fmla="*/ 661308 h 2516052"/>
              <a:gd name="connsiteX12" fmla="*/ 1233996 w 7022237"/>
              <a:gd name="connsiteY12" fmla="*/ 767840 h 2516052"/>
              <a:gd name="connsiteX13" fmla="*/ 1083075 w 7022237"/>
              <a:gd name="connsiteY13" fmla="*/ 865494 h 2516052"/>
              <a:gd name="connsiteX14" fmla="*/ 932155 w 7022237"/>
              <a:gd name="connsiteY14" fmla="*/ 998659 h 2516052"/>
              <a:gd name="connsiteX15" fmla="*/ 1615736 w 7022237"/>
              <a:gd name="connsiteY15" fmla="*/ 1025292 h 2516052"/>
              <a:gd name="connsiteX16" fmla="*/ 1509204 w 7022237"/>
              <a:gd name="connsiteY16" fmla="*/ 1220601 h 2516052"/>
              <a:gd name="connsiteX17" fmla="*/ 1154097 w 7022237"/>
              <a:gd name="connsiteY17" fmla="*/ 1380399 h 2516052"/>
              <a:gd name="connsiteX18" fmla="*/ 1251751 w 7022237"/>
              <a:gd name="connsiteY18" fmla="*/ 1557952 h 2516052"/>
              <a:gd name="connsiteX19" fmla="*/ 1003176 w 7022237"/>
              <a:gd name="connsiteY19" fmla="*/ 1735506 h 2516052"/>
              <a:gd name="connsiteX20" fmla="*/ 1562470 w 7022237"/>
              <a:gd name="connsiteY20" fmla="*/ 1877549 h 2516052"/>
              <a:gd name="connsiteX21" fmla="*/ 2121763 w 7022237"/>
              <a:gd name="connsiteY21" fmla="*/ 1771016 h 2516052"/>
              <a:gd name="connsiteX22" fmla="*/ 2485747 w 7022237"/>
              <a:gd name="connsiteY22" fmla="*/ 1664484 h 2516052"/>
              <a:gd name="connsiteX23" fmla="*/ 2672178 w 7022237"/>
              <a:gd name="connsiteY23" fmla="*/ 1806527 h 2516052"/>
              <a:gd name="connsiteX24" fmla="*/ 2911875 w 7022237"/>
              <a:gd name="connsiteY24" fmla="*/ 1939692 h 2516052"/>
              <a:gd name="connsiteX25" fmla="*/ 3346881 w 7022237"/>
              <a:gd name="connsiteY25" fmla="*/ 1655607 h 2516052"/>
              <a:gd name="connsiteX26" fmla="*/ 3595456 w 7022237"/>
              <a:gd name="connsiteY26" fmla="*/ 1398154 h 2516052"/>
              <a:gd name="connsiteX27" fmla="*/ 3923930 w 7022237"/>
              <a:gd name="connsiteY27" fmla="*/ 1238356 h 2516052"/>
              <a:gd name="connsiteX28" fmla="*/ 4216893 w 7022237"/>
              <a:gd name="connsiteY28" fmla="*/ 1149580 h 2516052"/>
              <a:gd name="connsiteX29" fmla="*/ 4625266 w 7022237"/>
              <a:gd name="connsiteY29" fmla="*/ 1238356 h 2516052"/>
              <a:gd name="connsiteX30" fmla="*/ 4572000 w 7022237"/>
              <a:gd name="connsiteY30" fmla="*/ 1566830 h 2516052"/>
              <a:gd name="connsiteX31" fmla="*/ 4216893 w 7022237"/>
              <a:gd name="connsiteY31" fmla="*/ 1833160 h 2516052"/>
              <a:gd name="connsiteX32" fmla="*/ 3852908 w 7022237"/>
              <a:gd name="connsiteY32" fmla="*/ 2046224 h 2516052"/>
              <a:gd name="connsiteX33" fmla="*/ 3506679 w 7022237"/>
              <a:gd name="connsiteY33" fmla="*/ 2330310 h 2516052"/>
              <a:gd name="connsiteX34" fmla="*/ 3684233 w 7022237"/>
              <a:gd name="connsiteY34" fmla="*/ 2507863 h 2516052"/>
              <a:gd name="connsiteX35" fmla="*/ 4509856 w 7022237"/>
              <a:gd name="connsiteY35" fmla="*/ 2472352 h 2516052"/>
              <a:gd name="connsiteX36" fmla="*/ 4971495 w 7022237"/>
              <a:gd name="connsiteY36" fmla="*/ 2348065 h 2516052"/>
              <a:gd name="connsiteX37" fmla="*/ 5282213 w 7022237"/>
              <a:gd name="connsiteY37" fmla="*/ 2126123 h 2516052"/>
              <a:gd name="connsiteX38" fmla="*/ 5761607 w 7022237"/>
              <a:gd name="connsiteY38" fmla="*/ 1824283 h 2516052"/>
              <a:gd name="connsiteX39" fmla="*/ 5956916 w 7022237"/>
              <a:gd name="connsiteY39" fmla="*/ 2037347 h 2516052"/>
              <a:gd name="connsiteX40" fmla="*/ 6063448 w 7022237"/>
              <a:gd name="connsiteY40" fmla="*/ 2303677 h 2516052"/>
              <a:gd name="connsiteX41" fmla="*/ 6604986 w 7022237"/>
              <a:gd name="connsiteY41" fmla="*/ 2028469 h 2516052"/>
              <a:gd name="connsiteX42" fmla="*/ 6533965 w 7022237"/>
              <a:gd name="connsiteY42" fmla="*/ 1628974 h 2516052"/>
              <a:gd name="connsiteX43" fmla="*/ 6196613 w 7022237"/>
              <a:gd name="connsiteY43" fmla="*/ 1531319 h 2516052"/>
              <a:gd name="connsiteX44" fmla="*/ 6063448 w 7022237"/>
              <a:gd name="connsiteY44" fmla="*/ 1291622 h 2516052"/>
              <a:gd name="connsiteX45" fmla="*/ 6471821 w 7022237"/>
              <a:gd name="connsiteY45" fmla="*/ 1158457 h 2516052"/>
              <a:gd name="connsiteX46" fmla="*/ 7022237 w 7022237"/>
              <a:gd name="connsiteY46" fmla="*/ 1247234 h 251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022237" h="2516052">
                <a:moveTo>
                  <a:pt x="0" y="244057"/>
                </a:moveTo>
                <a:cubicBezTo>
                  <a:pt x="92475" y="312119"/>
                  <a:pt x="184951" y="380181"/>
                  <a:pt x="301840" y="403855"/>
                </a:cubicBezTo>
                <a:cubicBezTo>
                  <a:pt x="418729" y="427529"/>
                  <a:pt x="568171" y="396457"/>
                  <a:pt x="701336" y="386100"/>
                </a:cubicBezTo>
                <a:cubicBezTo>
                  <a:pt x="834501" y="375743"/>
                  <a:pt x="980983" y="366865"/>
                  <a:pt x="1100831" y="341712"/>
                </a:cubicBezTo>
                <a:cubicBezTo>
                  <a:pt x="1220679" y="316559"/>
                  <a:pt x="1361243" y="279568"/>
                  <a:pt x="1420427" y="235180"/>
                </a:cubicBezTo>
                <a:cubicBezTo>
                  <a:pt x="1479611" y="190792"/>
                  <a:pt x="1396753" y="107934"/>
                  <a:pt x="1455938" y="75382"/>
                </a:cubicBezTo>
                <a:cubicBezTo>
                  <a:pt x="1515123" y="42830"/>
                  <a:pt x="1654206" y="51708"/>
                  <a:pt x="1775534" y="39871"/>
                </a:cubicBezTo>
                <a:cubicBezTo>
                  <a:pt x="1896862" y="28034"/>
                  <a:pt x="2092171" y="-13395"/>
                  <a:pt x="2183907" y="4360"/>
                </a:cubicBezTo>
                <a:cubicBezTo>
                  <a:pt x="2275643" y="22115"/>
                  <a:pt x="2309673" y="82780"/>
                  <a:pt x="2325949" y="146403"/>
                </a:cubicBezTo>
                <a:cubicBezTo>
                  <a:pt x="2342225" y="210026"/>
                  <a:pt x="2382175" y="325436"/>
                  <a:pt x="2281561" y="386100"/>
                </a:cubicBezTo>
                <a:cubicBezTo>
                  <a:pt x="2180948" y="446764"/>
                  <a:pt x="1837678" y="464519"/>
                  <a:pt x="1722268" y="510387"/>
                </a:cubicBezTo>
                <a:cubicBezTo>
                  <a:pt x="1606858" y="556255"/>
                  <a:pt x="1670482" y="618399"/>
                  <a:pt x="1589103" y="661308"/>
                </a:cubicBezTo>
                <a:cubicBezTo>
                  <a:pt x="1507724" y="704217"/>
                  <a:pt x="1318334" y="733809"/>
                  <a:pt x="1233996" y="767840"/>
                </a:cubicBezTo>
                <a:cubicBezTo>
                  <a:pt x="1149658" y="801871"/>
                  <a:pt x="1133382" y="827024"/>
                  <a:pt x="1083075" y="865494"/>
                </a:cubicBezTo>
                <a:cubicBezTo>
                  <a:pt x="1032768" y="903964"/>
                  <a:pt x="843378" y="972026"/>
                  <a:pt x="932155" y="998659"/>
                </a:cubicBezTo>
                <a:cubicBezTo>
                  <a:pt x="1020932" y="1025292"/>
                  <a:pt x="1519561" y="988302"/>
                  <a:pt x="1615736" y="1025292"/>
                </a:cubicBezTo>
                <a:cubicBezTo>
                  <a:pt x="1711911" y="1062282"/>
                  <a:pt x="1586144" y="1161417"/>
                  <a:pt x="1509204" y="1220601"/>
                </a:cubicBezTo>
                <a:cubicBezTo>
                  <a:pt x="1432264" y="1279785"/>
                  <a:pt x="1197006" y="1324174"/>
                  <a:pt x="1154097" y="1380399"/>
                </a:cubicBezTo>
                <a:cubicBezTo>
                  <a:pt x="1111188" y="1436624"/>
                  <a:pt x="1276904" y="1498768"/>
                  <a:pt x="1251751" y="1557952"/>
                </a:cubicBezTo>
                <a:cubicBezTo>
                  <a:pt x="1226598" y="1617136"/>
                  <a:pt x="951390" y="1682240"/>
                  <a:pt x="1003176" y="1735506"/>
                </a:cubicBezTo>
                <a:cubicBezTo>
                  <a:pt x="1054963" y="1788772"/>
                  <a:pt x="1376039" y="1871631"/>
                  <a:pt x="1562470" y="1877549"/>
                </a:cubicBezTo>
                <a:cubicBezTo>
                  <a:pt x="1748901" y="1883467"/>
                  <a:pt x="1967883" y="1806527"/>
                  <a:pt x="2121763" y="1771016"/>
                </a:cubicBezTo>
                <a:cubicBezTo>
                  <a:pt x="2275643" y="1735505"/>
                  <a:pt x="2394011" y="1658566"/>
                  <a:pt x="2485747" y="1664484"/>
                </a:cubicBezTo>
                <a:cubicBezTo>
                  <a:pt x="2577483" y="1670402"/>
                  <a:pt x="2601157" y="1760659"/>
                  <a:pt x="2672178" y="1806527"/>
                </a:cubicBezTo>
                <a:cubicBezTo>
                  <a:pt x="2743199" y="1852395"/>
                  <a:pt x="2799425" y="1964845"/>
                  <a:pt x="2911875" y="1939692"/>
                </a:cubicBezTo>
                <a:cubicBezTo>
                  <a:pt x="3024325" y="1914539"/>
                  <a:pt x="3232951" y="1745863"/>
                  <a:pt x="3346881" y="1655607"/>
                </a:cubicBezTo>
                <a:cubicBezTo>
                  <a:pt x="3460811" y="1565351"/>
                  <a:pt x="3499281" y="1467696"/>
                  <a:pt x="3595456" y="1398154"/>
                </a:cubicBezTo>
                <a:cubicBezTo>
                  <a:pt x="3691631" y="1328612"/>
                  <a:pt x="3820357" y="1279785"/>
                  <a:pt x="3923930" y="1238356"/>
                </a:cubicBezTo>
                <a:cubicBezTo>
                  <a:pt x="4027503" y="1196927"/>
                  <a:pt x="4100004" y="1149580"/>
                  <a:pt x="4216893" y="1149580"/>
                </a:cubicBezTo>
                <a:cubicBezTo>
                  <a:pt x="4333782" y="1149580"/>
                  <a:pt x="4566082" y="1168814"/>
                  <a:pt x="4625266" y="1238356"/>
                </a:cubicBezTo>
                <a:cubicBezTo>
                  <a:pt x="4684450" y="1307898"/>
                  <a:pt x="4640062" y="1467696"/>
                  <a:pt x="4572000" y="1566830"/>
                </a:cubicBezTo>
                <a:cubicBezTo>
                  <a:pt x="4503938" y="1665964"/>
                  <a:pt x="4336742" y="1753261"/>
                  <a:pt x="4216893" y="1833160"/>
                </a:cubicBezTo>
                <a:cubicBezTo>
                  <a:pt x="4097044" y="1913059"/>
                  <a:pt x="3971277" y="1963366"/>
                  <a:pt x="3852908" y="2046224"/>
                </a:cubicBezTo>
                <a:cubicBezTo>
                  <a:pt x="3734539" y="2129082"/>
                  <a:pt x="3534791" y="2253370"/>
                  <a:pt x="3506679" y="2330310"/>
                </a:cubicBezTo>
                <a:cubicBezTo>
                  <a:pt x="3478567" y="2407250"/>
                  <a:pt x="3517037" y="2484189"/>
                  <a:pt x="3684233" y="2507863"/>
                </a:cubicBezTo>
                <a:cubicBezTo>
                  <a:pt x="3851429" y="2531537"/>
                  <a:pt x="4295312" y="2498985"/>
                  <a:pt x="4509856" y="2472352"/>
                </a:cubicBezTo>
                <a:cubicBezTo>
                  <a:pt x="4724400" y="2445719"/>
                  <a:pt x="4842769" y="2405770"/>
                  <a:pt x="4971495" y="2348065"/>
                </a:cubicBezTo>
                <a:cubicBezTo>
                  <a:pt x="5100221" y="2290360"/>
                  <a:pt x="5150528" y="2213420"/>
                  <a:pt x="5282213" y="2126123"/>
                </a:cubicBezTo>
                <a:cubicBezTo>
                  <a:pt x="5413898" y="2038826"/>
                  <a:pt x="5649156" y="1839079"/>
                  <a:pt x="5761607" y="1824283"/>
                </a:cubicBezTo>
                <a:cubicBezTo>
                  <a:pt x="5874058" y="1809487"/>
                  <a:pt x="5906609" y="1957448"/>
                  <a:pt x="5956916" y="2037347"/>
                </a:cubicBezTo>
                <a:cubicBezTo>
                  <a:pt x="6007223" y="2117246"/>
                  <a:pt x="5955436" y="2305157"/>
                  <a:pt x="6063448" y="2303677"/>
                </a:cubicBezTo>
                <a:cubicBezTo>
                  <a:pt x="6171460" y="2302197"/>
                  <a:pt x="6526567" y="2140919"/>
                  <a:pt x="6604986" y="2028469"/>
                </a:cubicBezTo>
                <a:cubicBezTo>
                  <a:pt x="6683405" y="1916019"/>
                  <a:pt x="6602027" y="1711832"/>
                  <a:pt x="6533965" y="1628974"/>
                </a:cubicBezTo>
                <a:cubicBezTo>
                  <a:pt x="6465903" y="1546116"/>
                  <a:pt x="6275032" y="1587544"/>
                  <a:pt x="6196613" y="1531319"/>
                </a:cubicBezTo>
                <a:cubicBezTo>
                  <a:pt x="6118194" y="1475094"/>
                  <a:pt x="6017580" y="1353766"/>
                  <a:pt x="6063448" y="1291622"/>
                </a:cubicBezTo>
                <a:cubicBezTo>
                  <a:pt x="6109316" y="1229478"/>
                  <a:pt x="6312023" y="1165855"/>
                  <a:pt x="6471821" y="1158457"/>
                </a:cubicBezTo>
                <a:cubicBezTo>
                  <a:pt x="6631619" y="1151059"/>
                  <a:pt x="6826928" y="1199146"/>
                  <a:pt x="7022237" y="1247234"/>
                </a:cubicBezTo>
              </a:path>
            </a:pathLst>
          </a:custGeom>
          <a:noFill/>
          <a:ln w="1270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3791378"/>
            <a:ext cx="1162050" cy="14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0"/>
          <p:cNvSpPr txBox="1">
            <a:spLocks noChangeArrowheads="1"/>
          </p:cNvSpPr>
          <p:nvPr/>
        </p:nvSpPr>
        <p:spPr bwMode="auto">
          <a:xfrm>
            <a:off x="2030413" y="1270000"/>
            <a:ext cx="53276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dirty="0"/>
              <a:t>Save Tiddles by moving your cursor along the </a:t>
            </a:r>
          </a:p>
          <a:p>
            <a:pPr algn="ctr" eaLnBrk="1" hangingPunct="1"/>
            <a:r>
              <a:rPr lang="en-GB" altLang="en-US" dirty="0"/>
              <a:t>desert path – but don’t step off!!</a:t>
            </a:r>
          </a:p>
        </p:txBody>
      </p:sp>
      <p:sp>
        <p:nvSpPr>
          <p:cNvPr id="4105" name="Oval 7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07950" y="3140323"/>
            <a:ext cx="969963" cy="720725"/>
          </a:xfrm>
          <a:prstGeom prst="ellipse">
            <a:avLst/>
          </a:prstGeom>
          <a:solidFill>
            <a:srgbClr val="CC6600"/>
          </a:solidFill>
          <a:ln w="9525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solidFill>
                  <a:srgbClr val="FFFF00"/>
                </a:solidFill>
                <a:latin typeface="+mn-lt"/>
              </a:rPr>
              <a:t>Exit and </a:t>
            </a:r>
          </a:p>
          <a:p>
            <a:pPr algn="ctr" eaLnBrk="1" hangingPunct="1"/>
            <a:r>
              <a:rPr lang="en-GB" altLang="en-US" sz="1200" b="1" dirty="0">
                <a:solidFill>
                  <a:srgbClr val="FFFF00"/>
                </a:solidFill>
                <a:latin typeface="+mn-lt"/>
              </a:rPr>
              <a:t>try again?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343775" y="-3411836"/>
            <a:ext cx="1981200" cy="5283201"/>
            <a:chOff x="7343775" y="-3411760"/>
            <a:chExt cx="1981200" cy="5283201"/>
          </a:xfrm>
        </p:grpSpPr>
        <p:grpSp>
          <p:nvGrpSpPr>
            <p:cNvPr id="3122" name="Group 50"/>
            <p:cNvGrpSpPr>
              <a:grpSpLocks/>
            </p:cNvGrpSpPr>
            <p:nvPr/>
          </p:nvGrpSpPr>
          <p:grpSpPr bwMode="auto">
            <a:xfrm>
              <a:off x="7343775" y="-3411760"/>
              <a:ext cx="1981200" cy="5283201"/>
              <a:chOff x="4626" y="-2013"/>
              <a:chExt cx="1248" cy="3328"/>
            </a:xfrm>
            <a:noFill/>
          </p:grpSpPr>
          <p:sp>
            <p:nvSpPr>
              <p:cNvPr id="3121" name="Rectangle 49"/>
              <p:cNvSpPr>
                <a:spLocks noChangeArrowheads="1"/>
              </p:cNvSpPr>
              <p:nvPr/>
            </p:nvSpPr>
            <p:spPr bwMode="auto">
              <a:xfrm>
                <a:off x="4785" y="-1968"/>
                <a:ext cx="1089" cy="281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3120" name="Group 48"/>
              <p:cNvGrpSpPr>
                <a:grpSpLocks/>
              </p:cNvGrpSpPr>
              <p:nvPr/>
            </p:nvGrpSpPr>
            <p:grpSpPr bwMode="auto">
              <a:xfrm>
                <a:off x="4626" y="-2013"/>
                <a:ext cx="1134" cy="3328"/>
                <a:chOff x="2245" y="907"/>
                <a:chExt cx="1134" cy="3328"/>
              </a:xfrm>
              <a:grpFill/>
            </p:grpSpPr>
            <p:grpSp>
              <p:nvGrpSpPr>
                <p:cNvPr id="3083" name="Group 11"/>
                <p:cNvGrpSpPr>
                  <a:grpSpLocks/>
                </p:cNvGrpSpPr>
                <p:nvPr/>
              </p:nvGrpSpPr>
              <p:grpSpPr bwMode="auto">
                <a:xfrm>
                  <a:off x="2245" y="3249"/>
                  <a:ext cx="1134" cy="986"/>
                  <a:chOff x="2245" y="3249"/>
                  <a:chExt cx="1134" cy="986"/>
                </a:xfrm>
                <a:grpFill/>
              </p:grpSpPr>
              <p:sp>
                <p:nvSpPr>
                  <p:cNvPr id="3080" name="AutoShape 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245" y="3356"/>
                    <a:ext cx="1134" cy="879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PerspectiveFront">
                      <a:rot lat="1500000" lon="1500000" rev="0"/>
                    </a:camera>
                    <a:lightRig rig="legacyFlat2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>
                    <a:flatTx/>
                  </a:bodyPr>
                  <a:lstStyle/>
                  <a:p>
                    <a:pPr algn="ctr">
                      <a:defRPr/>
                    </a:pPr>
                    <a:endParaRPr lang="en-GB" b="1" dirty="0"/>
                  </a:p>
                </p:txBody>
              </p:sp>
              <p:sp>
                <p:nvSpPr>
                  <p:cNvPr id="3082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49"/>
                    <a:ext cx="272" cy="227"/>
                  </a:xfrm>
                  <a:custGeom>
                    <a:avLst/>
                    <a:gdLst>
                      <a:gd name="G0" fmla="+- 5400 0 0"/>
                      <a:gd name="G1" fmla="+- 11796480 0 0"/>
                      <a:gd name="G2" fmla="+- 0 0 11796480"/>
                      <a:gd name="T0" fmla="*/ 0 256 1"/>
                      <a:gd name="T1" fmla="*/ 180 256 1"/>
                      <a:gd name="G3" fmla="+- 11796480 T0 T1"/>
                      <a:gd name="T2" fmla="*/ 0 256 1"/>
                      <a:gd name="T3" fmla="*/ 90 256 1"/>
                      <a:gd name="G4" fmla="+- 11796480 T2 T3"/>
                      <a:gd name="G5" fmla="*/ G4 2 1"/>
                      <a:gd name="T4" fmla="*/ 90 256 1"/>
                      <a:gd name="T5" fmla="*/ 0 256 1"/>
                      <a:gd name="G6" fmla="+- 11796480 T4 T5"/>
                      <a:gd name="G7" fmla="*/ G6 2 1"/>
                      <a:gd name="G8" fmla="abs 1179648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5400"/>
                      <a:gd name="G18" fmla="*/ 5400 1 2"/>
                      <a:gd name="G19" fmla="+- G18 5400 0"/>
                      <a:gd name="G20" fmla="cos G19 11796480"/>
                      <a:gd name="G21" fmla="sin G19 11796480"/>
                      <a:gd name="G22" fmla="+- G20 10800 0"/>
                      <a:gd name="G23" fmla="+- G21 10800 0"/>
                      <a:gd name="G24" fmla="+- 10800 0 G20"/>
                      <a:gd name="G25" fmla="+- 5400 10800 0"/>
                      <a:gd name="G26" fmla="?: G9 G17 G25"/>
                      <a:gd name="G27" fmla="?: G9 0 21600"/>
                      <a:gd name="G28" fmla="cos 10800 11796480"/>
                      <a:gd name="G29" fmla="sin 10800 11796480"/>
                      <a:gd name="G30" fmla="sin 5400 1179648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11796480 G34 0"/>
                      <a:gd name="G36" fmla="?: G6 G35 G31"/>
                      <a:gd name="G37" fmla="+- 21600 0 G36"/>
                      <a:gd name="G38" fmla="?: G4 0 G33"/>
                      <a:gd name="G39" fmla="?: 1179648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2700 w 21600"/>
                      <a:gd name="T15" fmla="*/ 10800 h 21600"/>
                      <a:gd name="T16" fmla="*/ 10800 w 21600"/>
                      <a:gd name="T17" fmla="*/ 5400 h 21600"/>
                      <a:gd name="T18" fmla="*/ 18900 w 21600"/>
                      <a:gd name="T19" fmla="*/ 10800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3092" name="Group 20"/>
                <p:cNvGrpSpPr>
                  <a:grpSpLocks/>
                </p:cNvGrpSpPr>
                <p:nvPr/>
              </p:nvGrpSpPr>
              <p:grpSpPr bwMode="auto">
                <a:xfrm>
                  <a:off x="2862" y="3031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3087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308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3093" name="Group 21"/>
                <p:cNvGrpSpPr>
                  <a:grpSpLocks/>
                </p:cNvGrpSpPr>
                <p:nvPr/>
              </p:nvGrpSpPr>
              <p:grpSpPr bwMode="auto">
                <a:xfrm>
                  <a:off x="2862" y="2795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3094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309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3096" name="Group 24"/>
                <p:cNvGrpSpPr>
                  <a:grpSpLocks/>
                </p:cNvGrpSpPr>
                <p:nvPr/>
              </p:nvGrpSpPr>
              <p:grpSpPr bwMode="auto">
                <a:xfrm>
                  <a:off x="2862" y="2559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3097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309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3099" name="Group 27"/>
                <p:cNvGrpSpPr>
                  <a:grpSpLocks/>
                </p:cNvGrpSpPr>
                <p:nvPr/>
              </p:nvGrpSpPr>
              <p:grpSpPr bwMode="auto">
                <a:xfrm>
                  <a:off x="2862" y="2323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3100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310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3102" name="Group 30"/>
                <p:cNvGrpSpPr>
                  <a:grpSpLocks/>
                </p:cNvGrpSpPr>
                <p:nvPr/>
              </p:nvGrpSpPr>
              <p:grpSpPr bwMode="auto">
                <a:xfrm>
                  <a:off x="2862" y="2087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3103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310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3105" name="Group 33"/>
                <p:cNvGrpSpPr>
                  <a:grpSpLocks/>
                </p:cNvGrpSpPr>
                <p:nvPr/>
              </p:nvGrpSpPr>
              <p:grpSpPr bwMode="auto">
                <a:xfrm>
                  <a:off x="2862" y="1851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3106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310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3108" name="Group 36"/>
                <p:cNvGrpSpPr>
                  <a:grpSpLocks/>
                </p:cNvGrpSpPr>
                <p:nvPr/>
              </p:nvGrpSpPr>
              <p:grpSpPr bwMode="auto">
                <a:xfrm>
                  <a:off x="2862" y="1615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3109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311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3111" name="Group 39"/>
                <p:cNvGrpSpPr>
                  <a:grpSpLocks/>
                </p:cNvGrpSpPr>
                <p:nvPr/>
              </p:nvGrpSpPr>
              <p:grpSpPr bwMode="auto">
                <a:xfrm>
                  <a:off x="2862" y="1379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3112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3113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3114" name="Group 42"/>
                <p:cNvGrpSpPr>
                  <a:grpSpLocks/>
                </p:cNvGrpSpPr>
                <p:nvPr/>
              </p:nvGrpSpPr>
              <p:grpSpPr bwMode="auto">
                <a:xfrm>
                  <a:off x="2862" y="1143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3115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3116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</p:grpSp>
            <p:grpSp>
              <p:nvGrpSpPr>
                <p:cNvPr id="3117" name="Group 45"/>
                <p:cNvGrpSpPr>
                  <a:grpSpLocks/>
                </p:cNvGrpSpPr>
                <p:nvPr/>
              </p:nvGrpSpPr>
              <p:grpSpPr bwMode="auto">
                <a:xfrm>
                  <a:off x="2862" y="907"/>
                  <a:ext cx="136" cy="298"/>
                  <a:chOff x="2037" y="3367"/>
                  <a:chExt cx="136" cy="298"/>
                </a:xfrm>
                <a:grpFill/>
              </p:grpSpPr>
              <p:sp>
                <p:nvSpPr>
                  <p:cNvPr id="3118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3119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84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</p:grpSp>
        </p:grpSp>
        <p:sp>
          <p:nvSpPr>
            <p:cNvPr id="2" name="TextBox 1"/>
            <p:cNvSpPr txBox="1"/>
            <p:nvPr/>
          </p:nvSpPr>
          <p:spPr>
            <a:xfrm>
              <a:off x="7740352" y="875194"/>
              <a:ext cx="1080120" cy="646331"/>
            </a:xfrm>
            <a:prstGeom prst="rect">
              <a:avLst/>
            </a:prstGeom>
            <a:noFill/>
            <a:scene3d>
              <a:camera prst="isometricOffAxis2Left">
                <a:rot lat="1380000" lon="1560001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 Black" panose="020B0A04020102020204" pitchFamily="34" charset="0"/>
                </a:rPr>
                <a:t>10</a:t>
              </a:r>
            </a:p>
            <a:p>
              <a:pPr algn="ctr"/>
              <a:r>
                <a:rPr lang="en-GB" b="1" dirty="0">
                  <a:latin typeface="Arial Black" panose="020B0A04020102020204" pitchFamily="34" charset="0"/>
                </a:rPr>
                <a:t>TONS</a:t>
              </a:r>
              <a:endParaRPr lang="en-US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C06001B-4394-4B84-9021-1B7DF2F529E0}"/>
              </a:ext>
            </a:extLst>
          </p:cNvPr>
          <p:cNvSpPr/>
          <p:nvPr/>
        </p:nvSpPr>
        <p:spPr>
          <a:xfrm>
            <a:off x="6804248" y="244178"/>
            <a:ext cx="429991" cy="4299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-1.48148E-6 L -0.01042 0.50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8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1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030288" y="3244850"/>
            <a:ext cx="7021512" cy="2516188"/>
          </a:xfrm>
          <a:custGeom>
            <a:avLst/>
            <a:gdLst>
              <a:gd name="connsiteX0" fmla="*/ 0 w 7022237"/>
              <a:gd name="connsiteY0" fmla="*/ 244057 h 2516052"/>
              <a:gd name="connsiteX1" fmla="*/ 301840 w 7022237"/>
              <a:gd name="connsiteY1" fmla="*/ 403855 h 2516052"/>
              <a:gd name="connsiteX2" fmla="*/ 701336 w 7022237"/>
              <a:gd name="connsiteY2" fmla="*/ 386100 h 2516052"/>
              <a:gd name="connsiteX3" fmla="*/ 1100831 w 7022237"/>
              <a:gd name="connsiteY3" fmla="*/ 341712 h 2516052"/>
              <a:gd name="connsiteX4" fmla="*/ 1420427 w 7022237"/>
              <a:gd name="connsiteY4" fmla="*/ 235180 h 2516052"/>
              <a:gd name="connsiteX5" fmla="*/ 1455938 w 7022237"/>
              <a:gd name="connsiteY5" fmla="*/ 75382 h 2516052"/>
              <a:gd name="connsiteX6" fmla="*/ 1775534 w 7022237"/>
              <a:gd name="connsiteY6" fmla="*/ 39871 h 2516052"/>
              <a:gd name="connsiteX7" fmla="*/ 2183907 w 7022237"/>
              <a:gd name="connsiteY7" fmla="*/ 4360 h 2516052"/>
              <a:gd name="connsiteX8" fmla="*/ 2325949 w 7022237"/>
              <a:gd name="connsiteY8" fmla="*/ 146403 h 2516052"/>
              <a:gd name="connsiteX9" fmla="*/ 2281561 w 7022237"/>
              <a:gd name="connsiteY9" fmla="*/ 386100 h 2516052"/>
              <a:gd name="connsiteX10" fmla="*/ 1722268 w 7022237"/>
              <a:gd name="connsiteY10" fmla="*/ 510387 h 2516052"/>
              <a:gd name="connsiteX11" fmla="*/ 1589103 w 7022237"/>
              <a:gd name="connsiteY11" fmla="*/ 661308 h 2516052"/>
              <a:gd name="connsiteX12" fmla="*/ 1233996 w 7022237"/>
              <a:gd name="connsiteY12" fmla="*/ 767840 h 2516052"/>
              <a:gd name="connsiteX13" fmla="*/ 1083075 w 7022237"/>
              <a:gd name="connsiteY13" fmla="*/ 865494 h 2516052"/>
              <a:gd name="connsiteX14" fmla="*/ 932155 w 7022237"/>
              <a:gd name="connsiteY14" fmla="*/ 998659 h 2516052"/>
              <a:gd name="connsiteX15" fmla="*/ 1615736 w 7022237"/>
              <a:gd name="connsiteY15" fmla="*/ 1025292 h 2516052"/>
              <a:gd name="connsiteX16" fmla="*/ 1509204 w 7022237"/>
              <a:gd name="connsiteY16" fmla="*/ 1220601 h 2516052"/>
              <a:gd name="connsiteX17" fmla="*/ 1154097 w 7022237"/>
              <a:gd name="connsiteY17" fmla="*/ 1380399 h 2516052"/>
              <a:gd name="connsiteX18" fmla="*/ 1251751 w 7022237"/>
              <a:gd name="connsiteY18" fmla="*/ 1557952 h 2516052"/>
              <a:gd name="connsiteX19" fmla="*/ 1003176 w 7022237"/>
              <a:gd name="connsiteY19" fmla="*/ 1735506 h 2516052"/>
              <a:gd name="connsiteX20" fmla="*/ 1562470 w 7022237"/>
              <a:gd name="connsiteY20" fmla="*/ 1877549 h 2516052"/>
              <a:gd name="connsiteX21" fmla="*/ 2121763 w 7022237"/>
              <a:gd name="connsiteY21" fmla="*/ 1771016 h 2516052"/>
              <a:gd name="connsiteX22" fmla="*/ 2485747 w 7022237"/>
              <a:gd name="connsiteY22" fmla="*/ 1664484 h 2516052"/>
              <a:gd name="connsiteX23" fmla="*/ 2672178 w 7022237"/>
              <a:gd name="connsiteY23" fmla="*/ 1806527 h 2516052"/>
              <a:gd name="connsiteX24" fmla="*/ 2911875 w 7022237"/>
              <a:gd name="connsiteY24" fmla="*/ 1939692 h 2516052"/>
              <a:gd name="connsiteX25" fmla="*/ 3346881 w 7022237"/>
              <a:gd name="connsiteY25" fmla="*/ 1655607 h 2516052"/>
              <a:gd name="connsiteX26" fmla="*/ 3595456 w 7022237"/>
              <a:gd name="connsiteY26" fmla="*/ 1398154 h 2516052"/>
              <a:gd name="connsiteX27" fmla="*/ 3923930 w 7022237"/>
              <a:gd name="connsiteY27" fmla="*/ 1238356 h 2516052"/>
              <a:gd name="connsiteX28" fmla="*/ 4216893 w 7022237"/>
              <a:gd name="connsiteY28" fmla="*/ 1149580 h 2516052"/>
              <a:gd name="connsiteX29" fmla="*/ 4625266 w 7022237"/>
              <a:gd name="connsiteY29" fmla="*/ 1238356 h 2516052"/>
              <a:gd name="connsiteX30" fmla="*/ 4572000 w 7022237"/>
              <a:gd name="connsiteY30" fmla="*/ 1566830 h 2516052"/>
              <a:gd name="connsiteX31" fmla="*/ 4216893 w 7022237"/>
              <a:gd name="connsiteY31" fmla="*/ 1833160 h 2516052"/>
              <a:gd name="connsiteX32" fmla="*/ 3852908 w 7022237"/>
              <a:gd name="connsiteY32" fmla="*/ 2046224 h 2516052"/>
              <a:gd name="connsiteX33" fmla="*/ 3506679 w 7022237"/>
              <a:gd name="connsiteY33" fmla="*/ 2330310 h 2516052"/>
              <a:gd name="connsiteX34" fmla="*/ 3684233 w 7022237"/>
              <a:gd name="connsiteY34" fmla="*/ 2507863 h 2516052"/>
              <a:gd name="connsiteX35" fmla="*/ 4509856 w 7022237"/>
              <a:gd name="connsiteY35" fmla="*/ 2472352 h 2516052"/>
              <a:gd name="connsiteX36" fmla="*/ 4971495 w 7022237"/>
              <a:gd name="connsiteY36" fmla="*/ 2348065 h 2516052"/>
              <a:gd name="connsiteX37" fmla="*/ 5282213 w 7022237"/>
              <a:gd name="connsiteY37" fmla="*/ 2126123 h 2516052"/>
              <a:gd name="connsiteX38" fmla="*/ 5761607 w 7022237"/>
              <a:gd name="connsiteY38" fmla="*/ 1824283 h 2516052"/>
              <a:gd name="connsiteX39" fmla="*/ 5956916 w 7022237"/>
              <a:gd name="connsiteY39" fmla="*/ 2037347 h 2516052"/>
              <a:gd name="connsiteX40" fmla="*/ 6063448 w 7022237"/>
              <a:gd name="connsiteY40" fmla="*/ 2303677 h 2516052"/>
              <a:gd name="connsiteX41" fmla="*/ 6604986 w 7022237"/>
              <a:gd name="connsiteY41" fmla="*/ 2028469 h 2516052"/>
              <a:gd name="connsiteX42" fmla="*/ 6533965 w 7022237"/>
              <a:gd name="connsiteY42" fmla="*/ 1628974 h 2516052"/>
              <a:gd name="connsiteX43" fmla="*/ 6196613 w 7022237"/>
              <a:gd name="connsiteY43" fmla="*/ 1531319 h 2516052"/>
              <a:gd name="connsiteX44" fmla="*/ 6063448 w 7022237"/>
              <a:gd name="connsiteY44" fmla="*/ 1291622 h 2516052"/>
              <a:gd name="connsiteX45" fmla="*/ 6471821 w 7022237"/>
              <a:gd name="connsiteY45" fmla="*/ 1158457 h 2516052"/>
              <a:gd name="connsiteX46" fmla="*/ 7022237 w 7022237"/>
              <a:gd name="connsiteY46" fmla="*/ 1247234 h 251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022237" h="2516052">
                <a:moveTo>
                  <a:pt x="0" y="244057"/>
                </a:moveTo>
                <a:cubicBezTo>
                  <a:pt x="92475" y="312119"/>
                  <a:pt x="184951" y="380181"/>
                  <a:pt x="301840" y="403855"/>
                </a:cubicBezTo>
                <a:cubicBezTo>
                  <a:pt x="418729" y="427529"/>
                  <a:pt x="568171" y="396457"/>
                  <a:pt x="701336" y="386100"/>
                </a:cubicBezTo>
                <a:cubicBezTo>
                  <a:pt x="834501" y="375743"/>
                  <a:pt x="980983" y="366865"/>
                  <a:pt x="1100831" y="341712"/>
                </a:cubicBezTo>
                <a:cubicBezTo>
                  <a:pt x="1220679" y="316559"/>
                  <a:pt x="1361243" y="279568"/>
                  <a:pt x="1420427" y="235180"/>
                </a:cubicBezTo>
                <a:cubicBezTo>
                  <a:pt x="1479611" y="190792"/>
                  <a:pt x="1396753" y="107934"/>
                  <a:pt x="1455938" y="75382"/>
                </a:cubicBezTo>
                <a:cubicBezTo>
                  <a:pt x="1515123" y="42830"/>
                  <a:pt x="1654206" y="51708"/>
                  <a:pt x="1775534" y="39871"/>
                </a:cubicBezTo>
                <a:cubicBezTo>
                  <a:pt x="1896862" y="28034"/>
                  <a:pt x="2092171" y="-13395"/>
                  <a:pt x="2183907" y="4360"/>
                </a:cubicBezTo>
                <a:cubicBezTo>
                  <a:pt x="2275643" y="22115"/>
                  <a:pt x="2309673" y="82780"/>
                  <a:pt x="2325949" y="146403"/>
                </a:cubicBezTo>
                <a:cubicBezTo>
                  <a:pt x="2342225" y="210026"/>
                  <a:pt x="2382175" y="325436"/>
                  <a:pt x="2281561" y="386100"/>
                </a:cubicBezTo>
                <a:cubicBezTo>
                  <a:pt x="2180948" y="446764"/>
                  <a:pt x="1837678" y="464519"/>
                  <a:pt x="1722268" y="510387"/>
                </a:cubicBezTo>
                <a:cubicBezTo>
                  <a:pt x="1606858" y="556255"/>
                  <a:pt x="1670482" y="618399"/>
                  <a:pt x="1589103" y="661308"/>
                </a:cubicBezTo>
                <a:cubicBezTo>
                  <a:pt x="1507724" y="704217"/>
                  <a:pt x="1318334" y="733809"/>
                  <a:pt x="1233996" y="767840"/>
                </a:cubicBezTo>
                <a:cubicBezTo>
                  <a:pt x="1149658" y="801871"/>
                  <a:pt x="1133382" y="827024"/>
                  <a:pt x="1083075" y="865494"/>
                </a:cubicBezTo>
                <a:cubicBezTo>
                  <a:pt x="1032768" y="903964"/>
                  <a:pt x="843378" y="972026"/>
                  <a:pt x="932155" y="998659"/>
                </a:cubicBezTo>
                <a:cubicBezTo>
                  <a:pt x="1020932" y="1025292"/>
                  <a:pt x="1519561" y="988302"/>
                  <a:pt x="1615736" y="1025292"/>
                </a:cubicBezTo>
                <a:cubicBezTo>
                  <a:pt x="1711911" y="1062282"/>
                  <a:pt x="1586144" y="1161417"/>
                  <a:pt x="1509204" y="1220601"/>
                </a:cubicBezTo>
                <a:cubicBezTo>
                  <a:pt x="1432264" y="1279785"/>
                  <a:pt x="1197006" y="1324174"/>
                  <a:pt x="1154097" y="1380399"/>
                </a:cubicBezTo>
                <a:cubicBezTo>
                  <a:pt x="1111188" y="1436624"/>
                  <a:pt x="1276904" y="1498768"/>
                  <a:pt x="1251751" y="1557952"/>
                </a:cubicBezTo>
                <a:cubicBezTo>
                  <a:pt x="1226598" y="1617136"/>
                  <a:pt x="951390" y="1682240"/>
                  <a:pt x="1003176" y="1735506"/>
                </a:cubicBezTo>
                <a:cubicBezTo>
                  <a:pt x="1054963" y="1788772"/>
                  <a:pt x="1376039" y="1871631"/>
                  <a:pt x="1562470" y="1877549"/>
                </a:cubicBezTo>
                <a:cubicBezTo>
                  <a:pt x="1748901" y="1883467"/>
                  <a:pt x="1967883" y="1806527"/>
                  <a:pt x="2121763" y="1771016"/>
                </a:cubicBezTo>
                <a:cubicBezTo>
                  <a:pt x="2275643" y="1735505"/>
                  <a:pt x="2394011" y="1658566"/>
                  <a:pt x="2485747" y="1664484"/>
                </a:cubicBezTo>
                <a:cubicBezTo>
                  <a:pt x="2577483" y="1670402"/>
                  <a:pt x="2601157" y="1760659"/>
                  <a:pt x="2672178" y="1806527"/>
                </a:cubicBezTo>
                <a:cubicBezTo>
                  <a:pt x="2743199" y="1852395"/>
                  <a:pt x="2799425" y="1964845"/>
                  <a:pt x="2911875" y="1939692"/>
                </a:cubicBezTo>
                <a:cubicBezTo>
                  <a:pt x="3024325" y="1914539"/>
                  <a:pt x="3232951" y="1745863"/>
                  <a:pt x="3346881" y="1655607"/>
                </a:cubicBezTo>
                <a:cubicBezTo>
                  <a:pt x="3460811" y="1565351"/>
                  <a:pt x="3499281" y="1467696"/>
                  <a:pt x="3595456" y="1398154"/>
                </a:cubicBezTo>
                <a:cubicBezTo>
                  <a:pt x="3691631" y="1328612"/>
                  <a:pt x="3820357" y="1279785"/>
                  <a:pt x="3923930" y="1238356"/>
                </a:cubicBezTo>
                <a:cubicBezTo>
                  <a:pt x="4027503" y="1196927"/>
                  <a:pt x="4100004" y="1149580"/>
                  <a:pt x="4216893" y="1149580"/>
                </a:cubicBezTo>
                <a:cubicBezTo>
                  <a:pt x="4333782" y="1149580"/>
                  <a:pt x="4566082" y="1168814"/>
                  <a:pt x="4625266" y="1238356"/>
                </a:cubicBezTo>
                <a:cubicBezTo>
                  <a:pt x="4684450" y="1307898"/>
                  <a:pt x="4640062" y="1467696"/>
                  <a:pt x="4572000" y="1566830"/>
                </a:cubicBezTo>
                <a:cubicBezTo>
                  <a:pt x="4503938" y="1665964"/>
                  <a:pt x="4336742" y="1753261"/>
                  <a:pt x="4216893" y="1833160"/>
                </a:cubicBezTo>
                <a:cubicBezTo>
                  <a:pt x="4097044" y="1913059"/>
                  <a:pt x="3971277" y="1963366"/>
                  <a:pt x="3852908" y="2046224"/>
                </a:cubicBezTo>
                <a:cubicBezTo>
                  <a:pt x="3734539" y="2129082"/>
                  <a:pt x="3534791" y="2253370"/>
                  <a:pt x="3506679" y="2330310"/>
                </a:cubicBezTo>
                <a:cubicBezTo>
                  <a:pt x="3478567" y="2407250"/>
                  <a:pt x="3517037" y="2484189"/>
                  <a:pt x="3684233" y="2507863"/>
                </a:cubicBezTo>
                <a:cubicBezTo>
                  <a:pt x="3851429" y="2531537"/>
                  <a:pt x="4295312" y="2498985"/>
                  <a:pt x="4509856" y="2472352"/>
                </a:cubicBezTo>
                <a:cubicBezTo>
                  <a:pt x="4724400" y="2445719"/>
                  <a:pt x="4842769" y="2405770"/>
                  <a:pt x="4971495" y="2348065"/>
                </a:cubicBezTo>
                <a:cubicBezTo>
                  <a:pt x="5100221" y="2290360"/>
                  <a:pt x="5150528" y="2213420"/>
                  <a:pt x="5282213" y="2126123"/>
                </a:cubicBezTo>
                <a:cubicBezTo>
                  <a:pt x="5413898" y="2038826"/>
                  <a:pt x="5649156" y="1839079"/>
                  <a:pt x="5761607" y="1824283"/>
                </a:cubicBezTo>
                <a:cubicBezTo>
                  <a:pt x="5874058" y="1809487"/>
                  <a:pt x="5906609" y="1957448"/>
                  <a:pt x="5956916" y="2037347"/>
                </a:cubicBezTo>
                <a:cubicBezTo>
                  <a:pt x="6007223" y="2117246"/>
                  <a:pt x="5955436" y="2305157"/>
                  <a:pt x="6063448" y="2303677"/>
                </a:cubicBezTo>
                <a:cubicBezTo>
                  <a:pt x="6171460" y="2302197"/>
                  <a:pt x="6526567" y="2140919"/>
                  <a:pt x="6604986" y="2028469"/>
                </a:cubicBezTo>
                <a:cubicBezTo>
                  <a:pt x="6683405" y="1916019"/>
                  <a:pt x="6602027" y="1711832"/>
                  <a:pt x="6533965" y="1628974"/>
                </a:cubicBezTo>
                <a:cubicBezTo>
                  <a:pt x="6465903" y="1546116"/>
                  <a:pt x="6275032" y="1587544"/>
                  <a:pt x="6196613" y="1531319"/>
                </a:cubicBezTo>
                <a:cubicBezTo>
                  <a:pt x="6118194" y="1475094"/>
                  <a:pt x="6017580" y="1353766"/>
                  <a:pt x="6063448" y="1291622"/>
                </a:cubicBezTo>
                <a:cubicBezTo>
                  <a:pt x="6109316" y="1229478"/>
                  <a:pt x="6312023" y="1165855"/>
                  <a:pt x="6471821" y="1158457"/>
                </a:cubicBezTo>
                <a:cubicBezTo>
                  <a:pt x="6631619" y="1151059"/>
                  <a:pt x="6826928" y="1199146"/>
                  <a:pt x="7022237" y="1247234"/>
                </a:cubicBezTo>
              </a:path>
            </a:pathLst>
          </a:custGeom>
          <a:noFill/>
          <a:ln w="1270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7955317" y="3789363"/>
            <a:ext cx="1162050" cy="1439862"/>
            <a:chOff x="8018463" y="3789363"/>
            <a:chExt cx="1162050" cy="1439862"/>
          </a:xfrm>
        </p:grpSpPr>
        <p:pic>
          <p:nvPicPr>
            <p:cNvPr id="2056" name="Picture 7" descr="MH91022107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23" t="14000" r="6923" b="13898"/>
            <a:stretch>
              <a:fillRect/>
            </a:stretch>
          </p:blipFill>
          <p:spPr bwMode="auto">
            <a:xfrm>
              <a:off x="8018463" y="3789363"/>
              <a:ext cx="1162050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reeform: Shape 3"/>
            <p:cNvSpPr/>
            <p:nvPr/>
          </p:nvSpPr>
          <p:spPr>
            <a:xfrm>
              <a:off x="8429626" y="4233864"/>
              <a:ext cx="155081" cy="107318"/>
            </a:xfrm>
            <a:custGeom>
              <a:avLst/>
              <a:gdLst>
                <a:gd name="connsiteX0" fmla="*/ 0 w 106532"/>
                <a:gd name="connsiteY0" fmla="*/ 0 h 35511"/>
                <a:gd name="connsiteX1" fmla="*/ 44388 w 106532"/>
                <a:gd name="connsiteY1" fmla="*/ 17755 h 35511"/>
                <a:gd name="connsiteX2" fmla="*/ 79899 w 106532"/>
                <a:gd name="connsiteY2" fmla="*/ 26633 h 35511"/>
                <a:gd name="connsiteX3" fmla="*/ 106532 w 106532"/>
                <a:gd name="connsiteY3" fmla="*/ 35511 h 35511"/>
                <a:gd name="connsiteX4" fmla="*/ 88776 w 106532"/>
                <a:gd name="connsiteY4" fmla="*/ 17755 h 35511"/>
                <a:gd name="connsiteX5" fmla="*/ 17755 w 106532"/>
                <a:gd name="connsiteY5" fmla="*/ 0 h 35511"/>
                <a:gd name="connsiteX6" fmla="*/ 0 w 106532"/>
                <a:gd name="connsiteY6" fmla="*/ 0 h 3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32" h="35511">
                  <a:moveTo>
                    <a:pt x="0" y="0"/>
                  </a:moveTo>
                  <a:cubicBezTo>
                    <a:pt x="14796" y="5918"/>
                    <a:pt x="29270" y="12716"/>
                    <a:pt x="44388" y="17755"/>
                  </a:cubicBezTo>
                  <a:cubicBezTo>
                    <a:pt x="55963" y="21613"/>
                    <a:pt x="68167" y="23281"/>
                    <a:pt x="79899" y="26633"/>
                  </a:cubicBezTo>
                  <a:cubicBezTo>
                    <a:pt x="88897" y="29204"/>
                    <a:pt x="97654" y="32552"/>
                    <a:pt x="106532" y="35511"/>
                  </a:cubicBezTo>
                  <a:cubicBezTo>
                    <a:pt x="100613" y="29592"/>
                    <a:pt x="95953" y="22061"/>
                    <a:pt x="88776" y="17755"/>
                  </a:cubicBezTo>
                  <a:cubicBezTo>
                    <a:pt x="75130" y="9567"/>
                    <a:pt x="27297" y="1908"/>
                    <a:pt x="17755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D8D0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8406583" y="5102278"/>
              <a:ext cx="126774" cy="55691"/>
            </a:xfrm>
            <a:custGeom>
              <a:avLst/>
              <a:gdLst>
                <a:gd name="connsiteX0" fmla="*/ 570 w 126774"/>
                <a:gd name="connsiteY0" fmla="*/ 11260 h 55691"/>
                <a:gd name="connsiteX1" fmla="*/ 80469 w 126774"/>
                <a:gd name="connsiteY1" fmla="*/ 55648 h 55691"/>
                <a:gd name="connsiteX2" fmla="*/ 124858 w 126774"/>
                <a:gd name="connsiteY2" fmla="*/ 2382 h 55691"/>
                <a:gd name="connsiteX3" fmla="*/ 570 w 126774"/>
                <a:gd name="connsiteY3" fmla="*/ 11260 h 5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774" h="55691">
                  <a:moveTo>
                    <a:pt x="570" y="11260"/>
                  </a:moveTo>
                  <a:cubicBezTo>
                    <a:pt x="-6828" y="20138"/>
                    <a:pt x="59754" y="57128"/>
                    <a:pt x="80469" y="55648"/>
                  </a:cubicBezTo>
                  <a:cubicBezTo>
                    <a:pt x="101184" y="54168"/>
                    <a:pt x="135215" y="8300"/>
                    <a:pt x="124858" y="2382"/>
                  </a:cubicBezTo>
                  <a:cubicBezTo>
                    <a:pt x="114501" y="-3536"/>
                    <a:pt x="7968" y="2382"/>
                    <a:pt x="570" y="11260"/>
                  </a:cubicBezTo>
                  <a:close/>
                </a:path>
              </a:pathLst>
            </a:custGeom>
            <a:solidFill>
              <a:srgbClr val="E1D0C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 rot="771881">
              <a:off x="8775098" y="4969314"/>
              <a:ext cx="144016" cy="92115"/>
            </a:xfrm>
            <a:custGeom>
              <a:avLst/>
              <a:gdLst>
                <a:gd name="connsiteX0" fmla="*/ 36 w 115496"/>
                <a:gd name="connsiteY0" fmla="*/ 8542 h 98949"/>
                <a:gd name="connsiteX1" fmla="*/ 62179 w 115496"/>
                <a:gd name="connsiteY1" fmla="*/ 97319 h 98949"/>
                <a:gd name="connsiteX2" fmla="*/ 115445 w 115496"/>
                <a:gd name="connsiteY2" fmla="*/ 61808 h 98949"/>
                <a:gd name="connsiteX3" fmla="*/ 71057 w 115496"/>
                <a:gd name="connsiteY3" fmla="*/ 8542 h 98949"/>
                <a:gd name="connsiteX4" fmla="*/ 36 w 115496"/>
                <a:gd name="connsiteY4" fmla="*/ 8542 h 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6" h="98949">
                  <a:moveTo>
                    <a:pt x="36" y="8542"/>
                  </a:moveTo>
                  <a:cubicBezTo>
                    <a:pt x="-1444" y="23338"/>
                    <a:pt x="42944" y="88441"/>
                    <a:pt x="62179" y="97319"/>
                  </a:cubicBezTo>
                  <a:cubicBezTo>
                    <a:pt x="81414" y="106197"/>
                    <a:pt x="113965" y="76604"/>
                    <a:pt x="115445" y="61808"/>
                  </a:cubicBezTo>
                  <a:cubicBezTo>
                    <a:pt x="116925" y="47012"/>
                    <a:pt x="85853" y="15940"/>
                    <a:pt x="71057" y="8542"/>
                  </a:cubicBezTo>
                  <a:cubicBezTo>
                    <a:pt x="56261" y="1144"/>
                    <a:pt x="1516" y="-6254"/>
                    <a:pt x="36" y="8542"/>
                  </a:cubicBezTo>
                  <a:close/>
                </a:path>
              </a:pathLst>
            </a:custGeom>
            <a:solidFill>
              <a:srgbClr val="CAB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505745" y="404664"/>
            <a:ext cx="6132511" cy="3936518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kern="10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You Did it!</a:t>
            </a:r>
          </a:p>
          <a:p>
            <a:pPr algn="ctr">
              <a:defRPr/>
            </a:pPr>
            <a:r>
              <a:rPr lang="en-GB" sz="3600" b="1" kern="10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You saved Tiddles!!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4DF86B0-5C28-4C3B-9B0D-7CB24BCAB5E8}"/>
              </a:ext>
            </a:extLst>
          </p:cNvPr>
          <p:cNvGrpSpPr/>
          <p:nvPr/>
        </p:nvGrpSpPr>
        <p:grpSpPr>
          <a:xfrm>
            <a:off x="7343775" y="-3411760"/>
            <a:ext cx="1981200" cy="5283201"/>
            <a:chOff x="7343775" y="-3411760"/>
            <a:chExt cx="1981200" cy="5283201"/>
          </a:xfrm>
        </p:grpSpPr>
        <p:grpSp>
          <p:nvGrpSpPr>
            <p:cNvPr id="161" name="Group 50">
              <a:extLst>
                <a:ext uri="{FF2B5EF4-FFF2-40B4-BE49-F238E27FC236}">
                  <a16:creationId xmlns:a16="http://schemas.microsoft.com/office/drawing/2014/main" id="{9D702CF7-4729-4E30-95FE-FA62B06963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3775" y="-3411760"/>
              <a:ext cx="1981200" cy="5283201"/>
              <a:chOff x="4626" y="-2013"/>
              <a:chExt cx="1248" cy="3328"/>
            </a:xfrm>
            <a:noFill/>
          </p:grpSpPr>
          <p:sp>
            <p:nvSpPr>
              <p:cNvPr id="163" name="Rectangle 49">
                <a:extLst>
                  <a:ext uri="{FF2B5EF4-FFF2-40B4-BE49-F238E27FC236}">
                    <a16:creationId xmlns:a16="http://schemas.microsoft.com/office/drawing/2014/main" id="{70375DB5-83EA-4A2B-BC90-98D18D750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" y="-1968"/>
                <a:ext cx="1089" cy="281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164" name="Group 48">
                <a:extLst>
                  <a:ext uri="{FF2B5EF4-FFF2-40B4-BE49-F238E27FC236}">
                    <a16:creationId xmlns:a16="http://schemas.microsoft.com/office/drawing/2014/main" id="{5E6460D4-9880-47F8-A277-B75E5FC93A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26" y="-2013"/>
                <a:ext cx="1134" cy="3328"/>
                <a:chOff x="2245" y="907"/>
                <a:chExt cx="1134" cy="3328"/>
              </a:xfrm>
              <a:grpFill/>
            </p:grpSpPr>
            <p:grpSp>
              <p:nvGrpSpPr>
                <p:cNvPr id="165" name="Group 11">
                  <a:extLst>
                    <a:ext uri="{FF2B5EF4-FFF2-40B4-BE49-F238E27FC236}">
                      <a16:creationId xmlns:a16="http://schemas.microsoft.com/office/drawing/2014/main" id="{303A9791-815C-4FAF-882B-859DCE5FCA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45" y="3249"/>
                  <a:ext cx="1134" cy="986"/>
                  <a:chOff x="2245" y="3249"/>
                  <a:chExt cx="1134" cy="986"/>
                </a:xfrm>
                <a:grpFill/>
              </p:grpSpPr>
              <p:sp>
                <p:nvSpPr>
                  <p:cNvPr id="196" name="AutoShape 8">
                    <a:extLst>
                      <a:ext uri="{FF2B5EF4-FFF2-40B4-BE49-F238E27FC236}">
                        <a16:creationId xmlns:a16="http://schemas.microsoft.com/office/drawing/2014/main" id="{1E01D2C3-A8C7-43C7-AC93-679D552337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245" y="3356"/>
                    <a:ext cx="1134" cy="879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PerspectiveFront">
                      <a:rot lat="1500000" lon="1500000" rev="0"/>
                    </a:camera>
                    <a:lightRig rig="legacyFlat2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>
                    <a:flatTx/>
                  </a:bodyPr>
                  <a:lstStyle/>
                  <a:p>
                    <a:pPr algn="ctr">
                      <a:defRPr/>
                    </a:pPr>
                    <a:endParaRPr lang="en-GB" b="1" dirty="0"/>
                  </a:p>
                </p:txBody>
              </p:sp>
              <p:sp>
                <p:nvSpPr>
                  <p:cNvPr id="197" name="AutoShape 10">
                    <a:extLst>
                      <a:ext uri="{FF2B5EF4-FFF2-40B4-BE49-F238E27FC236}">
                        <a16:creationId xmlns:a16="http://schemas.microsoft.com/office/drawing/2014/main" id="{C7ECF95A-70D5-4D05-B9A6-ED926154E4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49"/>
                    <a:ext cx="272" cy="227"/>
                  </a:xfrm>
                  <a:custGeom>
                    <a:avLst/>
                    <a:gdLst>
                      <a:gd name="G0" fmla="+- 5400 0 0"/>
                      <a:gd name="G1" fmla="+- 11796480 0 0"/>
                      <a:gd name="G2" fmla="+- 0 0 11796480"/>
                      <a:gd name="T0" fmla="*/ 0 256 1"/>
                      <a:gd name="T1" fmla="*/ 180 256 1"/>
                      <a:gd name="G3" fmla="+- 11796480 T0 T1"/>
                      <a:gd name="T2" fmla="*/ 0 256 1"/>
                      <a:gd name="T3" fmla="*/ 90 256 1"/>
                      <a:gd name="G4" fmla="+- 11796480 T2 T3"/>
                      <a:gd name="G5" fmla="*/ G4 2 1"/>
                      <a:gd name="T4" fmla="*/ 90 256 1"/>
                      <a:gd name="T5" fmla="*/ 0 256 1"/>
                      <a:gd name="G6" fmla="+- 11796480 T4 T5"/>
                      <a:gd name="G7" fmla="*/ G6 2 1"/>
                      <a:gd name="G8" fmla="abs 1179648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5400"/>
                      <a:gd name="G18" fmla="*/ 5400 1 2"/>
                      <a:gd name="G19" fmla="+- G18 5400 0"/>
                      <a:gd name="G20" fmla="cos G19 11796480"/>
                      <a:gd name="G21" fmla="sin G19 11796480"/>
                      <a:gd name="G22" fmla="+- G20 10800 0"/>
                      <a:gd name="G23" fmla="+- G21 10800 0"/>
                      <a:gd name="G24" fmla="+- 10800 0 G20"/>
                      <a:gd name="G25" fmla="+- 5400 10800 0"/>
                      <a:gd name="G26" fmla="?: G9 G17 G25"/>
                      <a:gd name="G27" fmla="?: G9 0 21600"/>
                      <a:gd name="G28" fmla="cos 10800 11796480"/>
                      <a:gd name="G29" fmla="sin 10800 11796480"/>
                      <a:gd name="G30" fmla="sin 5400 1179648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11796480 G34 0"/>
                      <a:gd name="G36" fmla="?: G6 G35 G31"/>
                      <a:gd name="G37" fmla="+- 21600 0 G36"/>
                      <a:gd name="G38" fmla="?: G4 0 G33"/>
                      <a:gd name="G39" fmla="?: 1179648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2700 w 21600"/>
                      <a:gd name="T15" fmla="*/ 10800 h 21600"/>
                      <a:gd name="T16" fmla="*/ 10800 w 21600"/>
                      <a:gd name="T17" fmla="*/ 5400 h 21600"/>
                      <a:gd name="T18" fmla="*/ 18900 w 21600"/>
                      <a:gd name="T19" fmla="*/ 10800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166" name="Group 20">
                  <a:extLst>
                    <a:ext uri="{FF2B5EF4-FFF2-40B4-BE49-F238E27FC236}">
                      <a16:creationId xmlns:a16="http://schemas.microsoft.com/office/drawing/2014/main" id="{57B6F102-3AEC-47C9-BFA7-BE27622934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3031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194" name="Oval 15">
                    <a:extLst>
                      <a:ext uri="{FF2B5EF4-FFF2-40B4-BE49-F238E27FC236}">
                        <a16:creationId xmlns:a16="http://schemas.microsoft.com/office/drawing/2014/main" id="{1E2CC79A-CE0F-49B1-8125-5DEACC6C79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195" name="Line 16">
                    <a:extLst>
                      <a:ext uri="{FF2B5EF4-FFF2-40B4-BE49-F238E27FC236}">
                        <a16:creationId xmlns:a16="http://schemas.microsoft.com/office/drawing/2014/main" id="{5B6B1F1C-18F7-446C-A306-F8346BD148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167" name="Group 21">
                  <a:extLst>
                    <a:ext uri="{FF2B5EF4-FFF2-40B4-BE49-F238E27FC236}">
                      <a16:creationId xmlns:a16="http://schemas.microsoft.com/office/drawing/2014/main" id="{77E2DB61-AC41-4996-8F3D-336C2D1A19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2795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192" name="Oval 22">
                    <a:extLst>
                      <a:ext uri="{FF2B5EF4-FFF2-40B4-BE49-F238E27FC236}">
                        <a16:creationId xmlns:a16="http://schemas.microsoft.com/office/drawing/2014/main" id="{4B670B6A-D9D8-420F-9BAE-3566374BD4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193" name="Line 23">
                    <a:extLst>
                      <a:ext uri="{FF2B5EF4-FFF2-40B4-BE49-F238E27FC236}">
                        <a16:creationId xmlns:a16="http://schemas.microsoft.com/office/drawing/2014/main" id="{9ADE1EB2-6D2A-4F9F-B7C4-B8B51BA813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168" name="Group 24">
                  <a:extLst>
                    <a:ext uri="{FF2B5EF4-FFF2-40B4-BE49-F238E27FC236}">
                      <a16:creationId xmlns:a16="http://schemas.microsoft.com/office/drawing/2014/main" id="{FD2167E0-76FD-4DB3-B4B6-81D4DE0DBC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2559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190" name="Oval 25">
                    <a:extLst>
                      <a:ext uri="{FF2B5EF4-FFF2-40B4-BE49-F238E27FC236}">
                        <a16:creationId xmlns:a16="http://schemas.microsoft.com/office/drawing/2014/main" id="{7E6F7087-D23E-42A2-8BC2-2E150AA40A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191" name="Line 26">
                    <a:extLst>
                      <a:ext uri="{FF2B5EF4-FFF2-40B4-BE49-F238E27FC236}">
                        <a16:creationId xmlns:a16="http://schemas.microsoft.com/office/drawing/2014/main" id="{70906AFE-1A3F-46A8-81F0-33BBB7F6E6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169" name="Group 27">
                  <a:extLst>
                    <a:ext uri="{FF2B5EF4-FFF2-40B4-BE49-F238E27FC236}">
                      <a16:creationId xmlns:a16="http://schemas.microsoft.com/office/drawing/2014/main" id="{A95CCDB4-DAB8-4401-888E-D85AB19458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2323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188" name="Oval 28">
                    <a:extLst>
                      <a:ext uri="{FF2B5EF4-FFF2-40B4-BE49-F238E27FC236}">
                        <a16:creationId xmlns:a16="http://schemas.microsoft.com/office/drawing/2014/main" id="{EEA55090-F5ED-4E26-9C09-A198EBDFA9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189" name="Line 29">
                    <a:extLst>
                      <a:ext uri="{FF2B5EF4-FFF2-40B4-BE49-F238E27FC236}">
                        <a16:creationId xmlns:a16="http://schemas.microsoft.com/office/drawing/2014/main" id="{877ED229-33DC-4245-B841-ABF2813E30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170" name="Group 30">
                  <a:extLst>
                    <a:ext uri="{FF2B5EF4-FFF2-40B4-BE49-F238E27FC236}">
                      <a16:creationId xmlns:a16="http://schemas.microsoft.com/office/drawing/2014/main" id="{E3B6EDE5-5F75-4E22-868C-27A9F40618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2087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186" name="Oval 31">
                    <a:extLst>
                      <a:ext uri="{FF2B5EF4-FFF2-40B4-BE49-F238E27FC236}">
                        <a16:creationId xmlns:a16="http://schemas.microsoft.com/office/drawing/2014/main" id="{E61F071B-A30A-4598-A22A-C67C7AD020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187" name="Line 32">
                    <a:extLst>
                      <a:ext uri="{FF2B5EF4-FFF2-40B4-BE49-F238E27FC236}">
                        <a16:creationId xmlns:a16="http://schemas.microsoft.com/office/drawing/2014/main" id="{9880DEBD-E86B-49F5-9449-43D50435AA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171" name="Group 33">
                  <a:extLst>
                    <a:ext uri="{FF2B5EF4-FFF2-40B4-BE49-F238E27FC236}">
                      <a16:creationId xmlns:a16="http://schemas.microsoft.com/office/drawing/2014/main" id="{A70B96BF-637B-4A89-893E-4A1660F780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1851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184" name="Oval 34">
                    <a:extLst>
                      <a:ext uri="{FF2B5EF4-FFF2-40B4-BE49-F238E27FC236}">
                        <a16:creationId xmlns:a16="http://schemas.microsoft.com/office/drawing/2014/main" id="{0AC54AA2-4E53-4612-8A9F-CA1B51936C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185" name="Line 35">
                    <a:extLst>
                      <a:ext uri="{FF2B5EF4-FFF2-40B4-BE49-F238E27FC236}">
                        <a16:creationId xmlns:a16="http://schemas.microsoft.com/office/drawing/2014/main" id="{744C7539-A319-4A62-9556-5F8EB316CE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172" name="Group 36">
                  <a:extLst>
                    <a:ext uri="{FF2B5EF4-FFF2-40B4-BE49-F238E27FC236}">
                      <a16:creationId xmlns:a16="http://schemas.microsoft.com/office/drawing/2014/main" id="{B869BE55-DA5A-4D36-8148-F96C9F542E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1615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182" name="Oval 37">
                    <a:extLst>
                      <a:ext uri="{FF2B5EF4-FFF2-40B4-BE49-F238E27FC236}">
                        <a16:creationId xmlns:a16="http://schemas.microsoft.com/office/drawing/2014/main" id="{CC56ADB5-04D7-4C07-8791-5130B4BB03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183" name="Line 38">
                    <a:extLst>
                      <a:ext uri="{FF2B5EF4-FFF2-40B4-BE49-F238E27FC236}">
                        <a16:creationId xmlns:a16="http://schemas.microsoft.com/office/drawing/2014/main" id="{91EB7D5F-603D-4AFB-8F6D-4E1D4C67CC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173" name="Group 39">
                  <a:extLst>
                    <a:ext uri="{FF2B5EF4-FFF2-40B4-BE49-F238E27FC236}">
                      <a16:creationId xmlns:a16="http://schemas.microsoft.com/office/drawing/2014/main" id="{94C9E10D-00C8-4E32-97ED-0CAF6B387B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1379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180" name="Oval 40">
                    <a:extLst>
                      <a:ext uri="{FF2B5EF4-FFF2-40B4-BE49-F238E27FC236}">
                        <a16:creationId xmlns:a16="http://schemas.microsoft.com/office/drawing/2014/main" id="{2CA41260-5C3A-4213-8757-2667C3505E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181" name="Line 41">
                    <a:extLst>
                      <a:ext uri="{FF2B5EF4-FFF2-40B4-BE49-F238E27FC236}">
                        <a16:creationId xmlns:a16="http://schemas.microsoft.com/office/drawing/2014/main" id="{CD939262-683F-4878-A4FF-6BC52C7080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174" name="Group 42">
                  <a:extLst>
                    <a:ext uri="{FF2B5EF4-FFF2-40B4-BE49-F238E27FC236}">
                      <a16:creationId xmlns:a16="http://schemas.microsoft.com/office/drawing/2014/main" id="{E7D2B6BC-3C42-4C6F-943C-CFDA10F29B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1143"/>
                  <a:ext cx="136" cy="270"/>
                  <a:chOff x="2037" y="3367"/>
                  <a:chExt cx="136" cy="270"/>
                </a:xfrm>
                <a:grpFill/>
              </p:grpSpPr>
              <p:sp>
                <p:nvSpPr>
                  <p:cNvPr id="178" name="Oval 43">
                    <a:extLst>
                      <a:ext uri="{FF2B5EF4-FFF2-40B4-BE49-F238E27FC236}">
                        <a16:creationId xmlns:a16="http://schemas.microsoft.com/office/drawing/2014/main" id="{D4014AC9-8FBB-489A-80F1-3CF135B6A9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179" name="Line 44">
                    <a:extLst>
                      <a:ext uri="{FF2B5EF4-FFF2-40B4-BE49-F238E27FC236}">
                        <a16:creationId xmlns:a16="http://schemas.microsoft.com/office/drawing/2014/main" id="{269CBEB9-E8C3-4D58-8E63-8D577B353F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56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</p:grpSp>
            <p:grpSp>
              <p:nvGrpSpPr>
                <p:cNvPr id="175" name="Group 45">
                  <a:extLst>
                    <a:ext uri="{FF2B5EF4-FFF2-40B4-BE49-F238E27FC236}">
                      <a16:creationId xmlns:a16="http://schemas.microsoft.com/office/drawing/2014/main" id="{BB8BB48C-06E5-49CA-B541-1F206B9484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2" y="907"/>
                  <a:ext cx="136" cy="298"/>
                  <a:chOff x="2037" y="3367"/>
                  <a:chExt cx="136" cy="298"/>
                </a:xfrm>
                <a:grpFill/>
              </p:grpSpPr>
              <p:sp>
                <p:nvSpPr>
                  <p:cNvPr id="176" name="Oval 46">
                    <a:extLst>
                      <a:ext uri="{FF2B5EF4-FFF2-40B4-BE49-F238E27FC236}">
                        <a16:creationId xmlns:a16="http://schemas.microsoft.com/office/drawing/2014/main" id="{1EBBF58B-C320-4B35-9ABC-5B237B12A5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7" y="3367"/>
                    <a:ext cx="136" cy="179"/>
                  </a:xfrm>
                  <a:prstGeom prst="ellips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177" name="Line 47">
                    <a:extLst>
                      <a:ext uri="{FF2B5EF4-FFF2-40B4-BE49-F238E27FC236}">
                        <a16:creationId xmlns:a16="http://schemas.microsoft.com/office/drawing/2014/main" id="{FB003142-251F-4B57-A183-58A478C9FC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84"/>
                    <a:ext cx="0" cy="181"/>
                  </a:xfrm>
                  <a:prstGeom prst="line">
                    <a:avLst/>
                  </a:prstGeom>
                  <a:grpFill/>
                  <a:ln w="57150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</p:grpSp>
        </p:grp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379BE033-6254-4761-AAA4-3A52B34303D1}"/>
                </a:ext>
              </a:extLst>
            </p:cNvPr>
            <p:cNvSpPr txBox="1"/>
            <p:nvPr/>
          </p:nvSpPr>
          <p:spPr>
            <a:xfrm>
              <a:off x="7740352" y="875194"/>
              <a:ext cx="1080120" cy="646331"/>
            </a:xfrm>
            <a:prstGeom prst="rect">
              <a:avLst/>
            </a:prstGeom>
            <a:noFill/>
            <a:scene3d>
              <a:camera prst="isometricOffAxis2Left">
                <a:rot lat="1380000" lon="1560001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 Black" panose="020B0A04020102020204" pitchFamily="34" charset="0"/>
                </a:rPr>
                <a:t>10</a:t>
              </a:r>
            </a:p>
            <a:p>
              <a:pPr algn="ctr"/>
              <a:r>
                <a:rPr lang="en-GB" b="1" dirty="0">
                  <a:latin typeface="Arial Black" panose="020B0A04020102020204" pitchFamily="34" charset="0"/>
                </a:rPr>
                <a:t>TONS</a:t>
              </a:r>
              <a:endParaRPr lang="en-US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48" name="Oval 7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022698C-7850-4F3B-BF05-452B5D56E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140323"/>
            <a:ext cx="969963" cy="720725"/>
          </a:xfrm>
          <a:prstGeom prst="ellipse">
            <a:avLst/>
          </a:prstGeom>
          <a:solidFill>
            <a:srgbClr val="CC6600"/>
          </a:solidFill>
          <a:ln w="9525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rgbClr val="FFFF00"/>
                </a:solidFill>
                <a:latin typeface="+mn-lt"/>
              </a:rPr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8696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99</Words>
  <Application>Microsoft Office PowerPoint</Application>
  <PresentationFormat>On-screen Show (4:3)</PresentationFormat>
  <Paragraphs>29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GrilledCheese BTN</vt:lpstr>
      <vt:lpstr>Calibri</vt:lpstr>
      <vt:lpstr>Arial Black</vt:lpstr>
      <vt:lpstr>Comic Sans MS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HM Revenue and Customs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7072909</dc:creator>
  <cp:lastModifiedBy>John Rodwell</cp:lastModifiedBy>
  <cp:revision>54</cp:revision>
  <dcterms:created xsi:type="dcterms:W3CDTF">2011-01-11T12:00:58Z</dcterms:created>
  <dcterms:modified xsi:type="dcterms:W3CDTF">2019-01-29T12:42:30Z</dcterms:modified>
</cp:coreProperties>
</file>