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0" r:id="rId6"/>
    <p:sldId id="263" r:id="rId7"/>
    <p:sldId id="265" r:id="rId8"/>
    <p:sldId id="259" r:id="rId9"/>
    <p:sldId id="264" r:id="rId10"/>
    <p:sldId id="262" r:id="rId11"/>
    <p:sldId id="261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ooper Black" panose="0208090404030B020404" pitchFamily="18" charset="0"/>
      <p:regular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3D2"/>
    <a:srgbClr val="FFFFFF"/>
    <a:srgbClr val="F2F2F2"/>
    <a:srgbClr val="E7E6E6"/>
    <a:srgbClr val="DADADA"/>
    <a:srgbClr val="5A8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4710" y="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23A7-05E4-4298-B6E4-DCA555218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AB89C-D071-4935-B506-A4B40D87E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B3C1D-C05A-4A89-A7BF-69D077AC6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04FF-DB88-4A20-AA98-D63DC2BBD53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687B9-2529-4FF1-826A-E38EA9F4E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C9832-9336-4F7C-BD9E-BA5502FF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116E-58BF-4E83-BAF0-985382387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73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26092-B32A-4F18-BD7B-BC2EC152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47821-15A7-4E85-833C-DFF676156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E9FB1-87E5-4A77-9BF9-5BF749AAC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04FF-DB88-4A20-AA98-D63DC2BBD53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EF8B0-5E61-4C99-835A-5B0A3A99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544FD-7EF1-4089-AB58-6F26FA7A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116E-58BF-4E83-BAF0-985382387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83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02F16-532D-48DC-818C-2AE41575D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7C5C2-011A-479B-A16F-6654091CB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C4951-B879-4479-91F0-F1B15636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04FF-DB88-4A20-AA98-D63DC2BBD53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5AB07-CCDC-4182-A32D-42C49622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BCC6C-BE36-42EA-9D93-B95E9050D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116E-58BF-4E83-BAF0-985382387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2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F654-8B44-418C-8D63-BE1676C7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AC020-A940-4E70-9191-7D88FB86C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0D443-C35F-42C9-9499-DA6837CA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04FF-DB88-4A20-AA98-D63DC2BBD53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28667-583B-46E4-BC84-1E6D04E73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5029-CD1C-4B85-ADF4-AC0C9523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116E-58BF-4E83-BAF0-985382387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0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7AFD-AD15-4D5D-8ECB-3C00DE6F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90FA4-E4E0-404C-8267-2C6C0D86F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A46EA-54E6-4976-8DAE-F3F2B0AF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04FF-DB88-4A20-AA98-D63DC2BBD53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D1D8E-6E13-4780-B18C-ED64422B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9C445-64D0-4D43-92A0-85A0FE65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116E-58BF-4E83-BAF0-985382387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87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F5EAE-8BBC-493D-A9B2-CC72DC9B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0C3EA-50B4-47BC-B6E6-9A5818E64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27A11-853E-40AB-9549-29D61901B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D3B9A-2BD7-44CC-B59C-E22EE5A8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04FF-DB88-4A20-AA98-D63DC2BBD53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F595C-3704-4AE0-8FFF-F6385799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44D9A-1F10-47B3-8C7D-E5517D2A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116E-58BF-4E83-BAF0-985382387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59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3390-C0FF-47D6-BDA8-E027ABF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4D24-93B7-4C5A-9952-E5A4D1B96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A2DF6-EE08-4FA3-A490-E2FBE7DAA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13AB1-451A-4B43-A4D3-5E0EA6294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D5C88-F905-46EE-ADB6-CA7F41B18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4D7E52-BB62-4B9D-9DEF-B16D3E22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04FF-DB88-4A20-AA98-D63DC2BBD53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705C5A-448B-4540-8825-546EE100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EA17A6-F177-4276-9939-8A987EF6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116E-58BF-4E83-BAF0-985382387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10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7060-DC3B-45DD-9BCE-DA593EF1F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B08BB0-A745-4483-AE8E-8C370AAF3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04FF-DB88-4A20-AA98-D63DC2BBD53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58049-615D-49D1-879D-65938518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32031-37F7-4A4F-A48C-DAD5031A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116E-58BF-4E83-BAF0-985382387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63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7E3171-579C-4A4C-AD94-D757C092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04FF-DB88-4A20-AA98-D63DC2BBD53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8F998-8117-4280-8CFD-8C852C0C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4387C-D40F-4BEC-A54A-4EE7E29C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116E-58BF-4E83-BAF0-985382387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16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17C4-3442-44D4-A9D9-5011586D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5599A-38DB-4CC5-B34C-958AB8DDE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75A2F-FBB3-48F2-877F-8EC1246F8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0AB93-2634-494E-A500-CDC7DC0D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04FF-DB88-4A20-AA98-D63DC2BBD53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493759-1708-4BE5-A686-02F8837A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00F37-AD19-412D-943A-317E2781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116E-58BF-4E83-BAF0-985382387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33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E75B9-0741-4851-A465-CFA96043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EE5812-28A4-4997-9FC6-911500A7FF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7227D-0E6D-45BE-B6CD-40A8B6386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32949-1E85-417E-95C5-8DD8917E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04FF-DB88-4A20-AA98-D63DC2BBD53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307CB-A073-46C3-9908-071CC037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3FBA8-208A-417F-8630-69D39969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116E-58BF-4E83-BAF0-985382387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0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4A12A-E862-4909-B56F-E9110F31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FDEC8-3108-479C-9434-A7504AB4B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1E295-C6D1-4C49-B428-E03DA729A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04FF-DB88-4A20-AA98-D63DC2BBD53A}" type="datetimeFigureOut">
              <a:rPr lang="en-GB" smtClean="0"/>
              <a:t>21/11/2018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A3E97-E76C-4AA1-9053-8DD28E14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1581A-9026-4AB0-94E1-ED7C56CA7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4116E-58BF-4E83-BAF0-985382387D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09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audio" Target="../media/audio2.wav"/><Relationship Id="rId4" Type="http://schemas.openxmlformats.org/officeDocument/2006/relationships/image" Target="../media/image5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audio" Target="../media/audio2.wav"/><Relationship Id="rId4" Type="http://schemas.openxmlformats.org/officeDocument/2006/relationships/image" Target="../media/image5.pn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image" Target="../media/image3.png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audio" Target="../media/audio2.wav"/><Relationship Id="rId4" Type="http://schemas.openxmlformats.org/officeDocument/2006/relationships/image" Target="../media/image5.pn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audio" Target="../media/audio2.wav"/><Relationship Id="rId4" Type="http://schemas.openxmlformats.org/officeDocument/2006/relationships/image" Target="../media/image5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audio" Target="../media/audio2.wav"/><Relationship Id="rId4" Type="http://schemas.openxmlformats.org/officeDocument/2006/relationships/image" Target="../media/image5.pn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audio" Target="../media/audio2.wav"/><Relationship Id="rId4" Type="http://schemas.openxmlformats.org/officeDocument/2006/relationships/image" Target="../media/image5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agonartz.wordpress.com/2008/11/06/pinetree-forest-vector/" TargetMode="External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slide" Target="slide12.xml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audio" Target="../media/audio2.wav"/><Relationship Id="rId4" Type="http://schemas.openxmlformats.org/officeDocument/2006/relationships/image" Target="../media/image5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B7CD470-9FFF-4DB9-9580-AB7EC45102EF}"/>
              </a:ext>
            </a:extLst>
          </p:cNvPr>
          <p:cNvGrpSpPr/>
          <p:nvPr/>
        </p:nvGrpSpPr>
        <p:grpSpPr>
          <a:xfrm>
            <a:off x="1038878" y="646464"/>
            <a:ext cx="10957442" cy="1265325"/>
            <a:chOff x="477178" y="757230"/>
            <a:chExt cx="10957442" cy="1265325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E4B044E3-2B7D-46C9-A9F9-70C2AB42A6B4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C55D8AD2-8900-4DC7-9273-1B825029A8F9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7EAA7F9D-A7F4-4FD1-A94B-51602C0BB74E}"/>
                </a:ext>
              </a:extLst>
            </p:cNvPr>
            <p:cNvSpPr/>
            <p:nvPr/>
          </p:nvSpPr>
          <p:spPr>
            <a:xfrm flipH="1">
              <a:off x="5286871" y="848936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921F8DC-E191-4559-A86C-C29F89BF92A2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F8579E3A-95B3-418D-A42D-6216071128D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15809B-C347-47D3-BBC4-D6721CC5E3C6}"/>
              </a:ext>
            </a:extLst>
          </p:cNvPr>
          <p:cNvGrpSpPr/>
          <p:nvPr/>
        </p:nvGrpSpPr>
        <p:grpSpPr>
          <a:xfrm>
            <a:off x="1038878" y="646464"/>
            <a:ext cx="10957442" cy="1265325"/>
            <a:chOff x="477178" y="757230"/>
            <a:chExt cx="10957442" cy="1265325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50BE8685-2D2B-4410-B7BE-0DA4AD16EE2F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EDE1797E-FF50-42C1-9B28-10BAAB0A35BB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4F226B55-D2CA-45A0-92F1-B7A1348294A8}"/>
                </a:ext>
              </a:extLst>
            </p:cNvPr>
            <p:cNvSpPr/>
            <p:nvPr/>
          </p:nvSpPr>
          <p:spPr>
            <a:xfrm flipH="1">
              <a:off x="5326688" y="862703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9377BE3E-80DD-4F06-AB18-8F6324395C98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470C4B55-C04B-4507-8D6C-49D24DF6DCF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C3A3B64-E6EC-4556-BF04-24D9E891E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463" y="4967118"/>
            <a:ext cx="6303810" cy="172175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437CC11A-BCEC-415A-A23B-D78A41251A48}"/>
              </a:ext>
            </a:extLst>
          </p:cNvPr>
          <p:cNvSpPr/>
          <p:nvPr/>
        </p:nvSpPr>
        <p:spPr>
          <a:xfrm>
            <a:off x="5875232" y="5676251"/>
            <a:ext cx="736271" cy="35038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1C1C08-FEBB-499C-A68D-5EEB9D9AC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815" y="-892640"/>
            <a:ext cx="741695" cy="127528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7F5ED9A-CE9D-42A9-A003-06139DBF7FC3}"/>
              </a:ext>
            </a:extLst>
          </p:cNvPr>
          <p:cNvSpPr/>
          <p:nvPr/>
        </p:nvSpPr>
        <p:spPr>
          <a:xfrm>
            <a:off x="2535956" y="844307"/>
            <a:ext cx="7375737" cy="4154984"/>
          </a:xfrm>
          <a:prstGeom prst="rect">
            <a:avLst/>
          </a:prstGeom>
          <a:noFill/>
          <a:effectLst>
            <a:glow rad="139700">
              <a:schemeClr val="tx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8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CHECK THE WIND SPEED AND DIRECTION </a:t>
            </a: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8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BY THE MOVEMENT OF THE CLOUDS</a:t>
            </a: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8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THEN CLICK ON THE AIRPLANE WHEN </a:t>
            </a: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8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YOU WANT YOUR PARACHUTIST TO JUMP</a:t>
            </a:r>
          </a:p>
          <a:p>
            <a:pPr algn="ctr"/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83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8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SCORE THE POINTS THAT THE</a:t>
            </a: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8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PARACHUTIST LANDS ON,</a:t>
            </a: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8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THEN CLICK ON THE BUTTON TO</a:t>
            </a: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8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TAKE YOU TO THE SCORECARD</a:t>
            </a: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8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WHERE YOU MARK YOUR SCORE</a:t>
            </a:r>
          </a:p>
          <a:p>
            <a:pPr algn="ctr"/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83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AND GO TO THE NEXT JUMP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5" y="5351842"/>
            <a:ext cx="1345748" cy="9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>
            <a:hlinkClick r:id="rId5" action="ppaction://hlinksldjump"/>
            <a:extLst>
              <a:ext uri="{FF2B5EF4-FFF2-40B4-BE49-F238E27FC236}">
                <a16:creationId xmlns:a16="http://schemas.microsoft.com/office/drawing/2014/main" id="{67F5ED9A-CE9D-42A9-A003-06139DBF7FC3}"/>
              </a:ext>
            </a:extLst>
          </p:cNvPr>
          <p:cNvSpPr/>
          <p:nvPr/>
        </p:nvSpPr>
        <p:spPr>
          <a:xfrm>
            <a:off x="10359817" y="6026631"/>
            <a:ext cx="1498167" cy="523220"/>
          </a:xfrm>
          <a:prstGeom prst="rect">
            <a:avLst/>
          </a:prstGeom>
          <a:noFill/>
          <a:effectLst>
            <a:glow rad="139700">
              <a:schemeClr val="tx1"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tx1">
                      <a:alpha val="8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anose="0208090404030B020404" pitchFamily="18" charset="0"/>
              </a:rPr>
              <a:t>START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A6E649C-6239-4186-94F1-4B3F35A51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24029">
            <a:off x="12202227" y="83751"/>
            <a:ext cx="634525" cy="258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7F5ED9A-CE9D-42A9-A003-06139DBF7FC3}"/>
              </a:ext>
            </a:extLst>
          </p:cNvPr>
          <p:cNvSpPr/>
          <p:nvPr/>
        </p:nvSpPr>
        <p:spPr>
          <a:xfrm>
            <a:off x="3906362" y="-79023"/>
            <a:ext cx="437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</a:rPr>
              <a:t>PARAJUMP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1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60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59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48148E-6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0" presetClass="path" presetSubtype="0" accel="68750" fill="hold" nodeType="withEffect" p14:presetBounceEnd="10000">
                                      <p:stCondLst>
                                        <p:cond delay="10000"/>
                                      </p:stCondLst>
                                      <p:childTnLst>
                                        <p:animMotion origin="layout" path="M -1.45833E-6 2.77521E-6 L -0.06836 0.28307 C -0.07226 0.29509 -0.07057 0.29139 -0.07265 0.29648 L -0.19961 0.62049 " pathEditMode="relative" rAng="0" ptsTypes="AAAA" p14:bounceEnd="10000">
                                          <p:cBhvr>
                                            <p:cTn id="21" dur="8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987" y="310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ccel="6875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8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18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60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599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48148E-6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0" presetClass="path" presetSubtype="0" accel="6875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Motion origin="layout" path="M -1.45833E-6 2.77521E-6 L -0.06836 0.28307 C -0.07226 0.29509 -0.07057 0.29139 -0.07265 0.29648 L -0.19961 0.62049 " pathEditMode="relative" rAng="0" ptsTypes="AAAA">
                                          <p:cBhvr>
                                            <p:cTn id="21" dur="8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987" y="310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accel="6875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80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grpId="0" nodeType="withEffect">
                                      <p:stCondLst>
                                        <p:cond delay="18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3A6E649C-6239-4186-94F1-4B3F35A5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4029">
            <a:off x="12127919" y="116449"/>
            <a:ext cx="587880" cy="2399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7CD470-9FFF-4DB9-9580-AB7EC45102EF}"/>
              </a:ext>
            </a:extLst>
          </p:cNvPr>
          <p:cNvGrpSpPr/>
          <p:nvPr/>
        </p:nvGrpSpPr>
        <p:grpSpPr>
          <a:xfrm>
            <a:off x="1038878" y="646464"/>
            <a:ext cx="10957442" cy="1265325"/>
            <a:chOff x="477178" y="757230"/>
            <a:chExt cx="10957442" cy="1265325"/>
          </a:xfrm>
        </p:grpSpPr>
        <p:sp>
          <p:nvSpPr>
            <p:cNvPr id="103" name="Cloud 102">
              <a:extLst>
                <a:ext uri="{FF2B5EF4-FFF2-40B4-BE49-F238E27FC236}">
                  <a16:creationId xmlns:a16="http://schemas.microsoft.com/office/drawing/2014/main" id="{E4B044E3-2B7D-46C9-A9F9-70C2AB42A6B4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C55D8AD2-8900-4DC7-9273-1B825029A8F9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loud 103">
              <a:extLst>
                <a:ext uri="{FF2B5EF4-FFF2-40B4-BE49-F238E27FC236}">
                  <a16:creationId xmlns:a16="http://schemas.microsoft.com/office/drawing/2014/main" id="{7EAA7F9D-A7F4-4FD1-A94B-51602C0BB74E}"/>
                </a:ext>
              </a:extLst>
            </p:cNvPr>
            <p:cNvSpPr/>
            <p:nvPr/>
          </p:nvSpPr>
          <p:spPr>
            <a:xfrm flipH="1">
              <a:off x="5286871" y="848936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loud 104">
              <a:extLst>
                <a:ext uri="{FF2B5EF4-FFF2-40B4-BE49-F238E27FC236}">
                  <a16:creationId xmlns:a16="http://schemas.microsoft.com/office/drawing/2014/main" id="{2921F8DC-E191-4559-A86C-C29F89BF92A2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loud 105">
              <a:extLst>
                <a:ext uri="{FF2B5EF4-FFF2-40B4-BE49-F238E27FC236}">
                  <a16:creationId xmlns:a16="http://schemas.microsoft.com/office/drawing/2014/main" id="{F8579E3A-95B3-418D-A42D-6216071128D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E15809B-C347-47D3-BBC4-D6721CC5E3C6}"/>
              </a:ext>
            </a:extLst>
          </p:cNvPr>
          <p:cNvGrpSpPr/>
          <p:nvPr/>
        </p:nvGrpSpPr>
        <p:grpSpPr>
          <a:xfrm>
            <a:off x="1038878" y="646464"/>
            <a:ext cx="10957442" cy="1265325"/>
            <a:chOff x="477178" y="757230"/>
            <a:chExt cx="10957442" cy="1265325"/>
          </a:xfrm>
        </p:grpSpPr>
        <p:sp>
          <p:nvSpPr>
            <p:cNvPr id="108" name="Cloud 107">
              <a:extLst>
                <a:ext uri="{FF2B5EF4-FFF2-40B4-BE49-F238E27FC236}">
                  <a16:creationId xmlns:a16="http://schemas.microsoft.com/office/drawing/2014/main" id="{50BE8685-2D2B-4410-B7BE-0DA4AD16EE2F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loud 108">
              <a:extLst>
                <a:ext uri="{FF2B5EF4-FFF2-40B4-BE49-F238E27FC236}">
                  <a16:creationId xmlns:a16="http://schemas.microsoft.com/office/drawing/2014/main" id="{EDE1797E-FF50-42C1-9B28-10BAAB0A35BB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loud 109">
              <a:extLst>
                <a:ext uri="{FF2B5EF4-FFF2-40B4-BE49-F238E27FC236}">
                  <a16:creationId xmlns:a16="http://schemas.microsoft.com/office/drawing/2014/main" id="{4F226B55-D2CA-45A0-92F1-B7A1348294A8}"/>
                </a:ext>
              </a:extLst>
            </p:cNvPr>
            <p:cNvSpPr/>
            <p:nvPr/>
          </p:nvSpPr>
          <p:spPr>
            <a:xfrm flipH="1">
              <a:off x="5326688" y="862703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loud 110">
              <a:extLst>
                <a:ext uri="{FF2B5EF4-FFF2-40B4-BE49-F238E27FC236}">
                  <a16:creationId xmlns:a16="http://schemas.microsoft.com/office/drawing/2014/main" id="{9377BE3E-80DD-4F06-AB18-8F6324395C98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loud 111">
              <a:extLst>
                <a:ext uri="{FF2B5EF4-FFF2-40B4-BE49-F238E27FC236}">
                  <a16:creationId xmlns:a16="http://schemas.microsoft.com/office/drawing/2014/main" id="{470C4B55-C04B-4507-8D6C-49D24DF6DCF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C3A3B64-E6EC-4556-BF04-24D9E891E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463" y="4967118"/>
            <a:ext cx="6303810" cy="1721754"/>
          </a:xfrm>
          <a:prstGeom prst="rect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0FC1A103-4752-4B35-9A07-49EAFEF69C5A}"/>
              </a:ext>
            </a:extLst>
          </p:cNvPr>
          <p:cNvSpPr/>
          <p:nvPr/>
        </p:nvSpPr>
        <p:spPr>
          <a:xfrm>
            <a:off x="7334841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E028A45-2068-4680-A57D-7A844485CAD9}"/>
              </a:ext>
            </a:extLst>
          </p:cNvPr>
          <p:cNvSpPr/>
          <p:nvPr/>
        </p:nvSpPr>
        <p:spPr>
          <a:xfrm>
            <a:off x="6763206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37CC11A-BCEC-415A-A23B-D78A41251A48}"/>
              </a:ext>
            </a:extLst>
          </p:cNvPr>
          <p:cNvSpPr/>
          <p:nvPr/>
        </p:nvSpPr>
        <p:spPr>
          <a:xfrm>
            <a:off x="5875232" y="5676251"/>
            <a:ext cx="736271" cy="35038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3B860D4-85B8-4D49-83C8-73E5E14D6BE1}"/>
              </a:ext>
            </a:extLst>
          </p:cNvPr>
          <p:cNvSpPr/>
          <p:nvPr/>
        </p:nvSpPr>
        <p:spPr>
          <a:xfrm>
            <a:off x="5007342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9AD0DD6-E9FC-4128-8431-B27283180682}"/>
              </a:ext>
            </a:extLst>
          </p:cNvPr>
          <p:cNvSpPr/>
          <p:nvPr/>
        </p:nvSpPr>
        <p:spPr>
          <a:xfrm>
            <a:off x="4409157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D8C2F2D-052D-41B8-B893-08D5974F49A9}"/>
              </a:ext>
            </a:extLst>
          </p:cNvPr>
          <p:cNvSpPr/>
          <p:nvPr/>
        </p:nvSpPr>
        <p:spPr>
          <a:xfrm>
            <a:off x="3903079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12474B0-E2A0-4CE3-B575-17DC0D9D150D}"/>
              </a:ext>
            </a:extLst>
          </p:cNvPr>
          <p:cNvSpPr/>
          <p:nvPr/>
        </p:nvSpPr>
        <p:spPr>
          <a:xfrm>
            <a:off x="3238941" y="5652805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073630E-6862-4D9A-9A23-236FC26C3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76431" y="-856139"/>
            <a:ext cx="741695" cy="12752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80AC451-61F3-461E-94B9-5D902725A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1463" y="-856139"/>
            <a:ext cx="741695" cy="12752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E6A5DE-1D23-4516-8B7D-6D9EB2357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6865" y="-892233"/>
            <a:ext cx="741695" cy="12752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BD4393-415C-43E1-9431-C2136CAFF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251" y="-875279"/>
            <a:ext cx="741695" cy="1275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9B4FEE0-7EFD-4D0F-8CDC-4B953AFE3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5556" y="-892233"/>
            <a:ext cx="741695" cy="12752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146AE0-1338-4F75-9B02-9C3F8DD79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490" y="-875279"/>
            <a:ext cx="741695" cy="12752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0EFA9D1-CDA7-4DB2-A3A6-E9153A4ED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795" y="-880077"/>
            <a:ext cx="741695" cy="12752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9A46AE8-8D2A-4EC3-BC64-59595CD33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368" y="-875279"/>
            <a:ext cx="741695" cy="12752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BFB88BF-FC84-41DA-B4D9-382B40BDE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1672" y="-859646"/>
            <a:ext cx="741695" cy="12752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803541A-4D4C-476A-9B3C-EA683BBA2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859" y="-859646"/>
            <a:ext cx="741695" cy="127528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2AE231-7459-44C1-A1F1-69E98742F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72" y="-914468"/>
            <a:ext cx="741695" cy="127528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F1C1C08-FEBB-499C-A68D-5EEB9D9AC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277" y="-905119"/>
            <a:ext cx="741695" cy="127528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9565332-853D-4092-9E84-B065C74E9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886" y="-892233"/>
            <a:ext cx="741695" cy="127528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2B9C91F7-45A1-4297-BBDE-0E615F7C731F}"/>
              </a:ext>
            </a:extLst>
          </p:cNvPr>
          <p:cNvSpPr/>
          <p:nvPr/>
        </p:nvSpPr>
        <p:spPr>
          <a:xfrm>
            <a:off x="11443530" y="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23112D-060B-4029-8FD1-78E9EE1EDF9C}"/>
              </a:ext>
            </a:extLst>
          </p:cNvPr>
          <p:cNvSpPr/>
          <p:nvPr/>
        </p:nvSpPr>
        <p:spPr>
          <a:xfrm>
            <a:off x="10728756" y="1015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C43F99-6089-425E-A1FB-8FAE35435261}"/>
              </a:ext>
            </a:extLst>
          </p:cNvPr>
          <p:cNvSpPr/>
          <p:nvPr/>
        </p:nvSpPr>
        <p:spPr>
          <a:xfrm>
            <a:off x="10013578" y="1289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95C5FF-823E-4459-AB63-BE4920C23C31}"/>
              </a:ext>
            </a:extLst>
          </p:cNvPr>
          <p:cNvSpPr/>
          <p:nvPr/>
        </p:nvSpPr>
        <p:spPr>
          <a:xfrm>
            <a:off x="9295478" y="1015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C8D702-3077-4A77-BFD3-A574E3435F95}"/>
              </a:ext>
            </a:extLst>
          </p:cNvPr>
          <p:cNvSpPr/>
          <p:nvPr/>
        </p:nvSpPr>
        <p:spPr>
          <a:xfrm>
            <a:off x="8572001" y="-571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6345F9-E3CC-4849-8C7D-DDCAF5C8B6DD}"/>
              </a:ext>
            </a:extLst>
          </p:cNvPr>
          <p:cNvSpPr/>
          <p:nvPr/>
        </p:nvSpPr>
        <p:spPr>
          <a:xfrm>
            <a:off x="7825955" y="-845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DCA4492-2A79-4D55-9790-39D0D02E83EF}"/>
              </a:ext>
            </a:extLst>
          </p:cNvPr>
          <p:cNvSpPr/>
          <p:nvPr/>
        </p:nvSpPr>
        <p:spPr>
          <a:xfrm>
            <a:off x="7103935" y="7179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DD4B6-11F2-4A17-BDA8-954EF4108D8D}"/>
              </a:ext>
            </a:extLst>
          </p:cNvPr>
          <p:cNvSpPr/>
          <p:nvPr/>
        </p:nvSpPr>
        <p:spPr>
          <a:xfrm>
            <a:off x="6368250" y="444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176F5C-3BB1-4803-A84C-05274AEC3E8B}"/>
              </a:ext>
            </a:extLst>
          </p:cNvPr>
          <p:cNvSpPr/>
          <p:nvPr/>
        </p:nvSpPr>
        <p:spPr>
          <a:xfrm>
            <a:off x="5620722" y="-5708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7629A3-A2A1-47C8-B22D-49A3629CC949}"/>
              </a:ext>
            </a:extLst>
          </p:cNvPr>
          <p:cNvSpPr/>
          <p:nvPr/>
        </p:nvSpPr>
        <p:spPr>
          <a:xfrm>
            <a:off x="4885037" y="-8447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0B05A-4678-4D2B-BAFF-18B35D0BB4DA}"/>
              </a:ext>
            </a:extLst>
          </p:cNvPr>
          <p:cNvSpPr/>
          <p:nvPr/>
        </p:nvSpPr>
        <p:spPr>
          <a:xfrm>
            <a:off x="4152656" y="718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3542EE-34BA-409D-BA7A-DA2849DAEE78}"/>
              </a:ext>
            </a:extLst>
          </p:cNvPr>
          <p:cNvSpPr/>
          <p:nvPr/>
        </p:nvSpPr>
        <p:spPr>
          <a:xfrm>
            <a:off x="3416971" y="444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2E92AF0-F37F-4A73-8E4E-DCD7B802E1F6}"/>
              </a:ext>
            </a:extLst>
          </p:cNvPr>
          <p:cNvSpPr/>
          <p:nvPr/>
        </p:nvSpPr>
        <p:spPr>
          <a:xfrm>
            <a:off x="12198" y="-8450"/>
            <a:ext cx="3408904" cy="4764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343690-18CF-435B-88D3-A0A2EE3C0EA3}"/>
              </a:ext>
            </a:extLst>
          </p:cNvPr>
          <p:cNvSpPr/>
          <p:nvPr/>
        </p:nvSpPr>
        <p:spPr>
          <a:xfrm>
            <a:off x="12735195" y="-347515"/>
            <a:ext cx="11979241" cy="1105923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7662B-486A-47EB-A898-9BCFA016A58E}"/>
              </a:ext>
            </a:extLst>
          </p:cNvPr>
          <p:cNvSpPr/>
          <p:nvPr/>
        </p:nvSpPr>
        <p:spPr>
          <a:xfrm>
            <a:off x="-249604" y="-320629"/>
            <a:ext cx="12490938" cy="110592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0CFB8E6-E26F-41C5-88CE-1F077CDE4560}"/>
              </a:ext>
            </a:extLst>
          </p:cNvPr>
          <p:cNvSpPr/>
          <p:nvPr/>
        </p:nvSpPr>
        <p:spPr>
          <a:xfrm>
            <a:off x="12198" y="-241698"/>
            <a:ext cx="12215996" cy="923299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1BF2DFD-A7C2-405C-9E7F-A4ACA8B7566F}"/>
              </a:ext>
            </a:extLst>
          </p:cNvPr>
          <p:cNvSpPr/>
          <p:nvPr/>
        </p:nvSpPr>
        <p:spPr>
          <a:xfrm>
            <a:off x="9190243" y="5912103"/>
            <a:ext cx="2861682" cy="92333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</a:rPr>
              <a:t>JUMP 9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7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5" y="5351842"/>
            <a:ext cx="1345748" cy="9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7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17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7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16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46945E-18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62627E-6 L -0.11354 0.28538 C -0.11992 0.29717 -0.1168 0.29347 -0.1207 0.29856 L -0.33021 0.62442 " pathEditMode="relative" rAng="0" ptsTypes="AAAA" p14:bounceEnd="10000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2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62627E-6 L -0.11354 0.28538 C -0.11992 0.29717 -0.1168 0.29347 -0.12071 0.29856 L -0.33021 0.62419 " pathEditMode="relative" rAng="0" ptsTypes="AAAA" p14:bounceEnd="10000">
                                          <p:cBhvr>
                                            <p:cTn id="51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77521E-6 L -0.11354 0.28538 C -0.11993 0.29718 -0.1168 0.29348 -0.12071 0.29856 L -0.33021 0.62419 " pathEditMode="relative" rAng="0" ptsTypes="AAAA" p14:bounceEnd="10000">
                                          <p:cBhvr>
                                            <p:cTn id="7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-1.16559E-6 L -0.11354 0.28539 C -0.11992 0.29718 -0.11679 0.29348 -0.1207 0.29857 L -0.3302 0.62442 " pathEditMode="relative" rAng="0" ptsTypes="AAAA" p14:bounceEnd="10000">
                                          <p:cBhvr>
                                            <p:cTn id="97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2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11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2" fill="hold">
                          <p:stCondLst>
                            <p:cond delay="0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2.77521E-6 L -0.11355 0.28538 C -0.11993 0.29718 -0.1168 0.29348 -0.12071 0.29856 L -0.33021 0.62419 " pathEditMode="relative" rAng="0" ptsTypes="AAAA" p14:bounceEnd="10000">
                                          <p:cBhvr>
                                            <p:cTn id="120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3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5" fill="hold">
                          <p:stCondLst>
                            <p:cond delay="0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2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16559E-6 L -0.11354 0.28539 C -0.11992 0.29718 -0.11679 0.29348 -0.1207 0.29857 L -0.33021 0.62442 " pathEditMode="relative" rAng="0" ptsTypes="AAAA" p14:bounceEnd="10000">
                                          <p:cBhvr>
                                            <p:cTn id="143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2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4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7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5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8" fill="hold">
                          <p:stCondLst>
                            <p:cond delay="0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2.63645E-6 L -0.11355 0.28538 C -0.11993 0.29718 -0.1168 0.29348 -0.12071 0.29856 L -0.33021 0.62442 " pathEditMode="relative" rAng="0" ptsTypes="AAAA" p14:bounceEnd="10000">
                                          <p:cBhvr>
                                            <p:cTn id="166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2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0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80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1" fill="hold">
                          <p:stCondLst>
                            <p:cond delay="0"/>
                          </p:stCondLst>
                          <p:childTnLst>
                            <p:par>
                              <p:cTn id="1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5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8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16559E-6 L -0.11354 0.28539 C -0.11992 0.29718 -0.1168 0.29348 -0.12071 0.29857 L -0.33021 0.62419 " pathEditMode="relative" rAng="0" ptsTypes="AAAA" p14:bounceEnd="10000">
                                          <p:cBhvr>
                                            <p:cTn id="189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0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98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9" fill="hold">
                          <p:stCondLst>
                            <p:cond delay="0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3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2.57169E-6 L -0.11354 0.28539 C -0.11992 0.29718 -0.1168 0.29348 -0.1207 0.29857 L -0.33021 0.62442 " pathEditMode="relative" rAng="0" ptsTypes="AAAA" p14:bounceEnd="10000">
                                          <p:cBhvr>
                                            <p:cTn id="207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2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8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1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1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4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57169E-6 L -0.11354 0.28539 C -0.11992 0.29718 -0.1168 0.29348 -0.1207 0.29857 L -0.33021 0.62442 " pathEditMode="relative" rAng="0" ptsTypes="AAAA" p14:bounceEnd="10000">
                                          <p:cBhvr>
                                            <p:cTn id="225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2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6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9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9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2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5.18039E-7 L -0.10534 0.29648 C -0.1112 0.30874 -0.10833 0.30504 -0.11198 0.31036 L -0.30612 0.64917 " pathEditMode="relative" rAng="0" ptsTypes="AAAA" p14:bounceEnd="10000">
                                          <p:cBhvr>
                                            <p:cTn id="243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24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47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4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52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3" fill="hold">
                          <p:stCondLst>
                            <p:cond delay="0"/>
                          </p:stCondLst>
                          <p:childTnLst>
                            <p:par>
                              <p:cTn id="2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2.91397E-6 L -0.09257 0.29764 C -0.09765 0.3099 -0.09518 0.3062 -0.09817 0.31151 L -0.26822 0.65217 " pathEditMode="relative" rAng="0" ptsTypes="AAAA" p14:bounceEnd="10000">
                                          <p:cBhvr>
                                            <p:cTn id="261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411" y="326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2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5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70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1" fill="hold">
                          <p:stCondLst>
                            <p:cond delay="0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5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8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77521E-6 L -0.08463 0.29186 C -0.08945 0.30411 -0.08711 0.30018 -0.0901 0.3055 L -0.24609 0.63899 " pathEditMode="relative" rAng="0" ptsTypes="AAAA" p14:bounceEnd="10000">
                                          <p:cBhvr>
                                            <p:cTn id="279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05" y="319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0" presetID="1" presetClass="entr" presetSubtype="0" fill="hold" grpId="1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3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8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17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7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16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46945E-18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3.62627E-6 L -0.11354 0.28538 C -0.11992 0.29717 -0.1168 0.29347 -0.1207 0.29856 L -0.33021 0.62442 " pathEditMode="relative" rAng="0" ptsTypes="AAAA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2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3.62627E-6 L -0.11354 0.28538 C -0.11992 0.29717 -0.1168 0.29347 -0.12071 0.29856 L -0.33021 0.62419 " pathEditMode="relative" rAng="0" ptsTypes="AAAA">
                                          <p:cBhvr>
                                            <p:cTn id="51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2.77521E-6 L -0.11354 0.28538 C -0.11993 0.29718 -0.1168 0.29348 -0.12071 0.29856 L -0.33021 0.62419 " pathEditMode="relative" rAng="0" ptsTypes="AAAA">
                                          <p:cBhvr>
                                            <p:cTn id="7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54167E-6 -1.16559E-6 L -0.11354 0.28539 C -0.11992 0.29718 -0.11679 0.29348 -0.1207 0.29857 L -0.3302 0.62442 " pathEditMode="relative" rAng="0" ptsTypes="AAAA">
                                          <p:cBhvr>
                                            <p:cTn id="97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2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11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2" fill="hold">
                          <p:stCondLst>
                            <p:cond delay="0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2.77521E-6 L -0.11355 0.28538 C -0.11993 0.29718 -0.1168 0.29348 -0.12071 0.29856 L -0.33021 0.62419 " pathEditMode="relative" rAng="0" ptsTypes="AAAA">
                                          <p:cBhvr>
                                            <p:cTn id="120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3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5" fill="hold">
                          <p:stCondLst>
                            <p:cond delay="0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2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16559E-6 L -0.11354 0.28539 C -0.11992 0.29718 -0.11679 0.29348 -0.1207 0.29857 L -0.33021 0.62442 " pathEditMode="relative" rAng="0" ptsTypes="AAAA">
                                          <p:cBhvr>
                                            <p:cTn id="143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2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4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7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5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8" fill="hold">
                          <p:stCondLst>
                            <p:cond delay="0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2.63645E-6 L -0.11355 0.28538 C -0.11993 0.29718 -0.1168 0.29348 -0.12071 0.29856 L -0.33021 0.62442 " pathEditMode="relative" rAng="0" ptsTypes="AAAA">
                                          <p:cBhvr>
                                            <p:cTn id="166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2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0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80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1" fill="hold">
                          <p:stCondLst>
                            <p:cond delay="0"/>
                          </p:stCondLst>
                          <p:childTnLst>
                            <p:par>
                              <p:cTn id="1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5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8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16559E-6 L -0.11354 0.28539 C -0.11992 0.29718 -0.1168 0.29348 -0.12071 0.29857 L -0.33021 0.62419 " pathEditMode="relative" rAng="0" ptsTypes="AAAA">
                                          <p:cBhvr>
                                            <p:cTn id="189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0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98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9" fill="hold">
                          <p:stCondLst>
                            <p:cond delay="0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3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-2.57169E-6 L -0.11354 0.28539 C -0.11992 0.29718 -0.1168 0.29348 -0.1207 0.29857 L -0.33021 0.62442 " pathEditMode="relative" rAng="0" ptsTypes="AAAA">
                                          <p:cBhvr>
                                            <p:cTn id="207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2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8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1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1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4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57169E-6 L -0.11354 0.28539 C -0.11992 0.29718 -0.1168 0.29348 -0.1207 0.29857 L -0.33021 0.62442 " pathEditMode="relative" rAng="0" ptsTypes="AAAA">
                                          <p:cBhvr>
                                            <p:cTn id="225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510" y="312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6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9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3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34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5" fill="hold">
                          <p:stCondLst>
                            <p:cond delay="0"/>
                          </p:stCondLst>
                          <p:childTnLst>
                            <p:par>
                              <p:cTn id="2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9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2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5.18039E-7 L -0.10534 0.29648 C -0.1112 0.30874 -0.10833 0.30504 -0.11198 0.31036 L -0.30612 0.64917 " pathEditMode="relative" rAng="0" ptsTypes="AAAA">
                                          <p:cBhvr>
                                            <p:cTn id="243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24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47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4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52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3" fill="hold">
                          <p:stCondLst>
                            <p:cond delay="0"/>
                          </p:stCondLst>
                          <p:childTnLst>
                            <p:par>
                              <p:cTn id="2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2.91397E-6 L -0.09257 0.29764 C -0.09765 0.3099 -0.09518 0.3062 -0.09817 0.31151 L -0.26822 0.65217 " pathEditMode="relative" rAng="0" ptsTypes="AAAA">
                                          <p:cBhvr>
                                            <p:cTn id="261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411" y="326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2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5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6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70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1" fill="hold">
                          <p:stCondLst>
                            <p:cond delay="0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5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8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2.77521E-6 L -0.08463 0.29186 C -0.08945 0.30411 -0.08711 0.30018 -0.0901 0.3055 L -0.24609 0.63899 " pathEditMode="relative" rAng="0" ptsTypes="AAAA">
                                          <p:cBhvr>
                                            <p:cTn id="279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05" y="319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0" presetID="1" presetClass="entr" presetSubtype="0" fill="hold" grpId="1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3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8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2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3A6E649C-6239-4186-94F1-4B3F35A5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4029">
            <a:off x="12127919" y="116449"/>
            <a:ext cx="587880" cy="2399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7CD470-9FFF-4DB9-9580-AB7EC45102EF}"/>
              </a:ext>
            </a:extLst>
          </p:cNvPr>
          <p:cNvGrpSpPr/>
          <p:nvPr/>
        </p:nvGrpSpPr>
        <p:grpSpPr>
          <a:xfrm>
            <a:off x="1038878" y="635175"/>
            <a:ext cx="10957442" cy="1265325"/>
            <a:chOff x="477178" y="757230"/>
            <a:chExt cx="10957442" cy="1265325"/>
          </a:xfrm>
        </p:grpSpPr>
        <p:sp>
          <p:nvSpPr>
            <p:cNvPr id="103" name="Cloud 102">
              <a:extLst>
                <a:ext uri="{FF2B5EF4-FFF2-40B4-BE49-F238E27FC236}">
                  <a16:creationId xmlns:a16="http://schemas.microsoft.com/office/drawing/2014/main" id="{E4B044E3-2B7D-46C9-A9F9-70C2AB42A6B4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C55D8AD2-8900-4DC7-9273-1B825029A8F9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loud 103">
              <a:extLst>
                <a:ext uri="{FF2B5EF4-FFF2-40B4-BE49-F238E27FC236}">
                  <a16:creationId xmlns:a16="http://schemas.microsoft.com/office/drawing/2014/main" id="{7EAA7F9D-A7F4-4FD1-A94B-51602C0BB74E}"/>
                </a:ext>
              </a:extLst>
            </p:cNvPr>
            <p:cNvSpPr/>
            <p:nvPr/>
          </p:nvSpPr>
          <p:spPr>
            <a:xfrm flipH="1">
              <a:off x="5286871" y="848936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loud 104">
              <a:extLst>
                <a:ext uri="{FF2B5EF4-FFF2-40B4-BE49-F238E27FC236}">
                  <a16:creationId xmlns:a16="http://schemas.microsoft.com/office/drawing/2014/main" id="{2921F8DC-E191-4559-A86C-C29F89BF92A2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loud 105">
              <a:extLst>
                <a:ext uri="{FF2B5EF4-FFF2-40B4-BE49-F238E27FC236}">
                  <a16:creationId xmlns:a16="http://schemas.microsoft.com/office/drawing/2014/main" id="{F8579E3A-95B3-418D-A42D-6216071128D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E15809B-C347-47D3-BBC4-D6721CC5E3C6}"/>
              </a:ext>
            </a:extLst>
          </p:cNvPr>
          <p:cNvGrpSpPr/>
          <p:nvPr/>
        </p:nvGrpSpPr>
        <p:grpSpPr>
          <a:xfrm>
            <a:off x="1038878" y="635175"/>
            <a:ext cx="10957442" cy="1265325"/>
            <a:chOff x="477178" y="757230"/>
            <a:chExt cx="10957442" cy="1265325"/>
          </a:xfrm>
        </p:grpSpPr>
        <p:sp>
          <p:nvSpPr>
            <p:cNvPr id="108" name="Cloud 107">
              <a:extLst>
                <a:ext uri="{FF2B5EF4-FFF2-40B4-BE49-F238E27FC236}">
                  <a16:creationId xmlns:a16="http://schemas.microsoft.com/office/drawing/2014/main" id="{50BE8685-2D2B-4410-B7BE-0DA4AD16EE2F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loud 108">
              <a:extLst>
                <a:ext uri="{FF2B5EF4-FFF2-40B4-BE49-F238E27FC236}">
                  <a16:creationId xmlns:a16="http://schemas.microsoft.com/office/drawing/2014/main" id="{EDE1797E-FF50-42C1-9B28-10BAAB0A35BB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loud 109">
              <a:extLst>
                <a:ext uri="{FF2B5EF4-FFF2-40B4-BE49-F238E27FC236}">
                  <a16:creationId xmlns:a16="http://schemas.microsoft.com/office/drawing/2014/main" id="{4F226B55-D2CA-45A0-92F1-B7A1348294A8}"/>
                </a:ext>
              </a:extLst>
            </p:cNvPr>
            <p:cNvSpPr/>
            <p:nvPr/>
          </p:nvSpPr>
          <p:spPr>
            <a:xfrm flipH="1">
              <a:off x="5326688" y="862703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loud 110">
              <a:extLst>
                <a:ext uri="{FF2B5EF4-FFF2-40B4-BE49-F238E27FC236}">
                  <a16:creationId xmlns:a16="http://schemas.microsoft.com/office/drawing/2014/main" id="{9377BE3E-80DD-4F06-AB18-8F6324395C98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loud 111">
              <a:extLst>
                <a:ext uri="{FF2B5EF4-FFF2-40B4-BE49-F238E27FC236}">
                  <a16:creationId xmlns:a16="http://schemas.microsoft.com/office/drawing/2014/main" id="{470C4B55-C04B-4507-8D6C-49D24DF6DCF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C3A3B64-E6EC-4556-BF04-24D9E891E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463" y="4967118"/>
            <a:ext cx="6303810" cy="1721754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CFDA783A-7ACF-4B87-99CB-F0C2C435708E}"/>
              </a:ext>
            </a:extLst>
          </p:cNvPr>
          <p:cNvSpPr/>
          <p:nvPr/>
        </p:nvSpPr>
        <p:spPr>
          <a:xfrm>
            <a:off x="8455503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FC34D3-BEE6-4868-A1FE-EB25941297BD}"/>
              </a:ext>
            </a:extLst>
          </p:cNvPr>
          <p:cNvSpPr/>
          <p:nvPr/>
        </p:nvSpPr>
        <p:spPr>
          <a:xfrm>
            <a:off x="7901939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C1A103-4752-4B35-9A07-49EAFEF69C5A}"/>
              </a:ext>
            </a:extLst>
          </p:cNvPr>
          <p:cNvSpPr/>
          <p:nvPr/>
        </p:nvSpPr>
        <p:spPr>
          <a:xfrm>
            <a:off x="7334841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E028A45-2068-4680-A57D-7A844485CAD9}"/>
              </a:ext>
            </a:extLst>
          </p:cNvPr>
          <p:cNvSpPr/>
          <p:nvPr/>
        </p:nvSpPr>
        <p:spPr>
          <a:xfrm>
            <a:off x="6763206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37CC11A-BCEC-415A-A23B-D78A41251A48}"/>
              </a:ext>
            </a:extLst>
          </p:cNvPr>
          <p:cNvSpPr/>
          <p:nvPr/>
        </p:nvSpPr>
        <p:spPr>
          <a:xfrm>
            <a:off x="5875232" y="5676251"/>
            <a:ext cx="736271" cy="35038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3B860D4-85B8-4D49-83C8-73E5E14D6BE1}"/>
              </a:ext>
            </a:extLst>
          </p:cNvPr>
          <p:cNvSpPr/>
          <p:nvPr/>
        </p:nvSpPr>
        <p:spPr>
          <a:xfrm>
            <a:off x="5007342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9AD0DD6-E9FC-4128-8431-B27283180682}"/>
              </a:ext>
            </a:extLst>
          </p:cNvPr>
          <p:cNvSpPr/>
          <p:nvPr/>
        </p:nvSpPr>
        <p:spPr>
          <a:xfrm>
            <a:off x="4409157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D8C2F2D-052D-41B8-B893-08D5974F49A9}"/>
              </a:ext>
            </a:extLst>
          </p:cNvPr>
          <p:cNvSpPr/>
          <p:nvPr/>
        </p:nvSpPr>
        <p:spPr>
          <a:xfrm>
            <a:off x="3903079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073630E-6862-4D9A-9A23-236FC26C3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857" y="-882438"/>
            <a:ext cx="741695" cy="12752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80AC451-61F3-461E-94B9-5D902725A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1934" y="-915025"/>
            <a:ext cx="741695" cy="12752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E6A5DE-1D23-4516-8B7D-6D9EB2357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2227" y="-875259"/>
            <a:ext cx="741695" cy="12752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BD4393-415C-43E1-9431-C2136CAFF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365" y="-886305"/>
            <a:ext cx="741695" cy="1275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9B4FEE0-7EFD-4D0F-8CDC-4B953AFE3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182" y="-898071"/>
            <a:ext cx="741695" cy="12752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146AE0-1338-4F75-9B02-9C3F8DD79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411" y="-902869"/>
            <a:ext cx="741695" cy="12752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0EFA9D1-CDA7-4DB2-A3A6-E9153A4ED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687" y="-976304"/>
            <a:ext cx="741695" cy="12752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9A46AE8-8D2A-4EC3-BC64-59595CD33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985" y="-953979"/>
            <a:ext cx="741695" cy="12752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BFB88BF-FC84-41DA-B4D9-382B40BDE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5770" y="-927911"/>
            <a:ext cx="741695" cy="12752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803541A-4D4C-476A-9B3C-EA683BBA2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2715" y="-915025"/>
            <a:ext cx="741695" cy="127528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2AE231-7459-44C1-A1F1-69E98742F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423" y="-953979"/>
            <a:ext cx="741695" cy="127528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F1C1C08-FEBB-499C-A68D-5EEB9D9AC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218" y="-882438"/>
            <a:ext cx="741695" cy="127528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9565332-853D-4092-9E84-B065C74E9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970" y="-902869"/>
            <a:ext cx="741695" cy="1275282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7223112D-060B-4029-8FD1-78E9EE1EDF9C}"/>
              </a:ext>
            </a:extLst>
          </p:cNvPr>
          <p:cNvSpPr/>
          <p:nvPr/>
        </p:nvSpPr>
        <p:spPr>
          <a:xfrm>
            <a:off x="8987778" y="-22793"/>
            <a:ext cx="3204222" cy="462293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C43F99-6089-425E-A1FB-8FAE35435261}"/>
              </a:ext>
            </a:extLst>
          </p:cNvPr>
          <p:cNvSpPr/>
          <p:nvPr/>
        </p:nvSpPr>
        <p:spPr>
          <a:xfrm>
            <a:off x="7545629" y="-990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95C5FF-823E-4459-AB63-BE4920C23C31}"/>
              </a:ext>
            </a:extLst>
          </p:cNvPr>
          <p:cNvSpPr/>
          <p:nvPr/>
        </p:nvSpPr>
        <p:spPr>
          <a:xfrm>
            <a:off x="6827529" y="-1264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C8D702-3077-4A77-BFD3-A574E3435F95}"/>
              </a:ext>
            </a:extLst>
          </p:cNvPr>
          <p:cNvSpPr/>
          <p:nvPr/>
        </p:nvSpPr>
        <p:spPr>
          <a:xfrm>
            <a:off x="6104052" y="-2850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6345F9-E3CC-4849-8C7D-DDCAF5C8B6DD}"/>
              </a:ext>
            </a:extLst>
          </p:cNvPr>
          <p:cNvSpPr/>
          <p:nvPr/>
        </p:nvSpPr>
        <p:spPr>
          <a:xfrm>
            <a:off x="5358006" y="-3124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DCA4492-2A79-4D55-9790-39D0D02E83EF}"/>
              </a:ext>
            </a:extLst>
          </p:cNvPr>
          <p:cNvSpPr/>
          <p:nvPr/>
        </p:nvSpPr>
        <p:spPr>
          <a:xfrm>
            <a:off x="4635986" y="-1561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DD4B6-11F2-4A17-BDA8-954EF4108D8D}"/>
              </a:ext>
            </a:extLst>
          </p:cNvPr>
          <p:cNvSpPr/>
          <p:nvPr/>
        </p:nvSpPr>
        <p:spPr>
          <a:xfrm>
            <a:off x="3900301" y="-1835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176F5C-3BB1-4803-A84C-05274AEC3E8B}"/>
              </a:ext>
            </a:extLst>
          </p:cNvPr>
          <p:cNvSpPr/>
          <p:nvPr/>
        </p:nvSpPr>
        <p:spPr>
          <a:xfrm>
            <a:off x="3152773" y="-2850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7629A3-A2A1-47C8-B22D-49A3629CC949}"/>
              </a:ext>
            </a:extLst>
          </p:cNvPr>
          <p:cNvSpPr/>
          <p:nvPr/>
        </p:nvSpPr>
        <p:spPr>
          <a:xfrm>
            <a:off x="2417088" y="-31239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0B05A-4678-4D2B-BAFF-18B35D0BB4DA}"/>
              </a:ext>
            </a:extLst>
          </p:cNvPr>
          <p:cNvSpPr/>
          <p:nvPr/>
        </p:nvSpPr>
        <p:spPr>
          <a:xfrm>
            <a:off x="1684707" y="-1561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3542EE-34BA-409D-BA7A-DA2849DAEE78}"/>
              </a:ext>
            </a:extLst>
          </p:cNvPr>
          <p:cNvSpPr/>
          <p:nvPr/>
        </p:nvSpPr>
        <p:spPr>
          <a:xfrm>
            <a:off x="949022" y="-18349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2E92AF0-F37F-4A73-8E4E-DCD7B802E1F6}"/>
              </a:ext>
            </a:extLst>
          </p:cNvPr>
          <p:cNvSpPr/>
          <p:nvPr/>
        </p:nvSpPr>
        <p:spPr>
          <a:xfrm>
            <a:off x="0" y="0"/>
            <a:ext cx="975716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343690-18CF-435B-88D3-A0A2EE3C0EA3}"/>
              </a:ext>
            </a:extLst>
          </p:cNvPr>
          <p:cNvSpPr/>
          <p:nvPr/>
        </p:nvSpPr>
        <p:spPr>
          <a:xfrm>
            <a:off x="12735195" y="-337163"/>
            <a:ext cx="11979241" cy="1105923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7662B-486A-47EB-A898-9BCFA016A58E}"/>
              </a:ext>
            </a:extLst>
          </p:cNvPr>
          <p:cNvSpPr/>
          <p:nvPr/>
        </p:nvSpPr>
        <p:spPr>
          <a:xfrm>
            <a:off x="-352409" y="-313648"/>
            <a:ext cx="12490938" cy="110592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0CFB8E6-E26F-41C5-88CE-1F077CDE4560}"/>
              </a:ext>
            </a:extLst>
          </p:cNvPr>
          <p:cNvSpPr/>
          <p:nvPr/>
        </p:nvSpPr>
        <p:spPr>
          <a:xfrm>
            <a:off x="-72913" y="-218945"/>
            <a:ext cx="12215996" cy="923299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1BF2DFD-A7C2-405C-9E7F-A4ACA8B7566F}"/>
              </a:ext>
            </a:extLst>
          </p:cNvPr>
          <p:cNvSpPr/>
          <p:nvPr/>
        </p:nvSpPr>
        <p:spPr>
          <a:xfrm>
            <a:off x="8994838" y="5912103"/>
            <a:ext cx="3252493" cy="92333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</a:rPr>
              <a:t>JUMP 10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B9C91F7-45A1-4297-BBDE-0E615F7C731F}"/>
              </a:ext>
            </a:extLst>
          </p:cNvPr>
          <p:cNvSpPr/>
          <p:nvPr/>
        </p:nvSpPr>
        <p:spPr>
          <a:xfrm>
            <a:off x="8255698" y="-22792"/>
            <a:ext cx="3936301" cy="46229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5" y="5351842"/>
            <a:ext cx="1345748" cy="9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25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5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2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46945E-18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4.82886E-6 L 0.08359 0.2803 C 0.08841 0.29186 0.0862 0.2884 0.0888 0.29325 L 0.24414 0.61356 " pathEditMode="relative" rAng="0" ptsTypes="AAAA" p14:bounceEnd="10000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01" y="306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5.18039E-7 L 0.07592 0.27868 C 0.08034 0.29001 0.07826 0.28677 0.08073 0.29163 L 0.22188 0.60985 " pathEditMode="relative" rAng="0" ptsTypes="AAAA" p14:bounceEnd="10000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094" y="30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16559E-6 L 0.08789 0.27891 C 0.09297 0.29047 0.09076 0.287 0.09362 0.29186 L 0.25716 0.61008 " pathEditMode="relative" rAng="0" ptsTypes="AAAA" p14:bounceEnd="10000">
                                          <p:cBhvr>
                                            <p:cTn id="6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52" y="305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2.29417E-6 L 0.09271 0.28122 C 0.09805 0.29256 0.09558 0.28932 0.09857 0.29417 L 0.27097 0.61517 " pathEditMode="relative" rAng="0" ptsTypes="AAAA" p14:bounceEnd="10000">
                                          <p:cBhvr>
                                            <p:cTn id="82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87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8" fill="hold">
                          <p:stCondLst>
                            <p:cond delay="0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15541E-6 L 0.09271 0.28122 C 0.09804 0.29279 0.0957 0.28932 0.09856 0.29417 L 0.27096 0.61494 " pathEditMode="relative" rAng="0" ptsTypes="AAAA" p14:bounceEnd="10000">
                                          <p:cBhvr>
                                            <p:cTn id="96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05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6" fill="hold">
                          <p:stCondLst>
                            <p:cond delay="0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1.64662E-6 L 0.09283 0.28122 C 0.09817 0.29255 0.0957 0.28931 0.09869 0.29417 L 0.27096 0.61517 " pathEditMode="relative" rAng="0" ptsTypes="AAAA" p14:bounceEnd="10000">
                                          <p:cBhvr>
                                            <p:cTn id="114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29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0" fill="hold">
                          <p:stCondLst>
                            <p:cond delay="0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5.55042E-8 L 0.09297 0.28122 C 0.09818 0.29255 0.09557 0.28932 0.0987 0.29417 L 0.27083 0.61517 " pathEditMode="relative" rAng="0" ptsTypes="AAAA" p14:bounceEnd="10000">
                                          <p:cBhvr>
                                            <p:cTn id="138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9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2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0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2.20167E-6 L 0.09271 0.28122 C 0.09805 0.29278 0.0957 0.28931 0.09857 0.2944 L 0.27096 0.61494 " pathEditMode="relative" rAng="0" ptsTypes="AAAA" p14:bounceEnd="10000">
                                          <p:cBhvr>
                                            <p:cTn id="161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2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3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92414E-6 L 0.09284 0.28122 C 0.09818 0.29278 0.0957 0.28931 0.0987 0.29417 L 0.27096 0.61517 " pathEditMode="relative" rAng="0" ptsTypes="AAAA" p14:bounceEnd="10000">
                                          <p:cBhvr>
                                            <p:cTn id="184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198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9" fill="hold">
                          <p:stCondLst>
                            <p:cond delay="0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5.18039E-7 L 0.0927 0.28122 C 0.09804 0.29278 0.0957 0.28931 0.09856 0.29417 L 0.27096 0.61517 " pathEditMode="relative" rAng="0" ptsTypes="AAAA" p14:bounceEnd="10000">
                                          <p:cBhvr>
                                            <p:cTn id="207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8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1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7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21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2" fill="hold">
                          <p:stCondLst>
                            <p:cond delay="0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6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2.20167E-6 L 0.09271 0.28145 C 0.09753 0.29301 0.09558 0.28954 0.09857 0.29463 L 0.27084 0.61586 " pathEditMode="relative" rAng="0" ptsTypes="AAAA" p14:bounceEnd="10000">
                                          <p:cBhvr>
                                            <p:cTn id="230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1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4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8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0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44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5" fill="hold">
                          <p:stCondLst>
                            <p:cond delay="0"/>
                          </p:stCondLst>
                          <p:childTnLst>
                            <p:par>
                              <p:cTn id="2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9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2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1.01758E-7 L 0.09271 0.28145 C 0.09805 0.29302 0.09557 0.28955 0.09857 0.29463 L 0.27083 0.61563 " pathEditMode="relative" rAng="0" ptsTypes="AAAA" p14:bounceEnd="10000">
                                          <p:cBhvr>
                                            <p:cTn id="253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7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1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2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67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8" fill="hold">
                          <p:stCondLst>
                            <p:cond delay="0"/>
                          </p:stCondLst>
                          <p:childTnLst>
                            <p:par>
                              <p:cTn id="2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1.64662E-6 L 0.10625 0.28284 C 0.11224 0.2944 0.10938 0.29093 0.11276 0.29602 L 0.31016 0.61887 " pathEditMode="relative" rAng="0" ptsTypes="AAAA" p14:bounceEnd="10000">
                                          <p:cBhvr>
                                            <p:cTn id="276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508" y="30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7" presetID="1" presetClass="entr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0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25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5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2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46945E-18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4.82886E-6 L 0.08359 0.2803 C 0.08841 0.29186 0.0862 0.2884 0.0888 0.29325 L 0.24414 0.61356 " pathEditMode="relative" rAng="0" ptsTypes="AAAA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01" y="306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5.18039E-7 L 0.07592 0.27868 C 0.08034 0.29001 0.07826 0.28677 0.08073 0.29163 L 0.22188 0.60985 " pathEditMode="relative" rAng="0" ptsTypes="AAAA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094" y="30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16559E-6 L 0.08789 0.27891 C 0.09297 0.29047 0.09076 0.287 0.09362 0.29186 L 0.25716 0.61008 " pathEditMode="relative" rAng="0" ptsTypes="AAAA">
                                          <p:cBhvr>
                                            <p:cTn id="6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852" y="305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2.29417E-6 L 0.09271 0.28122 C 0.09805 0.29256 0.09558 0.28932 0.09857 0.29417 L 0.27097 0.61517 " pathEditMode="relative" rAng="0" ptsTypes="AAAA">
                                          <p:cBhvr>
                                            <p:cTn id="82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87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8" fill="hold">
                          <p:stCondLst>
                            <p:cond delay="0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15541E-6 L 0.09271 0.28122 C 0.09804 0.29279 0.0957 0.28932 0.09856 0.29417 L 0.27096 0.61494 " pathEditMode="relative" rAng="0" ptsTypes="AAAA">
                                          <p:cBhvr>
                                            <p:cTn id="96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7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0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05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6" fill="hold">
                          <p:stCondLst>
                            <p:cond delay="0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1.64662E-6 L 0.09283 0.28122 C 0.09817 0.29255 0.0957 0.28931 0.09869 0.29417 L 0.27096 0.61517 " pathEditMode="relative" rAng="0" ptsTypes="AAAA">
                                          <p:cBhvr>
                                            <p:cTn id="114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5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8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1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29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0" fill="hold">
                          <p:stCondLst>
                            <p:cond delay="0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5.55042E-8 L 0.09297 0.28122 C 0.09818 0.29255 0.09557 0.28932 0.0987 0.29417 L 0.27083 0.61517 " pathEditMode="relative" rAng="0" ptsTypes="AAAA">
                                          <p:cBhvr>
                                            <p:cTn id="138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9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2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0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2.20167E-6 L 0.09271 0.28122 C 0.09805 0.29278 0.0957 0.28931 0.09857 0.2944 L 0.27096 0.61494 " pathEditMode="relative" rAng="0" ptsTypes="AAAA">
                                          <p:cBhvr>
                                            <p:cTn id="161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3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2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3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1.92414E-6 L 0.09284 0.28122 C 0.09818 0.29278 0.0957 0.28931 0.0987 0.29417 L 0.27096 0.61517 " pathEditMode="relative" rAng="0" ptsTypes="AAAA">
                                          <p:cBhvr>
                                            <p:cTn id="184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198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9" fill="hold">
                          <p:stCondLst>
                            <p:cond delay="0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5.18039E-7 L 0.0927 0.28122 C 0.09804 0.29278 0.0957 0.28931 0.09856 0.29417 L 0.27096 0.61517 " pathEditMode="relative" rAng="0" ptsTypes="AAAA">
                                          <p:cBhvr>
                                            <p:cTn id="207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8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1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7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21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2" fill="hold">
                          <p:stCondLst>
                            <p:cond delay="0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6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2.20167E-6 L 0.09271 0.28145 C 0.09753 0.29301 0.09558 0.28954 0.09857 0.29463 L 0.27084 0.61586 " pathEditMode="relative" rAng="0" ptsTypes="AAAA">
                                          <p:cBhvr>
                                            <p:cTn id="230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1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4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8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0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44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5" fill="hold">
                          <p:stCondLst>
                            <p:cond delay="0"/>
                          </p:stCondLst>
                          <p:childTnLst>
                            <p:par>
                              <p:cTn id="2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9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2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1.01758E-7 L 0.09271 0.28145 C 0.09805 0.29302 0.09557 0.28955 0.09857 0.29463 L 0.27083 0.61563 " pathEditMode="relative" rAng="0" ptsTypes="AAAA">
                                          <p:cBhvr>
                                            <p:cTn id="253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542" y="3078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7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1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2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67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8" fill="hold">
                          <p:stCondLst>
                            <p:cond delay="0"/>
                          </p:stCondLst>
                          <p:childTnLst>
                            <p:par>
                              <p:cTn id="2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2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1.64662E-6 L 0.10625 0.28284 C 0.11224 0.2944 0.10938 0.29093 0.11276 0.29602 L 0.31016 0.61887 " pathEditMode="relative" rAng="0" ptsTypes="AAAA">
                                          <p:cBhvr>
                                            <p:cTn id="276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508" y="309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7" presetID="1" presetClass="entr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0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8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3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BF2DFD-A7C2-405C-9E7F-A4ACA8B7566F}"/>
              </a:ext>
            </a:extLst>
          </p:cNvPr>
          <p:cNvSpPr/>
          <p:nvPr/>
        </p:nvSpPr>
        <p:spPr>
          <a:xfrm>
            <a:off x="737831" y="4866448"/>
            <a:ext cx="2539670" cy="646331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</a:rPr>
              <a:t>Scorecard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E97165-DF12-4D37-89E2-30806BE80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870616"/>
              </p:ext>
            </p:extLst>
          </p:nvPr>
        </p:nvGraphicFramePr>
        <p:xfrm>
          <a:off x="3928534" y="266550"/>
          <a:ext cx="4109157" cy="5759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777">
                  <a:extLst>
                    <a:ext uri="{9D8B030D-6E8A-4147-A177-3AD203B41FA5}">
                      <a16:colId xmlns:a16="http://schemas.microsoft.com/office/drawing/2014/main" val="1699409573"/>
                    </a:ext>
                  </a:extLst>
                </a:gridCol>
                <a:gridCol w="586425">
                  <a:extLst>
                    <a:ext uri="{9D8B030D-6E8A-4147-A177-3AD203B41FA5}">
                      <a16:colId xmlns:a16="http://schemas.microsoft.com/office/drawing/2014/main" val="486070524"/>
                    </a:ext>
                  </a:extLst>
                </a:gridCol>
                <a:gridCol w="557791">
                  <a:extLst>
                    <a:ext uri="{9D8B030D-6E8A-4147-A177-3AD203B41FA5}">
                      <a16:colId xmlns:a16="http://schemas.microsoft.com/office/drawing/2014/main" val="1177147415"/>
                    </a:ext>
                  </a:extLst>
                </a:gridCol>
                <a:gridCol w="557791">
                  <a:extLst>
                    <a:ext uri="{9D8B030D-6E8A-4147-A177-3AD203B41FA5}">
                      <a16:colId xmlns:a16="http://schemas.microsoft.com/office/drawing/2014/main" val="2977004374"/>
                    </a:ext>
                  </a:extLst>
                </a:gridCol>
                <a:gridCol w="557791">
                  <a:extLst>
                    <a:ext uri="{9D8B030D-6E8A-4147-A177-3AD203B41FA5}">
                      <a16:colId xmlns:a16="http://schemas.microsoft.com/office/drawing/2014/main" val="269564945"/>
                    </a:ext>
                  </a:extLst>
                </a:gridCol>
                <a:gridCol w="557791">
                  <a:extLst>
                    <a:ext uri="{9D8B030D-6E8A-4147-A177-3AD203B41FA5}">
                      <a16:colId xmlns:a16="http://schemas.microsoft.com/office/drawing/2014/main" val="3162321565"/>
                    </a:ext>
                  </a:extLst>
                </a:gridCol>
                <a:gridCol w="5577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357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C000"/>
                          </a:solidFill>
                          <a:latin typeface="Cooper Black" panose="0208090404030B020404" pitchFamily="18" charset="0"/>
                        </a:rPr>
                        <a:t>JUMP</a:t>
                      </a:r>
                      <a:endParaRPr lang="en-US" sz="1400" dirty="0">
                        <a:solidFill>
                          <a:srgbClr val="FFC000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rgbClr val="FFFF00"/>
                          </a:solidFill>
                          <a:latin typeface="Cooper Black" panose="0208090404030B020404" pitchFamily="18" charset="0"/>
                        </a:rPr>
                        <a:t>SCORE</a:t>
                      </a:r>
                      <a:endParaRPr lang="en-US" sz="1400" dirty="0">
                        <a:solidFill>
                          <a:srgbClr val="FFFF00"/>
                        </a:solidFill>
                        <a:latin typeface="Cooper Black" panose="0208090404030B0204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8227100"/>
                  </a:ext>
                </a:extLst>
              </a:tr>
              <a:tr h="52357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C000"/>
                          </a:solidFill>
                          <a:latin typeface="Cooper Black" panose="0208090404030B0204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2000" dirty="0">
                        <a:solidFill>
                          <a:srgbClr val="FFC000"/>
                        </a:solidFill>
                        <a:latin typeface="Cooper Black" panose="0208090404030B0204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8728765"/>
                  </a:ext>
                </a:extLst>
              </a:tr>
              <a:tr h="52357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FF00"/>
                          </a:solidFill>
                          <a:latin typeface="Cooper Black" panose="0208090404030B0204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FFFF00"/>
                        </a:solidFill>
                        <a:latin typeface="Cooper Black" panose="0208090404030B0204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7773362"/>
                  </a:ext>
                </a:extLst>
              </a:tr>
              <a:tr h="52357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C000"/>
                          </a:solidFill>
                          <a:latin typeface="Cooper Black" panose="0208090404030B0204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2000" dirty="0">
                        <a:solidFill>
                          <a:srgbClr val="FFC000"/>
                        </a:solidFill>
                        <a:latin typeface="Cooper Black" panose="0208090404030B0204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45033"/>
                  </a:ext>
                </a:extLst>
              </a:tr>
              <a:tr h="52357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FF00"/>
                          </a:solidFill>
                          <a:latin typeface="Cooper Black" panose="0208090404030B0204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FFFF00"/>
                        </a:solidFill>
                        <a:latin typeface="Cooper Black" panose="0208090404030B0204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8821199"/>
                  </a:ext>
                </a:extLst>
              </a:tr>
              <a:tr h="52357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C000"/>
                          </a:solidFill>
                          <a:latin typeface="Cooper Black" panose="0208090404030B0204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2000" dirty="0">
                        <a:solidFill>
                          <a:srgbClr val="FFC000"/>
                        </a:solidFill>
                        <a:latin typeface="Cooper Black" panose="0208090404030B0204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151640"/>
                  </a:ext>
                </a:extLst>
              </a:tr>
              <a:tr h="5235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Cooper Black" panose="0208090404030B0204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5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C000"/>
                          </a:solidFill>
                          <a:latin typeface="Cooper Black" panose="0208090404030B0204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5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Cooper Black" panose="0208090404030B0204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5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C000"/>
                          </a:solidFill>
                          <a:latin typeface="Cooper Black" panose="0208090404030B0204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57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FF00"/>
                          </a:solidFill>
                          <a:latin typeface="Cooper Black" panose="0208090404030B0204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Arrow: Pentagon 1">
            <a:hlinkClick r:id="rId2" action="ppaction://hlinksldjump"/>
            <a:extLst>
              <a:ext uri="{FF2B5EF4-FFF2-40B4-BE49-F238E27FC236}">
                <a16:creationId xmlns:a16="http://schemas.microsoft.com/office/drawing/2014/main" id="{4109DA24-1A85-4666-8226-80DC308B06AE}"/>
              </a:ext>
            </a:extLst>
          </p:cNvPr>
          <p:cNvSpPr/>
          <p:nvPr/>
        </p:nvSpPr>
        <p:spPr>
          <a:xfrm>
            <a:off x="8095552" y="845858"/>
            <a:ext cx="1206500" cy="360000"/>
          </a:xfrm>
          <a:prstGeom prst="homePlat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NEXT JUMP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FF63C2-925E-434A-8DB8-4DF59EB9CA3F}"/>
              </a:ext>
            </a:extLst>
          </p:cNvPr>
          <p:cNvSpPr>
            <a:spLocks noChangeAspect="1"/>
          </p:cNvSpPr>
          <p:nvPr/>
        </p:nvSpPr>
        <p:spPr>
          <a:xfrm>
            <a:off x="5344236" y="875491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4CEE24-CBF7-4A9D-876D-F4AB9A1D9783}"/>
              </a:ext>
            </a:extLst>
          </p:cNvPr>
          <p:cNvSpPr>
            <a:spLocks noChangeAspect="1"/>
          </p:cNvSpPr>
          <p:nvPr/>
        </p:nvSpPr>
        <p:spPr>
          <a:xfrm>
            <a:off x="4781910" y="875491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A5B170-6B3A-495F-A881-DF44778BBF5F}"/>
              </a:ext>
            </a:extLst>
          </p:cNvPr>
          <p:cNvSpPr>
            <a:spLocks noChangeAspect="1"/>
          </p:cNvSpPr>
          <p:nvPr/>
        </p:nvSpPr>
        <p:spPr>
          <a:xfrm>
            <a:off x="6452662" y="875491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2AEC43-ACD7-469A-A050-C5ABCD53D695}"/>
              </a:ext>
            </a:extLst>
          </p:cNvPr>
          <p:cNvSpPr>
            <a:spLocks noChangeAspect="1"/>
          </p:cNvSpPr>
          <p:nvPr/>
        </p:nvSpPr>
        <p:spPr>
          <a:xfrm>
            <a:off x="5912911" y="875491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014984" y="875491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C1C2E0-9D62-4C9B-B5A7-6FDA28255DA6}"/>
              </a:ext>
            </a:extLst>
          </p:cNvPr>
          <p:cNvSpPr>
            <a:spLocks noChangeAspect="1"/>
          </p:cNvSpPr>
          <p:nvPr/>
        </p:nvSpPr>
        <p:spPr>
          <a:xfrm>
            <a:off x="5350586" y="885016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20226E-4684-43F0-85D2-103F80267823}"/>
              </a:ext>
            </a:extLst>
          </p:cNvPr>
          <p:cNvSpPr>
            <a:spLocks noChangeAspect="1"/>
          </p:cNvSpPr>
          <p:nvPr/>
        </p:nvSpPr>
        <p:spPr>
          <a:xfrm>
            <a:off x="4788260" y="885016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868409-A41D-4BCF-8B79-C53006A93F14}"/>
              </a:ext>
            </a:extLst>
          </p:cNvPr>
          <p:cNvSpPr>
            <a:spLocks noChangeAspect="1"/>
          </p:cNvSpPr>
          <p:nvPr/>
        </p:nvSpPr>
        <p:spPr>
          <a:xfrm>
            <a:off x="6459012" y="885016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CDE1266-69A7-4349-9AB0-520A264AC171}"/>
              </a:ext>
            </a:extLst>
          </p:cNvPr>
          <p:cNvSpPr>
            <a:spLocks noChangeAspect="1"/>
          </p:cNvSpPr>
          <p:nvPr/>
        </p:nvSpPr>
        <p:spPr>
          <a:xfrm>
            <a:off x="5919261" y="885016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021334" y="885016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" name="Arrow: Pentagon 2">
            <a:hlinkClick r:id="rId3" action="ppaction://hlinksldjump"/>
            <a:extLst>
              <a:ext uri="{FF2B5EF4-FFF2-40B4-BE49-F238E27FC236}">
                <a16:creationId xmlns:a16="http://schemas.microsoft.com/office/drawing/2014/main" id="{03E670F6-F6CF-44FD-BB10-2D3C2875C1D3}"/>
              </a:ext>
            </a:extLst>
          </p:cNvPr>
          <p:cNvSpPr/>
          <p:nvPr/>
        </p:nvSpPr>
        <p:spPr>
          <a:xfrm>
            <a:off x="8095552" y="1370486"/>
            <a:ext cx="1206500" cy="360000"/>
          </a:xfrm>
          <a:prstGeom prst="homePlat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NEXT JUMP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59" name="Arrow: Pentagon 9 LAST">
            <a:hlinkClick r:id="rId4" action="ppaction://hlinksldjump"/>
            <a:extLst>
              <a:ext uri="{FF2B5EF4-FFF2-40B4-BE49-F238E27FC236}">
                <a16:creationId xmlns:a16="http://schemas.microsoft.com/office/drawing/2014/main" id="{337641BD-BCA9-467D-A5D8-AE9FBC2B7003}"/>
              </a:ext>
            </a:extLst>
          </p:cNvPr>
          <p:cNvSpPr/>
          <p:nvPr/>
        </p:nvSpPr>
        <p:spPr>
          <a:xfrm>
            <a:off x="8095552" y="5042879"/>
            <a:ext cx="1206500" cy="360000"/>
          </a:xfrm>
          <a:prstGeom prst="homePlat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LAST JUMP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572371" y="875491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578721" y="885016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5FF63C2-925E-434A-8DB8-4DF59EB9CA3F}"/>
              </a:ext>
            </a:extLst>
          </p:cNvPr>
          <p:cNvSpPr>
            <a:spLocks noChangeAspect="1"/>
          </p:cNvSpPr>
          <p:nvPr/>
        </p:nvSpPr>
        <p:spPr>
          <a:xfrm>
            <a:off x="5355525" y="1398981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54CEE24-CBF7-4A9D-876D-F4AB9A1D9783}"/>
              </a:ext>
            </a:extLst>
          </p:cNvPr>
          <p:cNvSpPr>
            <a:spLocks noChangeAspect="1"/>
          </p:cNvSpPr>
          <p:nvPr/>
        </p:nvSpPr>
        <p:spPr>
          <a:xfrm>
            <a:off x="4793199" y="1398981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EA5B170-6B3A-495F-A881-DF44778BBF5F}"/>
              </a:ext>
            </a:extLst>
          </p:cNvPr>
          <p:cNvSpPr>
            <a:spLocks noChangeAspect="1"/>
          </p:cNvSpPr>
          <p:nvPr/>
        </p:nvSpPr>
        <p:spPr>
          <a:xfrm>
            <a:off x="6463951" y="1398981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72AEC43-ACD7-469A-A050-C5ABCD53D695}"/>
              </a:ext>
            </a:extLst>
          </p:cNvPr>
          <p:cNvSpPr>
            <a:spLocks noChangeAspect="1"/>
          </p:cNvSpPr>
          <p:nvPr/>
        </p:nvSpPr>
        <p:spPr>
          <a:xfrm>
            <a:off x="5924200" y="1398981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026273" y="1398981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AC1C2E0-9D62-4C9B-B5A7-6FDA28255DA6}"/>
              </a:ext>
            </a:extLst>
          </p:cNvPr>
          <p:cNvSpPr>
            <a:spLocks noChangeAspect="1"/>
          </p:cNvSpPr>
          <p:nvPr/>
        </p:nvSpPr>
        <p:spPr>
          <a:xfrm>
            <a:off x="5361875" y="1408506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120226E-4684-43F0-85D2-103F80267823}"/>
              </a:ext>
            </a:extLst>
          </p:cNvPr>
          <p:cNvSpPr>
            <a:spLocks noChangeAspect="1"/>
          </p:cNvSpPr>
          <p:nvPr/>
        </p:nvSpPr>
        <p:spPr>
          <a:xfrm>
            <a:off x="4799549" y="1408506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F868409-A41D-4BCF-8B79-C53006A93F14}"/>
              </a:ext>
            </a:extLst>
          </p:cNvPr>
          <p:cNvSpPr>
            <a:spLocks noChangeAspect="1"/>
          </p:cNvSpPr>
          <p:nvPr/>
        </p:nvSpPr>
        <p:spPr>
          <a:xfrm>
            <a:off x="6470301" y="1408506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CDE1266-69A7-4349-9AB0-520A264AC171}"/>
              </a:ext>
            </a:extLst>
          </p:cNvPr>
          <p:cNvSpPr>
            <a:spLocks noChangeAspect="1"/>
          </p:cNvSpPr>
          <p:nvPr/>
        </p:nvSpPr>
        <p:spPr>
          <a:xfrm>
            <a:off x="5930550" y="1408506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032623" y="1408506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583660" y="1398981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590010" y="1408506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5FF63C2-925E-434A-8DB8-4DF59EB9CA3F}"/>
              </a:ext>
            </a:extLst>
          </p:cNvPr>
          <p:cNvSpPr>
            <a:spLocks noChangeAspect="1"/>
          </p:cNvSpPr>
          <p:nvPr/>
        </p:nvSpPr>
        <p:spPr>
          <a:xfrm>
            <a:off x="5344236" y="1947730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54CEE24-CBF7-4A9D-876D-F4AB9A1D9783}"/>
              </a:ext>
            </a:extLst>
          </p:cNvPr>
          <p:cNvSpPr>
            <a:spLocks noChangeAspect="1"/>
          </p:cNvSpPr>
          <p:nvPr/>
        </p:nvSpPr>
        <p:spPr>
          <a:xfrm>
            <a:off x="4781910" y="1947730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EA5B170-6B3A-495F-A881-DF44778BBF5F}"/>
              </a:ext>
            </a:extLst>
          </p:cNvPr>
          <p:cNvSpPr>
            <a:spLocks noChangeAspect="1"/>
          </p:cNvSpPr>
          <p:nvPr/>
        </p:nvSpPr>
        <p:spPr>
          <a:xfrm>
            <a:off x="6452662" y="1947730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572AEC43-ACD7-469A-A050-C5ABCD53D695}"/>
              </a:ext>
            </a:extLst>
          </p:cNvPr>
          <p:cNvSpPr>
            <a:spLocks noChangeAspect="1"/>
          </p:cNvSpPr>
          <p:nvPr/>
        </p:nvSpPr>
        <p:spPr>
          <a:xfrm>
            <a:off x="5912911" y="1947730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014984" y="1947730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AC1C2E0-9D62-4C9B-B5A7-6FDA28255DA6}"/>
              </a:ext>
            </a:extLst>
          </p:cNvPr>
          <p:cNvSpPr>
            <a:spLocks noChangeAspect="1"/>
          </p:cNvSpPr>
          <p:nvPr/>
        </p:nvSpPr>
        <p:spPr>
          <a:xfrm>
            <a:off x="5350586" y="1957255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120226E-4684-43F0-85D2-103F80267823}"/>
              </a:ext>
            </a:extLst>
          </p:cNvPr>
          <p:cNvSpPr>
            <a:spLocks noChangeAspect="1"/>
          </p:cNvSpPr>
          <p:nvPr/>
        </p:nvSpPr>
        <p:spPr>
          <a:xfrm>
            <a:off x="4788260" y="1957255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F868409-A41D-4BCF-8B79-C53006A93F14}"/>
              </a:ext>
            </a:extLst>
          </p:cNvPr>
          <p:cNvSpPr>
            <a:spLocks noChangeAspect="1"/>
          </p:cNvSpPr>
          <p:nvPr/>
        </p:nvSpPr>
        <p:spPr>
          <a:xfrm>
            <a:off x="6459012" y="1957255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CDE1266-69A7-4349-9AB0-520A264AC171}"/>
              </a:ext>
            </a:extLst>
          </p:cNvPr>
          <p:cNvSpPr>
            <a:spLocks noChangeAspect="1"/>
          </p:cNvSpPr>
          <p:nvPr/>
        </p:nvSpPr>
        <p:spPr>
          <a:xfrm>
            <a:off x="5919261" y="1957255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021334" y="1957255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572371" y="1947730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578721" y="1957255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5FF63C2-925E-434A-8DB8-4DF59EB9CA3F}"/>
              </a:ext>
            </a:extLst>
          </p:cNvPr>
          <p:cNvSpPr>
            <a:spLocks noChangeAspect="1"/>
          </p:cNvSpPr>
          <p:nvPr/>
        </p:nvSpPr>
        <p:spPr>
          <a:xfrm>
            <a:off x="5344236" y="2471220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E54CEE24-CBF7-4A9D-876D-F4AB9A1D9783}"/>
              </a:ext>
            </a:extLst>
          </p:cNvPr>
          <p:cNvSpPr>
            <a:spLocks noChangeAspect="1"/>
          </p:cNvSpPr>
          <p:nvPr/>
        </p:nvSpPr>
        <p:spPr>
          <a:xfrm>
            <a:off x="4781910" y="2471220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EA5B170-6B3A-495F-A881-DF44778BBF5F}"/>
              </a:ext>
            </a:extLst>
          </p:cNvPr>
          <p:cNvSpPr>
            <a:spLocks noChangeAspect="1"/>
          </p:cNvSpPr>
          <p:nvPr/>
        </p:nvSpPr>
        <p:spPr>
          <a:xfrm>
            <a:off x="6452662" y="2471220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572AEC43-ACD7-469A-A050-C5ABCD53D695}"/>
              </a:ext>
            </a:extLst>
          </p:cNvPr>
          <p:cNvSpPr>
            <a:spLocks noChangeAspect="1"/>
          </p:cNvSpPr>
          <p:nvPr/>
        </p:nvSpPr>
        <p:spPr>
          <a:xfrm>
            <a:off x="5912911" y="2471220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014984" y="2471220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AC1C2E0-9D62-4C9B-B5A7-6FDA28255DA6}"/>
              </a:ext>
            </a:extLst>
          </p:cNvPr>
          <p:cNvSpPr>
            <a:spLocks noChangeAspect="1"/>
          </p:cNvSpPr>
          <p:nvPr/>
        </p:nvSpPr>
        <p:spPr>
          <a:xfrm>
            <a:off x="5350586" y="2480745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120226E-4684-43F0-85D2-103F80267823}"/>
              </a:ext>
            </a:extLst>
          </p:cNvPr>
          <p:cNvSpPr>
            <a:spLocks noChangeAspect="1"/>
          </p:cNvSpPr>
          <p:nvPr/>
        </p:nvSpPr>
        <p:spPr>
          <a:xfrm>
            <a:off x="4788260" y="2480745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F868409-A41D-4BCF-8B79-C53006A93F14}"/>
              </a:ext>
            </a:extLst>
          </p:cNvPr>
          <p:cNvSpPr>
            <a:spLocks noChangeAspect="1"/>
          </p:cNvSpPr>
          <p:nvPr/>
        </p:nvSpPr>
        <p:spPr>
          <a:xfrm>
            <a:off x="6459012" y="2480745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CDE1266-69A7-4349-9AB0-520A264AC171}"/>
              </a:ext>
            </a:extLst>
          </p:cNvPr>
          <p:cNvSpPr>
            <a:spLocks noChangeAspect="1"/>
          </p:cNvSpPr>
          <p:nvPr/>
        </p:nvSpPr>
        <p:spPr>
          <a:xfrm>
            <a:off x="5919261" y="2480745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021334" y="2480745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572371" y="2471220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578721" y="2480745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5FF63C2-925E-434A-8DB8-4DF59EB9CA3F}"/>
              </a:ext>
            </a:extLst>
          </p:cNvPr>
          <p:cNvSpPr>
            <a:spLocks noChangeAspect="1"/>
          </p:cNvSpPr>
          <p:nvPr/>
        </p:nvSpPr>
        <p:spPr>
          <a:xfrm>
            <a:off x="5344236" y="5074288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54CEE24-CBF7-4A9D-876D-F4AB9A1D9783}"/>
              </a:ext>
            </a:extLst>
          </p:cNvPr>
          <p:cNvSpPr>
            <a:spLocks noChangeAspect="1"/>
          </p:cNvSpPr>
          <p:nvPr/>
        </p:nvSpPr>
        <p:spPr>
          <a:xfrm>
            <a:off x="4781910" y="5074288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6EA5B170-6B3A-495F-A881-DF44778BBF5F}"/>
              </a:ext>
            </a:extLst>
          </p:cNvPr>
          <p:cNvSpPr>
            <a:spLocks noChangeAspect="1"/>
          </p:cNvSpPr>
          <p:nvPr/>
        </p:nvSpPr>
        <p:spPr>
          <a:xfrm>
            <a:off x="6452662" y="5074288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72AEC43-ACD7-469A-A050-C5ABCD53D695}"/>
              </a:ext>
            </a:extLst>
          </p:cNvPr>
          <p:cNvSpPr>
            <a:spLocks noChangeAspect="1"/>
          </p:cNvSpPr>
          <p:nvPr/>
        </p:nvSpPr>
        <p:spPr>
          <a:xfrm>
            <a:off x="5912911" y="5074288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014984" y="5074288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AC1C2E0-9D62-4C9B-B5A7-6FDA28255DA6}"/>
              </a:ext>
            </a:extLst>
          </p:cNvPr>
          <p:cNvSpPr>
            <a:spLocks noChangeAspect="1"/>
          </p:cNvSpPr>
          <p:nvPr/>
        </p:nvSpPr>
        <p:spPr>
          <a:xfrm>
            <a:off x="5350586" y="5083813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120226E-4684-43F0-85D2-103F80267823}"/>
              </a:ext>
            </a:extLst>
          </p:cNvPr>
          <p:cNvSpPr>
            <a:spLocks noChangeAspect="1"/>
          </p:cNvSpPr>
          <p:nvPr/>
        </p:nvSpPr>
        <p:spPr>
          <a:xfrm>
            <a:off x="4788260" y="5083813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F868409-A41D-4BCF-8B79-C53006A93F14}"/>
              </a:ext>
            </a:extLst>
          </p:cNvPr>
          <p:cNvSpPr>
            <a:spLocks noChangeAspect="1"/>
          </p:cNvSpPr>
          <p:nvPr/>
        </p:nvSpPr>
        <p:spPr>
          <a:xfrm>
            <a:off x="6459012" y="5083813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CDE1266-69A7-4349-9AB0-520A264AC171}"/>
              </a:ext>
            </a:extLst>
          </p:cNvPr>
          <p:cNvSpPr>
            <a:spLocks noChangeAspect="1"/>
          </p:cNvSpPr>
          <p:nvPr/>
        </p:nvSpPr>
        <p:spPr>
          <a:xfrm>
            <a:off x="5919261" y="5083813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021334" y="5083813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572371" y="5074288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578721" y="5083813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5FF63C2-925E-434A-8DB8-4DF59EB9CA3F}"/>
              </a:ext>
            </a:extLst>
          </p:cNvPr>
          <p:cNvSpPr>
            <a:spLocks noChangeAspect="1"/>
          </p:cNvSpPr>
          <p:nvPr/>
        </p:nvSpPr>
        <p:spPr>
          <a:xfrm>
            <a:off x="5344236" y="5597778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E54CEE24-CBF7-4A9D-876D-F4AB9A1D9783}"/>
              </a:ext>
            </a:extLst>
          </p:cNvPr>
          <p:cNvSpPr>
            <a:spLocks noChangeAspect="1"/>
          </p:cNvSpPr>
          <p:nvPr/>
        </p:nvSpPr>
        <p:spPr>
          <a:xfrm>
            <a:off x="4781910" y="5597778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6EA5B170-6B3A-495F-A881-DF44778BBF5F}"/>
              </a:ext>
            </a:extLst>
          </p:cNvPr>
          <p:cNvSpPr>
            <a:spLocks noChangeAspect="1"/>
          </p:cNvSpPr>
          <p:nvPr/>
        </p:nvSpPr>
        <p:spPr>
          <a:xfrm>
            <a:off x="6452662" y="5597778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572AEC43-ACD7-469A-A050-C5ABCD53D695}"/>
              </a:ext>
            </a:extLst>
          </p:cNvPr>
          <p:cNvSpPr>
            <a:spLocks noChangeAspect="1"/>
          </p:cNvSpPr>
          <p:nvPr/>
        </p:nvSpPr>
        <p:spPr>
          <a:xfrm>
            <a:off x="5912911" y="5597778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014984" y="5597778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5AC1C2E0-9D62-4C9B-B5A7-6FDA28255DA6}"/>
              </a:ext>
            </a:extLst>
          </p:cNvPr>
          <p:cNvSpPr>
            <a:spLocks noChangeAspect="1"/>
          </p:cNvSpPr>
          <p:nvPr/>
        </p:nvSpPr>
        <p:spPr>
          <a:xfrm>
            <a:off x="5350586" y="5607303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120226E-4684-43F0-85D2-103F80267823}"/>
              </a:ext>
            </a:extLst>
          </p:cNvPr>
          <p:cNvSpPr>
            <a:spLocks noChangeAspect="1"/>
          </p:cNvSpPr>
          <p:nvPr/>
        </p:nvSpPr>
        <p:spPr>
          <a:xfrm>
            <a:off x="4788260" y="5607303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F868409-A41D-4BCF-8B79-C53006A93F14}"/>
              </a:ext>
            </a:extLst>
          </p:cNvPr>
          <p:cNvSpPr>
            <a:spLocks noChangeAspect="1"/>
          </p:cNvSpPr>
          <p:nvPr/>
        </p:nvSpPr>
        <p:spPr>
          <a:xfrm>
            <a:off x="6459012" y="5607303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CDE1266-69A7-4349-9AB0-520A264AC171}"/>
              </a:ext>
            </a:extLst>
          </p:cNvPr>
          <p:cNvSpPr>
            <a:spLocks noChangeAspect="1"/>
          </p:cNvSpPr>
          <p:nvPr/>
        </p:nvSpPr>
        <p:spPr>
          <a:xfrm>
            <a:off x="5919261" y="5607303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021334" y="5607303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572371" y="5597778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578721" y="5607303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75FF63C2-925E-434A-8DB8-4DF59EB9CA3F}"/>
              </a:ext>
            </a:extLst>
          </p:cNvPr>
          <p:cNvSpPr>
            <a:spLocks noChangeAspect="1"/>
          </p:cNvSpPr>
          <p:nvPr/>
        </p:nvSpPr>
        <p:spPr>
          <a:xfrm>
            <a:off x="5344236" y="2956301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54CEE24-CBF7-4A9D-876D-F4AB9A1D9783}"/>
              </a:ext>
            </a:extLst>
          </p:cNvPr>
          <p:cNvSpPr>
            <a:spLocks noChangeAspect="1"/>
          </p:cNvSpPr>
          <p:nvPr/>
        </p:nvSpPr>
        <p:spPr>
          <a:xfrm>
            <a:off x="4781910" y="2956301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6EA5B170-6B3A-495F-A881-DF44778BBF5F}"/>
              </a:ext>
            </a:extLst>
          </p:cNvPr>
          <p:cNvSpPr>
            <a:spLocks noChangeAspect="1"/>
          </p:cNvSpPr>
          <p:nvPr/>
        </p:nvSpPr>
        <p:spPr>
          <a:xfrm>
            <a:off x="6452662" y="2956301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572AEC43-ACD7-469A-A050-C5ABCD53D695}"/>
              </a:ext>
            </a:extLst>
          </p:cNvPr>
          <p:cNvSpPr>
            <a:spLocks noChangeAspect="1"/>
          </p:cNvSpPr>
          <p:nvPr/>
        </p:nvSpPr>
        <p:spPr>
          <a:xfrm>
            <a:off x="5912911" y="2956301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014984" y="2956301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AC1C2E0-9D62-4C9B-B5A7-6FDA28255DA6}"/>
              </a:ext>
            </a:extLst>
          </p:cNvPr>
          <p:cNvSpPr>
            <a:spLocks noChangeAspect="1"/>
          </p:cNvSpPr>
          <p:nvPr/>
        </p:nvSpPr>
        <p:spPr>
          <a:xfrm>
            <a:off x="5350586" y="2965826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120226E-4684-43F0-85D2-103F80267823}"/>
              </a:ext>
            </a:extLst>
          </p:cNvPr>
          <p:cNvSpPr>
            <a:spLocks noChangeAspect="1"/>
          </p:cNvSpPr>
          <p:nvPr/>
        </p:nvSpPr>
        <p:spPr>
          <a:xfrm>
            <a:off x="4788260" y="2965826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F868409-A41D-4BCF-8B79-C53006A93F14}"/>
              </a:ext>
            </a:extLst>
          </p:cNvPr>
          <p:cNvSpPr>
            <a:spLocks noChangeAspect="1"/>
          </p:cNvSpPr>
          <p:nvPr/>
        </p:nvSpPr>
        <p:spPr>
          <a:xfrm>
            <a:off x="6459012" y="2965826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CDE1266-69A7-4349-9AB0-520A264AC171}"/>
              </a:ext>
            </a:extLst>
          </p:cNvPr>
          <p:cNvSpPr>
            <a:spLocks noChangeAspect="1"/>
          </p:cNvSpPr>
          <p:nvPr/>
        </p:nvSpPr>
        <p:spPr>
          <a:xfrm>
            <a:off x="5919261" y="2965826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021334" y="2965826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572371" y="2956301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578721" y="2965826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5FF63C2-925E-434A-8DB8-4DF59EB9CA3F}"/>
              </a:ext>
            </a:extLst>
          </p:cNvPr>
          <p:cNvSpPr>
            <a:spLocks noChangeAspect="1"/>
          </p:cNvSpPr>
          <p:nvPr/>
        </p:nvSpPr>
        <p:spPr>
          <a:xfrm>
            <a:off x="5344236" y="3502369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E54CEE24-CBF7-4A9D-876D-F4AB9A1D9783}"/>
              </a:ext>
            </a:extLst>
          </p:cNvPr>
          <p:cNvSpPr>
            <a:spLocks noChangeAspect="1"/>
          </p:cNvSpPr>
          <p:nvPr/>
        </p:nvSpPr>
        <p:spPr>
          <a:xfrm>
            <a:off x="4781910" y="3502369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6EA5B170-6B3A-495F-A881-DF44778BBF5F}"/>
              </a:ext>
            </a:extLst>
          </p:cNvPr>
          <p:cNvSpPr>
            <a:spLocks noChangeAspect="1"/>
          </p:cNvSpPr>
          <p:nvPr/>
        </p:nvSpPr>
        <p:spPr>
          <a:xfrm>
            <a:off x="6452662" y="3502369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572AEC43-ACD7-469A-A050-C5ABCD53D695}"/>
              </a:ext>
            </a:extLst>
          </p:cNvPr>
          <p:cNvSpPr>
            <a:spLocks noChangeAspect="1"/>
          </p:cNvSpPr>
          <p:nvPr/>
        </p:nvSpPr>
        <p:spPr>
          <a:xfrm>
            <a:off x="5912911" y="3502369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014984" y="3502369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5AC1C2E0-9D62-4C9B-B5A7-6FDA28255DA6}"/>
              </a:ext>
            </a:extLst>
          </p:cNvPr>
          <p:cNvSpPr>
            <a:spLocks noChangeAspect="1"/>
          </p:cNvSpPr>
          <p:nvPr/>
        </p:nvSpPr>
        <p:spPr>
          <a:xfrm>
            <a:off x="5350586" y="3511894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120226E-4684-43F0-85D2-103F80267823}"/>
              </a:ext>
            </a:extLst>
          </p:cNvPr>
          <p:cNvSpPr>
            <a:spLocks noChangeAspect="1"/>
          </p:cNvSpPr>
          <p:nvPr/>
        </p:nvSpPr>
        <p:spPr>
          <a:xfrm>
            <a:off x="4788260" y="3511894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F868409-A41D-4BCF-8B79-C53006A93F14}"/>
              </a:ext>
            </a:extLst>
          </p:cNvPr>
          <p:cNvSpPr>
            <a:spLocks noChangeAspect="1"/>
          </p:cNvSpPr>
          <p:nvPr/>
        </p:nvSpPr>
        <p:spPr>
          <a:xfrm>
            <a:off x="6459012" y="3511894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4CDE1266-69A7-4349-9AB0-520A264AC171}"/>
              </a:ext>
            </a:extLst>
          </p:cNvPr>
          <p:cNvSpPr>
            <a:spLocks noChangeAspect="1"/>
          </p:cNvSpPr>
          <p:nvPr/>
        </p:nvSpPr>
        <p:spPr>
          <a:xfrm>
            <a:off x="5919261" y="3511894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021334" y="3511894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572371" y="3502369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578721" y="3511894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75FF63C2-925E-434A-8DB8-4DF59EB9CA3F}"/>
              </a:ext>
            </a:extLst>
          </p:cNvPr>
          <p:cNvSpPr>
            <a:spLocks noChangeAspect="1"/>
          </p:cNvSpPr>
          <p:nvPr/>
        </p:nvSpPr>
        <p:spPr>
          <a:xfrm>
            <a:off x="5344236" y="4028540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E54CEE24-CBF7-4A9D-876D-F4AB9A1D9783}"/>
              </a:ext>
            </a:extLst>
          </p:cNvPr>
          <p:cNvSpPr>
            <a:spLocks noChangeAspect="1"/>
          </p:cNvSpPr>
          <p:nvPr/>
        </p:nvSpPr>
        <p:spPr>
          <a:xfrm>
            <a:off x="4781910" y="4028540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6EA5B170-6B3A-495F-A881-DF44778BBF5F}"/>
              </a:ext>
            </a:extLst>
          </p:cNvPr>
          <p:cNvSpPr>
            <a:spLocks noChangeAspect="1"/>
          </p:cNvSpPr>
          <p:nvPr/>
        </p:nvSpPr>
        <p:spPr>
          <a:xfrm>
            <a:off x="6452662" y="4028540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572AEC43-ACD7-469A-A050-C5ABCD53D695}"/>
              </a:ext>
            </a:extLst>
          </p:cNvPr>
          <p:cNvSpPr>
            <a:spLocks noChangeAspect="1"/>
          </p:cNvSpPr>
          <p:nvPr/>
        </p:nvSpPr>
        <p:spPr>
          <a:xfrm>
            <a:off x="5912911" y="4028540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014984" y="4028540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5AC1C2E0-9D62-4C9B-B5A7-6FDA28255DA6}"/>
              </a:ext>
            </a:extLst>
          </p:cNvPr>
          <p:cNvSpPr>
            <a:spLocks noChangeAspect="1"/>
          </p:cNvSpPr>
          <p:nvPr/>
        </p:nvSpPr>
        <p:spPr>
          <a:xfrm>
            <a:off x="5350586" y="4038065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120226E-4684-43F0-85D2-103F80267823}"/>
              </a:ext>
            </a:extLst>
          </p:cNvPr>
          <p:cNvSpPr>
            <a:spLocks noChangeAspect="1"/>
          </p:cNvSpPr>
          <p:nvPr/>
        </p:nvSpPr>
        <p:spPr>
          <a:xfrm>
            <a:off x="4788260" y="4038065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F868409-A41D-4BCF-8B79-C53006A93F14}"/>
              </a:ext>
            </a:extLst>
          </p:cNvPr>
          <p:cNvSpPr>
            <a:spLocks noChangeAspect="1"/>
          </p:cNvSpPr>
          <p:nvPr/>
        </p:nvSpPr>
        <p:spPr>
          <a:xfrm>
            <a:off x="6459012" y="4038065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CDE1266-69A7-4349-9AB0-520A264AC171}"/>
              </a:ext>
            </a:extLst>
          </p:cNvPr>
          <p:cNvSpPr>
            <a:spLocks noChangeAspect="1"/>
          </p:cNvSpPr>
          <p:nvPr/>
        </p:nvSpPr>
        <p:spPr>
          <a:xfrm>
            <a:off x="5919261" y="4038065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021334" y="4038065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572371" y="4028540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578721" y="4038065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75FF63C2-925E-434A-8DB8-4DF59EB9CA3F}"/>
              </a:ext>
            </a:extLst>
          </p:cNvPr>
          <p:cNvSpPr>
            <a:spLocks noChangeAspect="1"/>
          </p:cNvSpPr>
          <p:nvPr/>
        </p:nvSpPr>
        <p:spPr>
          <a:xfrm>
            <a:off x="5344236" y="4563319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E54CEE24-CBF7-4A9D-876D-F4AB9A1D9783}"/>
              </a:ext>
            </a:extLst>
          </p:cNvPr>
          <p:cNvSpPr>
            <a:spLocks noChangeAspect="1"/>
          </p:cNvSpPr>
          <p:nvPr/>
        </p:nvSpPr>
        <p:spPr>
          <a:xfrm>
            <a:off x="4781910" y="4563319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6EA5B170-6B3A-495F-A881-DF44778BBF5F}"/>
              </a:ext>
            </a:extLst>
          </p:cNvPr>
          <p:cNvSpPr>
            <a:spLocks noChangeAspect="1"/>
          </p:cNvSpPr>
          <p:nvPr/>
        </p:nvSpPr>
        <p:spPr>
          <a:xfrm>
            <a:off x="6452662" y="4563319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72AEC43-ACD7-469A-A050-C5ABCD53D695}"/>
              </a:ext>
            </a:extLst>
          </p:cNvPr>
          <p:cNvSpPr>
            <a:spLocks noChangeAspect="1"/>
          </p:cNvSpPr>
          <p:nvPr/>
        </p:nvSpPr>
        <p:spPr>
          <a:xfrm>
            <a:off x="5912911" y="4563319"/>
            <a:ext cx="342900" cy="342900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014984" y="4563319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AC1C2E0-9D62-4C9B-B5A7-6FDA28255DA6}"/>
              </a:ext>
            </a:extLst>
          </p:cNvPr>
          <p:cNvSpPr>
            <a:spLocks noChangeAspect="1"/>
          </p:cNvSpPr>
          <p:nvPr/>
        </p:nvSpPr>
        <p:spPr>
          <a:xfrm>
            <a:off x="5350586" y="4572844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120226E-4684-43F0-85D2-103F80267823}"/>
              </a:ext>
            </a:extLst>
          </p:cNvPr>
          <p:cNvSpPr>
            <a:spLocks noChangeAspect="1"/>
          </p:cNvSpPr>
          <p:nvPr/>
        </p:nvSpPr>
        <p:spPr>
          <a:xfrm>
            <a:off x="4788260" y="4572844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6F868409-A41D-4BCF-8B79-C53006A93F14}"/>
              </a:ext>
            </a:extLst>
          </p:cNvPr>
          <p:cNvSpPr>
            <a:spLocks noChangeAspect="1"/>
          </p:cNvSpPr>
          <p:nvPr/>
        </p:nvSpPr>
        <p:spPr>
          <a:xfrm>
            <a:off x="6459012" y="4572844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4CDE1266-69A7-4349-9AB0-520A264AC171}"/>
              </a:ext>
            </a:extLst>
          </p:cNvPr>
          <p:cNvSpPr>
            <a:spLocks noChangeAspect="1"/>
          </p:cNvSpPr>
          <p:nvPr/>
        </p:nvSpPr>
        <p:spPr>
          <a:xfrm>
            <a:off x="5919261" y="4572844"/>
            <a:ext cx="330200" cy="323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021334" y="4572844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4446C73B-5384-4BB0-85EE-18B008A8FAB7}"/>
              </a:ext>
            </a:extLst>
          </p:cNvPr>
          <p:cNvSpPr>
            <a:spLocks noChangeAspect="1"/>
          </p:cNvSpPr>
          <p:nvPr/>
        </p:nvSpPr>
        <p:spPr>
          <a:xfrm>
            <a:off x="7572371" y="4563319"/>
            <a:ext cx="342900" cy="342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02A5607-EAC6-4C11-85CF-FCA59C08B8D8}"/>
              </a:ext>
            </a:extLst>
          </p:cNvPr>
          <p:cNvSpPr>
            <a:spLocks noChangeAspect="1"/>
          </p:cNvSpPr>
          <p:nvPr/>
        </p:nvSpPr>
        <p:spPr>
          <a:xfrm>
            <a:off x="7578721" y="4572844"/>
            <a:ext cx="330200" cy="32385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85" name="Picture 184">
            <a:extLst>
              <a:ext uri="{FF2B5EF4-FFF2-40B4-BE49-F238E27FC236}">
                <a16:creationId xmlns:a16="http://schemas.microsoft.com/office/drawing/2014/main" id="{BF1C1C08-FEBB-499C-A68D-5EEB9D9AC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61" y="-1390438"/>
            <a:ext cx="741695" cy="1275282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19565332-853D-4092-9E84-B065C74E9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6674" y="-1390438"/>
            <a:ext cx="741695" cy="1275282"/>
          </a:xfrm>
          <a:prstGeom prst="rect">
            <a:avLst/>
          </a:prstGeom>
        </p:spPr>
      </p:pic>
      <p:sp>
        <p:nvSpPr>
          <p:cNvPr id="187" name="Arrow: Pentagon 3">
            <a:hlinkClick r:id="rId6" action="ppaction://hlinksldjump"/>
            <a:extLst>
              <a:ext uri="{FF2B5EF4-FFF2-40B4-BE49-F238E27FC236}">
                <a16:creationId xmlns:a16="http://schemas.microsoft.com/office/drawing/2014/main" id="{4109DA24-1A85-4666-8226-80DC308B06AE}"/>
              </a:ext>
            </a:extLst>
          </p:cNvPr>
          <p:cNvSpPr/>
          <p:nvPr/>
        </p:nvSpPr>
        <p:spPr>
          <a:xfrm>
            <a:off x="8095552" y="1919967"/>
            <a:ext cx="1206500" cy="360000"/>
          </a:xfrm>
          <a:prstGeom prst="homePlat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NEXT JUMP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188" name="Arrow: Pentagon 4">
            <a:hlinkClick r:id="rId7" action="ppaction://hlinksldjump"/>
            <a:extLst>
              <a:ext uri="{FF2B5EF4-FFF2-40B4-BE49-F238E27FC236}">
                <a16:creationId xmlns:a16="http://schemas.microsoft.com/office/drawing/2014/main" id="{03E670F6-F6CF-44FD-BB10-2D3C2875C1D3}"/>
              </a:ext>
            </a:extLst>
          </p:cNvPr>
          <p:cNvSpPr/>
          <p:nvPr/>
        </p:nvSpPr>
        <p:spPr>
          <a:xfrm>
            <a:off x="8095552" y="2444595"/>
            <a:ext cx="1206500" cy="360000"/>
          </a:xfrm>
          <a:prstGeom prst="homePlat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NEXT JUMP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189" name="Arrow: Pentagon 5">
            <a:hlinkClick r:id="rId8" action="ppaction://hlinksldjump"/>
            <a:extLst>
              <a:ext uri="{FF2B5EF4-FFF2-40B4-BE49-F238E27FC236}">
                <a16:creationId xmlns:a16="http://schemas.microsoft.com/office/drawing/2014/main" id="{4109DA24-1A85-4666-8226-80DC308B06AE}"/>
              </a:ext>
            </a:extLst>
          </p:cNvPr>
          <p:cNvSpPr/>
          <p:nvPr/>
        </p:nvSpPr>
        <p:spPr>
          <a:xfrm>
            <a:off x="8095552" y="2951044"/>
            <a:ext cx="1206500" cy="360000"/>
          </a:xfrm>
          <a:prstGeom prst="homePlat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NEXT JUMP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190" name="Arrow: Pentagon 6">
            <a:hlinkClick r:id="rId9" action="ppaction://hlinksldjump"/>
            <a:extLst>
              <a:ext uri="{FF2B5EF4-FFF2-40B4-BE49-F238E27FC236}">
                <a16:creationId xmlns:a16="http://schemas.microsoft.com/office/drawing/2014/main" id="{03E670F6-F6CF-44FD-BB10-2D3C2875C1D3}"/>
              </a:ext>
            </a:extLst>
          </p:cNvPr>
          <p:cNvSpPr/>
          <p:nvPr/>
        </p:nvSpPr>
        <p:spPr>
          <a:xfrm>
            <a:off x="8095552" y="3475672"/>
            <a:ext cx="1206500" cy="360000"/>
          </a:xfrm>
          <a:prstGeom prst="homePlat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NEXT JUMP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191" name="Arrow: Pentagon 7">
            <a:hlinkClick r:id="rId10" action="ppaction://hlinksldjump"/>
            <a:extLst>
              <a:ext uri="{FF2B5EF4-FFF2-40B4-BE49-F238E27FC236}">
                <a16:creationId xmlns:a16="http://schemas.microsoft.com/office/drawing/2014/main" id="{4109DA24-1A85-4666-8226-80DC308B06AE}"/>
              </a:ext>
            </a:extLst>
          </p:cNvPr>
          <p:cNvSpPr/>
          <p:nvPr/>
        </p:nvSpPr>
        <p:spPr>
          <a:xfrm>
            <a:off x="8095552" y="3980806"/>
            <a:ext cx="1206500" cy="360000"/>
          </a:xfrm>
          <a:prstGeom prst="homePlat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NEXT JUMP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192" name="Arrow: Pentagon 8">
            <a:hlinkClick r:id="rId11" action="ppaction://hlinksldjump"/>
            <a:extLst>
              <a:ext uri="{FF2B5EF4-FFF2-40B4-BE49-F238E27FC236}">
                <a16:creationId xmlns:a16="http://schemas.microsoft.com/office/drawing/2014/main" id="{03E670F6-F6CF-44FD-BB10-2D3C2875C1D3}"/>
              </a:ext>
            </a:extLst>
          </p:cNvPr>
          <p:cNvSpPr/>
          <p:nvPr/>
        </p:nvSpPr>
        <p:spPr>
          <a:xfrm>
            <a:off x="8095552" y="4505434"/>
            <a:ext cx="1206500" cy="360000"/>
          </a:xfrm>
          <a:prstGeom prst="homePlate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accent6">
                    <a:lumMod val="50000"/>
                  </a:schemeClr>
                </a:solidFill>
                <a:latin typeface="Cooper Black" panose="0208090404030B020404" pitchFamily="18" charset="0"/>
              </a:rPr>
              <a:t>NEXT JUMP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3A6E649C-6239-4186-94F1-4B3F35A515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824029">
            <a:off x="12127919" y="116449"/>
            <a:ext cx="587880" cy="2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5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7.21554E-7 L 0.0556 0.24722 C 0.05872 0.25763 0.05729 0.25439 0.05898 0.25902 L 0.16237 0.5414 " pathEditMode="relative" rAng="0" ptsTypes="AAAA" p14:bounceEnd="10000">
                                          <p:cBhvr>
                                            <p:cTn id="6" dur="8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12" y="270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8000" fill="hold"/>
                                            <p:tgtEl>
                                              <p:spTgt spid="18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7.21554E-7 L -0.01705 0.29833 C -0.0181 0.31082 -0.01757 0.30689 -0.0181 0.31244 L -0.04961 0.65356 " pathEditMode="relative" rAng="0" ptsTypes="AAAA" p14:bounceEnd="10000">
                                          <p:cBhvr>
                                            <p:cTn id="10" dur="8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87" y="326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8000" fill="hold"/>
                                            <p:tgtEl>
                                              <p:spTgt spid="18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3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7"/>
                      </p:tgtEl>
                    </p:cond>
                  </p:nextCondLst>
                </p:seq>
                <p:seq concurrent="1" nextAc="seek">
                  <p:cTn id="85" restart="whenNotActive" fill="hold" evtFilter="cancelBubble" nodeType="interactiveSeq">
                    <p:stCondLst>
                      <p:cond evt="onClick" delay="0">
                        <p:tgtEl>
                          <p:spTgt spid="7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6" fill="hold">
                          <p:stCondLst>
                            <p:cond delay="0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8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7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9"/>
                      </p:tgtEl>
                    </p:cond>
                  </p:nextCondLst>
                </p:seq>
                <p:seq concurrent="1" nextAc="seek">
                  <p:cTn id="105" restart="whenNotActive" fill="hold" evtFilter="cancelBubble" nodeType="interactiveSeq">
                    <p:stCondLst>
                      <p:cond evt="onClick" delay="0">
                        <p:tgtEl>
                          <p:spTgt spid="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6" fill="hold">
                          <p:stCondLst>
                            <p:cond delay="0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0"/>
                      </p:tgtEl>
                    </p:cond>
                  </p:nextCondLst>
                </p:seq>
                <p:seq concurrent="1" nextAc="seek">
                  <p:cTn id="115" restart="whenNotActive" fill="hold" evtFilter="cancelBubble" nodeType="interactiveSeq">
                    <p:stCondLst>
                      <p:cond evt="onClick" delay="0">
                        <p:tgtEl>
                          <p:spTgt spid="8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6" fill="hold">
                          <p:stCondLst>
                            <p:cond delay="0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1"/>
                      </p:tgtEl>
                    </p:cond>
                  </p:nextCondLst>
                </p:seq>
                <p:seq concurrent="1" nextAc="seek">
                  <p:cTn id="125" restart="whenNotActive" fill="hold" evtFilter="cancelBubble" nodeType="interactiveSeq">
                    <p:stCondLst>
                      <p:cond evt="onClick" delay="0">
                        <p:tgtEl>
                          <p:spTgt spid="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6" fill="hold">
                          <p:stCondLst>
                            <p:cond delay="0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3"/>
                      </p:tgtEl>
                    </p:cond>
                  </p:nextCondLst>
                </p:seq>
                <p:seq concurrent="1" nextAc="seek">
                  <p:cTn id="135" restart="whenNotActive" fill="hold" evtFilter="cancelBubble" nodeType="interactiveSeq">
                    <p:stCondLst>
                      <p:cond evt="onClick" delay="0">
                        <p:tgtEl>
                          <p:spTgt spid="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6" fill="hold">
                          <p:stCondLst>
                            <p:cond delay="0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9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1" fill="hold">
                          <p:stCondLst>
                            <p:cond delay="indefinite"/>
                          </p:stCondLst>
                          <p:childTnLst>
                            <p:par>
                              <p:cTn id="1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155" restart="whenNotActive" fill="hold" evtFilter="cancelBubble" nodeType="interactiveSeq">
                    <p:stCondLst>
                      <p:cond evt="onClick" delay="0">
                        <p:tgtEl>
                          <p:spTgt spid="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6" fill="hold">
                          <p:stCondLst>
                            <p:cond delay="0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0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1"/>
                      </p:tgtEl>
                    </p:cond>
                  </p:nextCondLst>
                </p:seq>
                <p:seq concurrent="1" nextAc="seek">
                  <p:cTn id="165" restart="whenNotActive" fill="hold" evtFilter="cancelBubble" nodeType="interactiveSeq">
                    <p:stCondLst>
                      <p:cond evt="onClick" delay="0">
                        <p:tgtEl>
                          <p:spTgt spid="9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6" fill="hold">
                          <p:stCondLst>
                            <p:cond delay="0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2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1" fill="hold">
                          <p:stCondLst>
                            <p:cond delay="indefinite"/>
                          </p:stCondLst>
                          <p:childTnLst>
                            <p:par>
                              <p:cTn id="1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3"/>
                      </p:tgtEl>
                    </p:cond>
                  </p:nextCondLst>
                </p:seq>
                <p:seq concurrent="1" nextAc="seek">
                  <p:cTn id="185" restart="whenNotActive" fill="hold" evtFilter="cancelBubble" nodeType="interactiveSeq">
                    <p:stCondLst>
                      <p:cond evt="onClick" delay="0">
                        <p:tgtEl>
                          <p:spTgt spid="9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6" fill="hold">
                          <p:stCondLst>
                            <p:cond delay="0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0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1" fill="hold">
                          <p:stCondLst>
                            <p:cond delay="indefinite"/>
                          </p:stCondLst>
                          <p:childTnLst>
                            <p:par>
                              <p:cTn id="1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5"/>
                      </p:tgtEl>
                    </p:cond>
                  </p:nextCondLst>
                </p:seq>
                <p:seq concurrent="1" nextAc="seek">
                  <p:cTn id="195" restart="whenNotActive" fill="hold" evtFilter="cancelBubble" nodeType="interactiveSeq">
                    <p:stCondLst>
                      <p:cond evt="onClick" delay="0">
                        <p:tgtEl>
                          <p:spTgt spid="10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6" fill="hold">
                          <p:stCondLst>
                            <p:cond delay="0"/>
                          </p:stCondLst>
                          <p:childTnLst>
                            <p:par>
                              <p:cTn id="1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1"/>
                      </p:tgtEl>
                    </p:cond>
                  </p:nextCondLst>
                </p:seq>
                <p:seq concurrent="1" nextAc="seek">
                  <p:cTn id="205" restart="whenNotActive" fill="hold" evtFilter="cancelBubble" nodeType="interactiveSeq">
                    <p:stCondLst>
                      <p:cond evt="onClick" delay="0">
                        <p:tgtEl>
                          <p:spTgt spid="10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6" fill="hold">
                          <p:stCondLst>
                            <p:cond delay="0"/>
                          </p:stCondLst>
                          <p:childTnLst>
                            <p:par>
                              <p:cTn id="2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0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1" fill="hold">
                          <p:stCondLst>
                            <p:cond delay="indefinite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"/>
                      </p:tgtEl>
                    </p:cond>
                  </p:nextCondLst>
                </p:seq>
                <p:seq concurrent="1" nextAc="seek">
                  <p:cTn id="215" restart="whenNotActive" fill="hold" evtFilter="cancelBubble" nodeType="interactiveSeq">
                    <p:stCondLst>
                      <p:cond evt="onClick" delay="0">
                        <p:tgtEl>
                          <p:spTgt spid="10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6" fill="hold">
                          <p:stCondLst>
                            <p:cond delay="0"/>
                          </p:stCondLst>
                          <p:childTnLst>
                            <p:par>
                              <p:cTn id="2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0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1" fill="hold">
                          <p:stCondLst>
                            <p:cond delay="indefinite"/>
                          </p:stCondLst>
                          <p:childTnLst>
                            <p:par>
                              <p:cTn id="2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"/>
                      </p:tgtEl>
                    </p:cond>
                  </p:nextCondLst>
                </p:seq>
                <p:seq concurrent="1" nextAc="seek">
                  <p:cTn id="225" restart="whenNotActive" fill="hold" evtFilter="cancelBubble" nodeType="interactiveSeq">
                    <p:stCondLst>
                      <p:cond evt="onClick" delay="0">
                        <p:tgtEl>
                          <p:spTgt spid="10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6" fill="hold">
                          <p:stCondLst>
                            <p:cond delay="0"/>
                          </p:stCondLst>
                          <p:childTnLst>
                            <p:par>
                              <p:cTn id="2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1" fill="hold">
                          <p:stCondLst>
                            <p:cond delay="indefinite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4"/>
                      </p:tgtEl>
                    </p:cond>
                  </p:nextCondLst>
                </p:seq>
                <p:seq concurrent="1" nextAc="seek">
                  <p:cTn id="235" restart="whenNotActive" fill="hold" evtFilter="cancelBubble" nodeType="interactiveSeq">
                    <p:stCondLst>
                      <p:cond evt="onClick" delay="0">
                        <p:tgtEl>
                          <p:spTgt spid="10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6" fill="hold">
                          <p:stCondLst>
                            <p:cond delay="0"/>
                          </p:stCondLst>
                          <p:childTnLst>
                            <p:par>
                              <p:cTn id="2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0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1" fill="hold">
                          <p:stCondLst>
                            <p:cond delay="indefinite"/>
                          </p:stCondLst>
                          <p:childTnLst>
                            <p:par>
                              <p:cTn id="2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5"/>
                      </p:tgtEl>
                    </p:cond>
                  </p:nextCondLst>
                </p:seq>
                <p:seq concurrent="1" nextAc="seek">
                  <p:cTn id="245" restart="whenNotActive" fill="hold" evtFilter="cancelBubble" nodeType="interactiveSeq">
                    <p:stCondLst>
                      <p:cond evt="onClick" delay="0">
                        <p:tgtEl>
                          <p:spTgt spid="10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6" fill="hold">
                          <p:stCondLst>
                            <p:cond delay="0"/>
                          </p:stCondLst>
                          <p:childTnLst>
                            <p:par>
                              <p:cTn id="2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1" fill="hold">
                          <p:stCondLst>
                            <p:cond delay="indefinite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7"/>
                      </p:tgtEl>
                    </p:cond>
                  </p:nextCondLst>
                </p:seq>
                <p:seq concurrent="1" nextAc="seek">
                  <p:cTn id="255" restart="whenNotActive" fill="hold" evtFilter="cancelBubble" nodeType="interactiveSeq">
                    <p:stCondLst>
                      <p:cond evt="onClick" delay="0">
                        <p:tgtEl>
                          <p:spTgt spid="1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6" fill="hold">
                          <p:stCondLst>
                            <p:cond delay="0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0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1" fill="hold">
                          <p:stCondLst>
                            <p:cond delay="indefinite"/>
                          </p:stCondLst>
                          <p:childTnLst>
                            <p:par>
                              <p:cTn id="2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3"/>
                      </p:tgtEl>
                    </p:cond>
                  </p:nextCondLst>
                </p:seq>
                <p:seq concurrent="1" nextAc="seek">
                  <p:cTn id="265" restart="whenNotActive" fill="hold" evtFilter="cancelBubble" nodeType="interactiveSeq">
                    <p:stCondLst>
                      <p:cond evt="onClick" delay="0">
                        <p:tgtEl>
                          <p:spTgt spid="1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6" fill="hold">
                          <p:stCondLst>
                            <p:cond delay="0"/>
                          </p:stCondLst>
                          <p:childTnLst>
                            <p:par>
                              <p:cTn id="2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4"/>
                      </p:tgtEl>
                    </p:cond>
                  </p:nextCondLst>
                </p:seq>
                <p:seq concurrent="1" nextAc="seek">
                  <p:cTn id="275" restart="whenNotActive" fill="hold" evtFilter="cancelBubble" nodeType="interactiveSeq">
                    <p:stCondLst>
                      <p:cond evt="onClick" delay="0">
                        <p:tgtEl>
                          <p:spTgt spid="1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6" fill="hold">
                          <p:stCondLst>
                            <p:cond delay="0"/>
                          </p:stCondLst>
                          <p:childTnLst>
                            <p:par>
                              <p:cTn id="2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8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1" fill="hold">
                          <p:stCondLst>
                            <p:cond delay="indefinite"/>
                          </p:stCondLst>
                          <p:childTnLst>
                            <p:par>
                              <p:cTn id="2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5"/>
                      </p:tgtEl>
                    </p:cond>
                  </p:nextCondLst>
                </p:seq>
                <p:seq concurrent="1" nextAc="seek">
                  <p:cTn id="285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6" fill="hold">
                          <p:stCondLst>
                            <p:cond delay="0"/>
                          </p:stCondLst>
                          <p:childTnLst>
                            <p:par>
                              <p:cTn id="2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0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1" fill="hold">
                          <p:stCondLst>
                            <p:cond delay="indefinite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295" restart="whenNotActive" fill="hold" evtFilter="cancelBubble" nodeType="interactiveSeq">
                    <p:stCondLst>
                      <p:cond evt="onClick" delay="0">
                        <p:tgtEl>
                          <p:spTgt spid="1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6" fill="hold">
                          <p:stCondLst>
                            <p:cond delay="0"/>
                          </p:stCondLst>
                          <p:childTnLst>
                            <p:par>
                              <p:cTn id="2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0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1" fill="hold">
                          <p:stCondLst>
                            <p:cond delay="indefinite"/>
                          </p:stCondLst>
                          <p:childTnLst>
                            <p:par>
                              <p:cTn id="3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7"/>
                      </p:tgtEl>
                    </p:cond>
                  </p:nextCondLst>
                </p:seq>
                <p:seq concurrent="1" nextAc="seek">
                  <p:cTn id="305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6" fill="hold">
                          <p:stCondLst>
                            <p:cond delay="0"/>
                          </p:stCondLst>
                          <p:childTnLst>
                            <p:par>
                              <p:cTn id="3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1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1" fill="hold">
                          <p:stCondLst>
                            <p:cond delay="indefinite"/>
                          </p:stCondLst>
                          <p:childTnLst>
                            <p:par>
                              <p:cTn id="3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315" restart="whenNotActive" fill="hold" evtFilter="cancelBubble" nodeType="interactiveSeq">
                    <p:stCondLst>
                      <p:cond evt="onClick" delay="0">
                        <p:tgtEl>
                          <p:spTgt spid="1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6" fill="hold">
                          <p:stCondLst>
                            <p:cond delay="0"/>
                          </p:stCondLst>
                          <p:childTnLst>
                            <p:par>
                              <p:cTn id="3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1" fill="hold">
                          <p:stCondLst>
                            <p:cond delay="indefinite"/>
                          </p:stCondLst>
                          <p:childTnLst>
                            <p:par>
                              <p:cTn id="3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5"/>
                      </p:tgtEl>
                    </p:cond>
                  </p:nextCondLst>
                </p:seq>
                <p:seq concurrent="1" nextAc="seek">
                  <p:cTn id="325" restart="whenNotActive" fill="hold" evtFilter="cancelBubble" nodeType="interactiveSeq">
                    <p:stCondLst>
                      <p:cond evt="onClick" delay="0">
                        <p:tgtEl>
                          <p:spTgt spid="1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6" fill="hold">
                          <p:stCondLst>
                            <p:cond delay="0"/>
                          </p:stCondLst>
                          <p:childTnLst>
                            <p:par>
                              <p:cTn id="3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1" fill="hold">
                          <p:stCondLst>
                            <p:cond delay="indefinite"/>
                          </p:stCondLst>
                          <p:childTnLst>
                            <p:par>
                              <p:cTn id="3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6"/>
                      </p:tgtEl>
                    </p:cond>
                  </p:nextCondLst>
                </p:seq>
                <p:seq concurrent="1" nextAc="seek">
                  <p:cTn id="335" restart="whenNotActive" fill="hold" evtFilter="cancelBubble" nodeType="interactiveSeq">
                    <p:stCondLst>
                      <p:cond evt="onClick" delay="0">
                        <p:tgtEl>
                          <p:spTgt spid="1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6" fill="hold">
                          <p:stCondLst>
                            <p:cond delay="0"/>
                          </p:stCondLst>
                          <p:childTnLst>
                            <p:par>
                              <p:cTn id="3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40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1" fill="hold">
                          <p:stCondLst>
                            <p:cond delay="indefinite"/>
                          </p:stCondLst>
                          <p:childTnLst>
                            <p:par>
                              <p:cTn id="3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7"/>
                      </p:tgtEl>
                    </p:cond>
                  </p:nextCondLst>
                </p:seq>
                <p:seq concurrent="1" nextAc="seek">
                  <p:cTn id="345" restart="whenNotActive" fill="hold" evtFilter="cancelBubble" nodeType="interactiveSeq">
                    <p:stCondLst>
                      <p:cond evt="onClick" delay="0">
                        <p:tgtEl>
                          <p:spTgt spid="1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6" fill="hold">
                          <p:stCondLst>
                            <p:cond delay="0"/>
                          </p:stCondLst>
                          <p:childTnLst>
                            <p:par>
                              <p:cTn id="3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0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1" fill="hold">
                          <p:stCondLst>
                            <p:cond delay="indefinite"/>
                          </p:stCondLst>
                          <p:childTnLst>
                            <p:par>
                              <p:cTn id="3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8"/>
                      </p:tgtEl>
                    </p:cond>
                  </p:nextCondLst>
                </p:seq>
                <p:seq concurrent="1" nextAc="seek">
                  <p:cTn id="355" restart="whenNotActive" fill="hold" evtFilter="cancelBubble" nodeType="interactiveSeq">
                    <p:stCondLst>
                      <p:cond evt="onClick" delay="0">
                        <p:tgtEl>
                          <p:spTgt spid="1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6" fill="hold">
                          <p:stCondLst>
                            <p:cond delay="0"/>
                          </p:stCondLst>
                          <p:childTnLst>
                            <p:par>
                              <p:cTn id="3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0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1" fill="hold">
                          <p:stCondLst>
                            <p:cond delay="indefinite"/>
                          </p:stCondLst>
                          <p:childTnLst>
                            <p:par>
                              <p:cTn id="3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9"/>
                      </p:tgtEl>
                    </p:cond>
                  </p:nextCondLst>
                </p:seq>
                <p:seq concurrent="1" nextAc="seek">
                  <p:cTn id="365" restart="whenNotActive" fill="hold" evtFilter="cancelBubble" nodeType="interactiveSeq">
                    <p:stCondLst>
                      <p:cond evt="onClick" delay="0">
                        <p:tgtEl>
                          <p:spTgt spid="1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6" fill="hold">
                          <p:stCondLst>
                            <p:cond delay="0"/>
                          </p:stCondLst>
                          <p:childTnLst>
                            <p:par>
                              <p:cTn id="3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0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1" fill="hold">
                          <p:stCondLst>
                            <p:cond delay="indefinite"/>
                          </p:stCondLst>
                          <p:childTnLst>
                            <p:par>
                              <p:cTn id="3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1"/>
                      </p:tgtEl>
                    </p:cond>
                  </p:nextCondLst>
                </p:seq>
                <p:seq concurrent="1" nextAc="seek">
                  <p:cTn id="375" restart="whenNotActive" fill="hold" evtFilter="cancelBubble" nodeType="interactiveSeq">
                    <p:stCondLst>
                      <p:cond evt="onClick" delay="0">
                        <p:tgtEl>
                          <p:spTgt spid="1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6" fill="hold">
                          <p:stCondLst>
                            <p:cond delay="0"/>
                          </p:stCondLst>
                          <p:childTnLst>
                            <p:par>
                              <p:cTn id="3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0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1" fill="hold">
                          <p:stCondLst>
                            <p:cond delay="indefinite"/>
                          </p:stCondLst>
                          <p:childTnLst>
                            <p:par>
                              <p:cTn id="3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7"/>
                      </p:tgtEl>
                    </p:cond>
                  </p:nextCondLst>
                </p:seq>
                <p:seq concurrent="1" nextAc="seek">
                  <p:cTn id="385" restart="whenNotActive" fill="hold" evtFilter="cancelBubble" nodeType="interactiveSeq">
                    <p:stCondLst>
                      <p:cond evt="onClick" delay="0">
                        <p:tgtEl>
                          <p:spTgt spid="1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6" fill="hold">
                          <p:stCondLst>
                            <p:cond delay="0"/>
                          </p:stCondLst>
                          <p:childTnLst>
                            <p:par>
                              <p:cTn id="3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90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1" fill="hold">
                          <p:stCondLst>
                            <p:cond delay="indefinite"/>
                          </p:stCondLst>
                          <p:childTnLst>
                            <p:par>
                              <p:cTn id="3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8"/>
                      </p:tgtEl>
                    </p:cond>
                  </p:nextCondLst>
                </p:seq>
                <p:seq concurrent="1" nextAc="seek">
                  <p:cTn id="395" restart="whenNotActive" fill="hold" evtFilter="cancelBubble" nodeType="interactiveSeq">
                    <p:stCondLst>
                      <p:cond evt="onClick" delay="0">
                        <p:tgtEl>
                          <p:spTgt spid="1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6" fill="hold">
                          <p:stCondLst>
                            <p:cond delay="0"/>
                          </p:stCondLst>
                          <p:childTnLst>
                            <p:par>
                              <p:cTn id="3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0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1" fill="hold">
                          <p:stCondLst>
                            <p:cond delay="indefinite"/>
                          </p:stCondLst>
                          <p:childTnLst>
                            <p:par>
                              <p:cTn id="4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9"/>
                      </p:tgtEl>
                    </p:cond>
                  </p:nextCondLst>
                </p:seq>
                <p:seq concurrent="1" nextAc="seek">
                  <p:cTn id="405" restart="whenNotActive" fill="hold" evtFilter="cancelBubble" nodeType="interactiveSeq">
                    <p:stCondLst>
                      <p:cond evt="onClick" delay="0">
                        <p:tgtEl>
                          <p:spTgt spid="1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6" fill="hold">
                          <p:stCondLst>
                            <p:cond delay="0"/>
                          </p:stCondLst>
                          <p:childTnLst>
                            <p:par>
                              <p:cTn id="4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0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1" fill="hold">
                          <p:stCondLst>
                            <p:cond delay="indefinite"/>
                          </p:stCondLst>
                          <p:childTnLst>
                            <p:par>
                              <p:cTn id="4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0"/>
                      </p:tgtEl>
                    </p:cond>
                  </p:nextCondLst>
                </p:seq>
                <p:seq concurrent="1" nextAc="seek">
                  <p:cTn id="415" restart="whenNotActive" fill="hold" evtFilter="cancelBubble" nodeType="interactiveSeq">
                    <p:stCondLst>
                      <p:cond evt="onClick" delay="0">
                        <p:tgtEl>
                          <p:spTgt spid="1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6" fill="hold">
                          <p:stCondLst>
                            <p:cond delay="0"/>
                          </p:stCondLst>
                          <p:childTnLst>
                            <p:par>
                              <p:cTn id="4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0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1" fill="hold">
                          <p:stCondLst>
                            <p:cond delay="indefinite"/>
                          </p:stCondLst>
                          <p:childTnLst>
                            <p:par>
                              <p:cTn id="4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1"/>
                      </p:tgtEl>
                    </p:cond>
                  </p:nextCondLst>
                </p:seq>
                <p:seq concurrent="1" nextAc="seek">
                  <p:cTn id="425" restart="whenNotActive" fill="hold" evtFilter="cancelBubble" nodeType="interactiveSeq">
                    <p:stCondLst>
                      <p:cond evt="onClick" delay="0">
                        <p:tgtEl>
                          <p:spTgt spid="1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6" fill="hold">
                          <p:stCondLst>
                            <p:cond delay="0"/>
                          </p:stCondLst>
                          <p:childTnLst>
                            <p:par>
                              <p:cTn id="4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3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1" fill="hold">
                          <p:stCondLst>
                            <p:cond delay="indefinite"/>
                          </p:stCondLst>
                          <p:childTnLst>
                            <p:par>
                              <p:cTn id="4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3"/>
                      </p:tgtEl>
                    </p:cond>
                  </p:nextCondLst>
                </p:seq>
                <p:seq concurrent="1" nextAc="seek">
                  <p:cTn id="435" restart="whenNotActive" fill="hold" evtFilter="cancelBubble" nodeType="interactiveSeq">
                    <p:stCondLst>
                      <p:cond evt="onClick" delay="0">
                        <p:tgtEl>
                          <p:spTgt spid="1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6" fill="hold">
                          <p:stCondLst>
                            <p:cond delay="0"/>
                          </p:stCondLst>
                          <p:childTnLst>
                            <p:par>
                              <p:cTn id="4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40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1" fill="hold">
                          <p:stCondLst>
                            <p:cond delay="indefinite"/>
                          </p:stCondLst>
                          <p:childTnLst>
                            <p:par>
                              <p:cTn id="4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9"/>
                      </p:tgtEl>
                    </p:cond>
                  </p:nextCondLst>
                </p:seq>
                <p:seq concurrent="1" nextAc="seek">
                  <p:cTn id="445" restart="whenNotActive" fill="hold" evtFilter="cancelBubble" nodeType="interactiveSeq">
                    <p:stCondLst>
                      <p:cond evt="onClick" delay="0">
                        <p:tgtEl>
                          <p:spTgt spid="1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6" fill="hold">
                          <p:stCondLst>
                            <p:cond delay="0"/>
                          </p:stCondLst>
                          <p:childTnLst>
                            <p:par>
                              <p:cTn id="4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50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1" fill="hold">
                          <p:stCondLst>
                            <p:cond delay="indefinite"/>
                          </p:stCondLst>
                          <p:childTnLst>
                            <p:par>
                              <p:cTn id="4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0"/>
                      </p:tgtEl>
                    </p:cond>
                  </p:nextCondLst>
                </p:seq>
                <p:seq concurrent="1" nextAc="seek">
                  <p:cTn id="455" restart="whenNotActive" fill="hold" evtFilter="cancelBubble" nodeType="interactiveSeq">
                    <p:stCondLst>
                      <p:cond evt="onClick" delay="0">
                        <p:tgtEl>
                          <p:spTgt spid="1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6" fill="hold">
                          <p:stCondLst>
                            <p:cond delay="0"/>
                          </p:stCondLst>
                          <p:childTnLst>
                            <p:par>
                              <p:cTn id="4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0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1" fill="hold">
                          <p:stCondLst>
                            <p:cond delay="indefinite"/>
                          </p:stCondLst>
                          <p:childTnLst>
                            <p:par>
                              <p:cTn id="4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1"/>
                      </p:tgtEl>
                    </p:cond>
                  </p:nextCondLst>
                </p:seq>
                <p:seq concurrent="1" nextAc="seek">
                  <p:cTn id="465" restart="whenNotActive" fill="hold" evtFilter="cancelBubble" nodeType="interactiveSeq">
                    <p:stCondLst>
                      <p:cond evt="onClick" delay="0">
                        <p:tgtEl>
                          <p:spTgt spid="1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6" fill="hold">
                          <p:stCondLst>
                            <p:cond delay="0"/>
                          </p:stCondLst>
                          <p:childTnLst>
                            <p:par>
                              <p:cTn id="4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7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1" fill="hold">
                          <p:stCondLst>
                            <p:cond delay="indefinite"/>
                          </p:stCondLst>
                          <p:childTnLst>
                            <p:par>
                              <p:cTn id="4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2"/>
                      </p:tgtEl>
                    </p:cond>
                  </p:nextCondLst>
                </p:seq>
                <p:seq concurrent="1" nextAc="seek">
                  <p:cTn id="475" restart="whenNotActive" fill="hold" evtFilter="cancelBubble" nodeType="interactiveSeq">
                    <p:stCondLst>
                      <p:cond evt="onClick" delay="0">
                        <p:tgtEl>
                          <p:spTgt spid="1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6" fill="hold">
                          <p:stCondLst>
                            <p:cond delay="0"/>
                          </p:stCondLst>
                          <p:childTnLst>
                            <p:par>
                              <p:cTn id="4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8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1" fill="hold">
                          <p:stCondLst>
                            <p:cond delay="indefinite"/>
                          </p:stCondLst>
                          <p:childTnLst>
                            <p:par>
                              <p:cTn id="4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3"/>
                      </p:tgtEl>
                    </p:cond>
                  </p:nextCondLst>
                </p:seq>
                <p:seq concurrent="1" nextAc="seek">
                  <p:cTn id="485" restart="whenNotActive" fill="hold" evtFilter="cancelBubble" nodeType="interactiveSeq">
                    <p:stCondLst>
                      <p:cond evt="onClick" delay="0">
                        <p:tgtEl>
                          <p:spTgt spid="1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6" fill="hold">
                          <p:stCondLst>
                            <p:cond delay="0"/>
                          </p:stCondLst>
                          <p:childTnLst>
                            <p:par>
                              <p:cTn id="4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0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1" fill="hold">
                          <p:stCondLst>
                            <p:cond delay="indefinite"/>
                          </p:stCondLst>
                          <p:childTnLst>
                            <p:par>
                              <p:cTn id="4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5"/>
                      </p:tgtEl>
                    </p:cond>
                  </p:nextCondLst>
                </p:seq>
                <p:seq concurrent="1" nextAc="seek">
                  <p:cTn id="495" restart="whenNotActive" fill="hold" evtFilter="cancelBubble" nodeType="interactiveSeq">
                    <p:stCondLst>
                      <p:cond evt="onClick" delay="0">
                        <p:tgtEl>
                          <p:spTgt spid="1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6" fill="hold">
                          <p:stCondLst>
                            <p:cond delay="0"/>
                          </p:stCondLst>
                          <p:childTnLst>
                            <p:par>
                              <p:cTn id="4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0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1" fill="hold">
                          <p:stCondLst>
                            <p:cond delay="indefinite"/>
                          </p:stCondLst>
                          <p:childTnLst>
                            <p:par>
                              <p:cTn id="5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1"/>
                      </p:tgtEl>
                    </p:cond>
                  </p:nextCondLst>
                </p:seq>
                <p:seq concurrent="1" nextAc="seek">
                  <p:cTn id="505" restart="whenNotActive" fill="hold" evtFilter="cancelBubble" nodeType="interactiveSeq">
                    <p:stCondLst>
                      <p:cond evt="onClick" delay="0">
                        <p:tgtEl>
                          <p:spTgt spid="1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6" fill="hold">
                          <p:stCondLst>
                            <p:cond delay="0"/>
                          </p:stCondLst>
                          <p:childTnLst>
                            <p:par>
                              <p:cTn id="5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10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1" fill="hold">
                          <p:stCondLst>
                            <p:cond delay="indefinite"/>
                          </p:stCondLst>
                          <p:childTnLst>
                            <p:par>
                              <p:cTn id="5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2"/>
                      </p:tgtEl>
                    </p:cond>
                  </p:nextCondLst>
                </p:seq>
                <p:seq concurrent="1" nextAc="seek">
                  <p:cTn id="515" restart="whenNotActive" fill="hold" evtFilter="cancelBubble" nodeType="interactiveSeq">
                    <p:stCondLst>
                      <p:cond evt="onClick" delay="0">
                        <p:tgtEl>
                          <p:spTgt spid="1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6" fill="hold">
                          <p:stCondLst>
                            <p:cond delay="0"/>
                          </p:stCondLst>
                          <p:childTnLst>
                            <p:par>
                              <p:cTn id="5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20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1" fill="hold">
                          <p:stCondLst>
                            <p:cond delay="indefinite"/>
                          </p:stCondLst>
                          <p:childTnLst>
                            <p:par>
                              <p:cTn id="5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3"/>
                      </p:tgtEl>
                    </p:cond>
                  </p:nextCondLst>
                </p:seq>
                <p:seq concurrent="1" nextAc="seek">
                  <p:cTn id="525" restart="whenNotActive" fill="hold" evtFilter="cancelBubble" nodeType="interactiveSeq">
                    <p:stCondLst>
                      <p:cond evt="onClick" delay="0">
                        <p:tgtEl>
                          <p:spTgt spid="1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6" fill="hold">
                          <p:stCondLst>
                            <p:cond delay="0"/>
                          </p:stCondLst>
                          <p:childTnLst>
                            <p:par>
                              <p:cTn id="5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0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1" fill="hold">
                          <p:stCondLst>
                            <p:cond delay="indefinite"/>
                          </p:stCondLst>
                          <p:childTnLst>
                            <p:par>
                              <p:cTn id="5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4"/>
                      </p:tgtEl>
                    </p:cond>
                  </p:nextCondLst>
                </p:seq>
                <p:seq concurrent="1" nextAc="seek">
                  <p:cTn id="535" restart="whenNotActive" fill="hold" evtFilter="cancelBubble" nodeType="interactiveSeq">
                    <p:stCondLst>
                      <p:cond evt="onClick" delay="0">
                        <p:tgtEl>
                          <p:spTgt spid="1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6" fill="hold">
                          <p:stCondLst>
                            <p:cond delay="0"/>
                          </p:stCondLst>
                          <p:childTnLst>
                            <p:par>
                              <p:cTn id="5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40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1" fill="hold">
                          <p:stCondLst>
                            <p:cond delay="indefinite"/>
                          </p:stCondLst>
                          <p:childTnLst>
                            <p:par>
                              <p:cTn id="5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5"/>
                      </p:tgtEl>
                    </p:cond>
                  </p:nextCondLst>
                </p:seq>
                <p:seq concurrent="1" nextAc="seek">
                  <p:cTn id="545" restart="whenNotActive" fill="hold" evtFilter="cancelBubble" nodeType="interactiveSeq">
                    <p:stCondLst>
                      <p:cond evt="onClick" delay="0">
                        <p:tgtEl>
                          <p:spTgt spid="1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6" fill="hold">
                          <p:stCondLst>
                            <p:cond delay="0"/>
                          </p:stCondLst>
                          <p:childTnLst>
                            <p:par>
                              <p:cTn id="5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0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1" fill="hold">
                          <p:stCondLst>
                            <p:cond delay="indefinite"/>
                          </p:stCondLst>
                          <p:childTnLst>
                            <p:par>
                              <p:cTn id="5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7"/>
                      </p:tgtEl>
                    </p:cond>
                  </p:nextCondLst>
                </p:seq>
                <p:seq concurrent="1" nextAc="seek">
                  <p:cTn id="555" restart="whenNotActive" fill="hold" evtFilter="cancelBubble" nodeType="interactiveSeq">
                    <p:stCondLst>
                      <p:cond evt="onClick" delay="0">
                        <p:tgtEl>
                          <p:spTgt spid="1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6" fill="hold">
                          <p:stCondLst>
                            <p:cond delay="0"/>
                          </p:stCondLst>
                          <p:childTnLst>
                            <p:par>
                              <p:cTn id="5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60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1" fill="hold">
                          <p:stCondLst>
                            <p:cond delay="indefinite"/>
                          </p:stCondLst>
                          <p:childTnLst>
                            <p:par>
                              <p:cTn id="5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3"/>
                      </p:tgtEl>
                    </p:cond>
                  </p:nextCondLst>
                </p:seq>
                <p:seq concurrent="1" nextAc="seek">
                  <p:cTn id="565" restart="whenNotActive" fill="hold" evtFilter="cancelBubble" nodeType="interactiveSeq">
                    <p:stCondLst>
                      <p:cond evt="onClick" delay="0">
                        <p:tgtEl>
                          <p:spTgt spid="17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6" fill="hold">
                          <p:stCondLst>
                            <p:cond delay="0"/>
                          </p:stCondLst>
                          <p:childTnLst>
                            <p:par>
                              <p:cTn id="5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70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1" fill="hold">
                          <p:stCondLst>
                            <p:cond delay="indefinite"/>
                          </p:stCondLst>
                          <p:childTnLst>
                            <p:par>
                              <p:cTn id="5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4"/>
                      </p:tgtEl>
                    </p:cond>
                  </p:nextCondLst>
                </p:seq>
                <p:seq concurrent="1" nextAc="seek">
                  <p:cTn id="575" restart="whenNotActive" fill="hold" evtFilter="cancelBubble" nodeType="interactiveSeq">
                    <p:stCondLst>
                      <p:cond evt="onClick" delay="0">
                        <p:tgtEl>
                          <p:spTgt spid="17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6" fill="hold">
                          <p:stCondLst>
                            <p:cond delay="0"/>
                          </p:stCondLst>
                          <p:childTnLst>
                            <p:par>
                              <p:cTn id="5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0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1" fill="hold">
                          <p:stCondLst>
                            <p:cond delay="indefinite"/>
                          </p:stCondLst>
                          <p:childTnLst>
                            <p:par>
                              <p:cTn id="5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5"/>
                      </p:tgtEl>
                    </p:cond>
                  </p:nextCondLst>
                </p:seq>
                <p:seq concurrent="1" nextAc="seek">
                  <p:cTn id="585" restart="whenNotActive" fill="hold" evtFilter="cancelBubble" nodeType="interactiveSeq">
                    <p:stCondLst>
                      <p:cond evt="onClick" delay="0">
                        <p:tgtEl>
                          <p:spTgt spid="17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6" fill="hold">
                          <p:stCondLst>
                            <p:cond delay="0"/>
                          </p:stCondLst>
                          <p:childTnLst>
                            <p:par>
                              <p:cTn id="5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90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1" fill="hold">
                          <p:stCondLst>
                            <p:cond delay="indefinite"/>
                          </p:stCondLst>
                          <p:childTnLst>
                            <p:par>
                              <p:cTn id="5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6"/>
                      </p:tgtEl>
                    </p:cond>
                  </p:nextCondLst>
                </p:seq>
                <p:seq concurrent="1" nextAc="seek">
                  <p:cTn id="595" restart="whenNotActive" fill="hold" evtFilter="cancelBubble" nodeType="interactiveSeq">
                    <p:stCondLst>
                      <p:cond evt="onClick" delay="0">
                        <p:tgtEl>
                          <p:spTgt spid="1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6" fill="hold">
                          <p:stCondLst>
                            <p:cond delay="0"/>
                          </p:stCondLst>
                          <p:childTnLst>
                            <p:par>
                              <p:cTn id="5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00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1" fill="hold">
                          <p:stCondLst>
                            <p:cond delay="indefinite"/>
                          </p:stCondLst>
                          <p:childTnLst>
                            <p:par>
                              <p:cTn id="6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7"/>
                      </p:tgtEl>
                    </p:cond>
                  </p:nextCondLst>
                </p:seq>
                <p:seq concurrent="1" nextAc="seek">
                  <p:cTn id="605" restart="whenNotActive" fill="hold" evtFilter="cancelBubble" nodeType="interactiveSeq">
                    <p:stCondLst>
                      <p:cond evt="onClick" delay="0">
                        <p:tgtEl>
                          <p:spTgt spid="17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6" fill="hold">
                          <p:stCondLst>
                            <p:cond delay="0"/>
                          </p:stCondLst>
                          <p:childTnLst>
                            <p:par>
                              <p:cTn id="6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10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1" fill="hold">
                          <p:stCondLst>
                            <p:cond delay="indefinite"/>
                          </p:stCondLst>
                          <p:childTnLst>
                            <p:par>
                              <p:cTn id="6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9"/>
                      </p:tgtEl>
                    </p:cond>
                  </p:nextCondLst>
                </p:seq>
                <p:seq concurrent="1" nextAc="seek">
                  <p:cTn id="61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6" fill="hold">
                          <p:stCondLst>
                            <p:cond delay="0"/>
                          </p:stCondLst>
                          <p:childTnLst>
                            <p:par>
                              <p:cTn id="6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8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23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4" fill="hold">
                          <p:stCondLst>
                            <p:cond delay="0"/>
                          </p:stCondLst>
                          <p:childTnLst>
                            <p:par>
                              <p:cTn id="6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6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1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632" restart="whenNotActive" fill="hold" evtFilter="cancelBubble" nodeType="interactiveSeq">
                    <p:stCondLst>
                      <p:cond evt="onClick" delay="0">
                        <p:tgtEl>
                          <p:spTgt spid="1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3" fill="hold">
                          <p:stCondLst>
                            <p:cond delay="0"/>
                          </p:stCondLst>
                          <p:childTnLst>
                            <p:par>
                              <p:cTn id="6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6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0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7"/>
                      </p:tgtEl>
                    </p:cond>
                  </p:nextCondLst>
                </p:seq>
                <p:seq concurrent="1" nextAc="seek">
                  <p:cTn id="641" restart="whenNotActive" fill="hold" evtFilter="cancelBubble" nodeType="interactiveSeq">
                    <p:stCondLst>
                      <p:cond evt="onClick" delay="0">
                        <p:tgtEl>
                          <p:spTgt spid="1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2" fill="hold">
                          <p:stCondLst>
                            <p:cond delay="0"/>
                          </p:stCondLst>
                          <p:childTnLst>
                            <p:par>
                              <p:cTn id="6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9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8"/>
                      </p:tgtEl>
                    </p:cond>
                  </p:nextCondLst>
                </p:seq>
                <p:seq concurrent="1" nextAc="seek">
                  <p:cTn id="650" restart="whenNotActive" fill="hold" evtFilter="cancelBubble" nodeType="interactiveSeq">
                    <p:stCondLst>
                      <p:cond evt="onClick" delay="0">
                        <p:tgtEl>
                          <p:spTgt spid="1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1" fill="hold">
                          <p:stCondLst>
                            <p:cond delay="0"/>
                          </p:stCondLst>
                          <p:childTnLst>
                            <p:par>
                              <p:cTn id="6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4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8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9"/>
                      </p:tgtEl>
                    </p:cond>
                  </p:nextCondLst>
                </p:seq>
                <p:seq concurrent="1" nextAc="seek">
                  <p:cTn id="659" restart="whenNotActive" fill="hold" evtFilter="cancelBubble" nodeType="interactiveSeq">
                    <p:stCondLst>
                      <p:cond evt="onClick" delay="0">
                        <p:tgtEl>
                          <p:spTgt spid="1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0" fill="hold">
                          <p:stCondLst>
                            <p:cond delay="0"/>
                          </p:stCondLst>
                          <p:childTnLst>
                            <p:par>
                              <p:cTn id="6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3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7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0"/>
                      </p:tgtEl>
                    </p:cond>
                  </p:nextCondLst>
                </p:seq>
                <p:seq concurrent="1" nextAc="seek">
                  <p:cTn id="668" restart="whenNotActive" fill="hold" evtFilter="cancelBubble" nodeType="interactiveSeq">
                    <p:stCondLst>
                      <p:cond evt="onClick" delay="0">
                        <p:tgtEl>
                          <p:spTgt spid="1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9" fill="hold">
                          <p:stCondLst>
                            <p:cond delay="0"/>
                          </p:stCondLst>
                          <p:childTnLst>
                            <p:par>
                              <p:cTn id="6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2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6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1"/>
                      </p:tgtEl>
                    </p:cond>
                  </p:nextCondLst>
                </p:seq>
                <p:seq concurrent="1" nextAc="seek">
                  <p:cTn id="677" restart="whenNotActive" fill="hold" evtFilter="cancelBubble" nodeType="interactiveSeq">
                    <p:stCondLst>
                      <p:cond evt="onClick" delay="0">
                        <p:tgtEl>
                          <p:spTgt spid="19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8" fill="hold">
                          <p:stCondLst>
                            <p:cond delay="0"/>
                          </p:stCondLst>
                          <p:childTnLst>
                            <p:par>
                              <p:cTn id="6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0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1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2"/>
                      </p:tgtEl>
                    </p:cond>
                  </p:nextCondLst>
                </p:seq>
                <p:seq concurrent="1" nextAc="seek">
                  <p:cTn id="686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7" fill="hold">
                          <p:stCondLst>
                            <p:cond delay="0"/>
                          </p:stCondLst>
                          <p:childTnLst>
                            <p:par>
                              <p:cTn id="6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57" grpId="0" animBg="1"/>
          <p:bldP spid="57" grpId="1" animBg="1"/>
          <p:bldP spid="59" grpId="0" animBg="1"/>
          <p:bldP spid="59" grpId="1" animBg="1"/>
          <p:bldP spid="61" grpId="0" animBg="1"/>
          <p:bldP spid="61" grpId="1" animBg="1"/>
          <p:bldP spid="72" grpId="0" animBg="1"/>
          <p:bldP spid="72" grpId="1" animBg="1"/>
          <p:bldP spid="73" grpId="0" animBg="1"/>
          <p:bldP spid="73" grpId="1" animBg="1"/>
          <p:bldP spid="74" grpId="0" animBg="1"/>
          <p:bldP spid="74" grpId="1" animBg="1"/>
          <p:bldP spid="75" grpId="0" animBg="1"/>
          <p:bldP spid="75" grpId="1" animBg="1"/>
          <p:bldP spid="76" grpId="0" animBg="1"/>
          <p:bldP spid="76" grpId="1" animBg="1"/>
          <p:bldP spid="82" grpId="0" animBg="1"/>
          <p:bldP spid="82" grpId="1" animBg="1"/>
          <p:bldP spid="84" grpId="0" animBg="1"/>
          <p:bldP spid="84" grpId="1" animBg="1"/>
          <p:bldP spid="85" grpId="0" animBg="1"/>
          <p:bldP spid="85" grpId="1" animBg="1"/>
          <p:bldP spid="86" grpId="0" animBg="1"/>
          <p:bldP spid="86" grpId="1" animBg="1"/>
          <p:bldP spid="87" grpId="0" animBg="1"/>
          <p:bldP spid="87" grpId="1" animBg="1"/>
          <p:bldP spid="88" grpId="0" animBg="1"/>
          <p:bldP spid="88" grpId="1" animBg="1"/>
          <p:bldP spid="94" grpId="0" animBg="1"/>
          <p:bldP spid="94" grpId="1" animBg="1"/>
          <p:bldP spid="96" grpId="0" animBg="1"/>
          <p:bldP spid="96" grpId="1" animBg="1"/>
          <p:bldP spid="97" grpId="0" animBg="1"/>
          <p:bldP spid="97" grpId="1" animBg="1"/>
          <p:bldP spid="98" grpId="0" animBg="1"/>
          <p:bldP spid="98" grpId="1" animBg="1"/>
          <p:bldP spid="99" grpId="0" animBg="1"/>
          <p:bldP spid="99" grpId="1" animBg="1"/>
          <p:bldP spid="100" grpId="0" animBg="1"/>
          <p:bldP spid="100" grpId="1" animBg="1"/>
          <p:bldP spid="106" grpId="0" animBg="1"/>
          <p:bldP spid="106" grpId="1" animBg="1"/>
          <p:bldP spid="108" grpId="0" animBg="1"/>
          <p:bldP spid="108" grpId="1" animBg="1"/>
          <p:bldP spid="109" grpId="0" animBg="1"/>
          <p:bldP spid="109" grpId="1" animBg="1"/>
          <p:bldP spid="110" grpId="0" animBg="1"/>
          <p:bldP spid="110" grpId="1" animBg="1"/>
          <p:bldP spid="111" grpId="0" animBg="1"/>
          <p:bldP spid="111" grpId="1" animBg="1"/>
          <p:bldP spid="112" grpId="0" animBg="1"/>
          <p:bldP spid="112" grpId="1" animBg="1"/>
          <p:bldP spid="118" grpId="0" animBg="1"/>
          <p:bldP spid="118" grpId="1" animBg="1"/>
          <p:bldP spid="120" grpId="0" animBg="1"/>
          <p:bldP spid="120" grpId="1" animBg="1"/>
          <p:bldP spid="121" grpId="0" animBg="1"/>
          <p:bldP spid="121" grpId="1" animBg="1"/>
          <p:bldP spid="122" grpId="0" animBg="1"/>
          <p:bldP spid="122" grpId="1" animBg="1"/>
          <p:bldP spid="123" grpId="0" animBg="1"/>
          <p:bldP spid="123" grpId="1" animBg="1"/>
          <p:bldP spid="124" grpId="0" animBg="1"/>
          <p:bldP spid="124" grpId="1" animBg="1"/>
          <p:bldP spid="130" grpId="0" animBg="1"/>
          <p:bldP spid="130" grpId="1" animBg="1"/>
          <p:bldP spid="132" grpId="0" animBg="1"/>
          <p:bldP spid="132" grpId="1" animBg="1"/>
          <p:bldP spid="133" grpId="0" animBg="1"/>
          <p:bldP spid="133" grpId="1" animBg="1"/>
          <p:bldP spid="134" grpId="0" animBg="1"/>
          <p:bldP spid="134" grpId="1" animBg="1"/>
          <p:bldP spid="135" grpId="0" animBg="1"/>
          <p:bldP spid="135" grpId="1" animBg="1"/>
          <p:bldP spid="136" grpId="0" animBg="1"/>
          <p:bldP spid="136" grpId="1" animBg="1"/>
          <p:bldP spid="142" grpId="0" animBg="1"/>
          <p:bldP spid="142" grpId="1" animBg="1"/>
          <p:bldP spid="144" grpId="0" animBg="1"/>
          <p:bldP spid="144" grpId="1" animBg="1"/>
          <p:bldP spid="145" grpId="0" animBg="1"/>
          <p:bldP spid="145" grpId="1" animBg="1"/>
          <p:bldP spid="146" grpId="0" animBg="1"/>
          <p:bldP spid="146" grpId="1" animBg="1"/>
          <p:bldP spid="147" grpId="0" animBg="1"/>
          <p:bldP spid="147" grpId="1" animBg="1"/>
          <p:bldP spid="148" grpId="0" animBg="1"/>
          <p:bldP spid="148" grpId="1" animBg="1"/>
          <p:bldP spid="154" grpId="0" animBg="1"/>
          <p:bldP spid="154" grpId="1" animBg="1"/>
          <p:bldP spid="156" grpId="0" animBg="1"/>
          <p:bldP spid="156" grpId="1" animBg="1"/>
          <p:bldP spid="157" grpId="0" animBg="1"/>
          <p:bldP spid="157" grpId="1" animBg="1"/>
          <p:bldP spid="158" grpId="0" animBg="1"/>
          <p:bldP spid="158" grpId="1" animBg="1"/>
          <p:bldP spid="159" grpId="0" animBg="1"/>
          <p:bldP spid="159" grpId="1" animBg="1"/>
          <p:bldP spid="160" grpId="0" animBg="1"/>
          <p:bldP spid="160" grpId="1" animBg="1"/>
          <p:bldP spid="166" grpId="0" animBg="1"/>
          <p:bldP spid="166" grpId="1" animBg="1"/>
          <p:bldP spid="168" grpId="0" animBg="1"/>
          <p:bldP spid="168" grpId="1" animBg="1"/>
          <p:bldP spid="169" grpId="0" animBg="1"/>
          <p:bldP spid="169" grpId="1" animBg="1"/>
          <p:bldP spid="170" grpId="0" animBg="1"/>
          <p:bldP spid="170" grpId="1" animBg="1"/>
          <p:bldP spid="171" grpId="0" animBg="1"/>
          <p:bldP spid="171" grpId="1" animBg="1"/>
          <p:bldP spid="172" grpId="0" animBg="1"/>
          <p:bldP spid="172" grpId="1" animBg="1"/>
          <p:bldP spid="178" grpId="0" animBg="1"/>
          <p:bldP spid="178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7.21554E-7 L 0.0556 0.24722 C 0.05872 0.25763 0.05729 0.25439 0.05898 0.25902 L 0.16237 0.5414 " pathEditMode="relative" rAng="0" ptsTypes="AAAA">
                                          <p:cBhvr>
                                            <p:cTn id="6" dur="80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112" y="270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" dur="8000" fill="hold"/>
                                            <p:tgtEl>
                                              <p:spTgt spid="18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7.21554E-7 L -0.01705 0.29833 C -0.0181 0.31082 -0.01757 0.30689 -0.0181 0.31244 L -0.04961 0.65356 " pathEditMode="relative" rAng="0" ptsTypes="AAAA">
                                          <p:cBhvr>
                                            <p:cTn id="10" dur="8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87" y="326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8000" fill="hold"/>
                                            <p:tgtEl>
                                              <p:spTgt spid="18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3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5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" fill="hold">
                          <p:stCondLst>
                            <p:cond delay="0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3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2"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3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3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75" restart="whenNotActive" fill="hold" evtFilter="cancelBubble" nodeType="interactiveSeq">
                    <p:stCondLst>
                      <p:cond evt="onClick" delay="0">
                        <p:tgtEl>
                          <p:spTgt spid="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6" fill="hold">
                          <p:stCondLst>
                            <p:cond delay="0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7"/>
                      </p:tgtEl>
                    </p:cond>
                  </p:nextCondLst>
                </p:seq>
                <p:seq concurrent="1" nextAc="seek">
                  <p:cTn id="85" restart="whenNotActive" fill="hold" evtFilter="cancelBubble" nodeType="interactiveSeq">
                    <p:stCondLst>
                      <p:cond evt="onClick" delay="0">
                        <p:tgtEl>
                          <p:spTgt spid="7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6" fill="hold">
                          <p:stCondLst>
                            <p:cond delay="0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8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7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9"/>
                      </p:tgtEl>
                    </p:cond>
                  </p:nextCondLst>
                </p:seq>
                <p:seq concurrent="1" nextAc="seek">
                  <p:cTn id="105" restart="whenNotActive" fill="hold" evtFilter="cancelBubble" nodeType="interactiveSeq">
                    <p:stCondLst>
                      <p:cond evt="onClick" delay="0">
                        <p:tgtEl>
                          <p:spTgt spid="8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6" fill="hold">
                          <p:stCondLst>
                            <p:cond delay="0"/>
                          </p:stCondLst>
                          <p:childTnLst>
                            <p:par>
                              <p:cTn id="1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0"/>
                      </p:tgtEl>
                    </p:cond>
                  </p:nextCondLst>
                </p:seq>
                <p:seq concurrent="1" nextAc="seek">
                  <p:cTn id="115" restart="whenNotActive" fill="hold" evtFilter="cancelBubble" nodeType="interactiveSeq">
                    <p:stCondLst>
                      <p:cond evt="onClick" delay="0">
                        <p:tgtEl>
                          <p:spTgt spid="8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6" fill="hold">
                          <p:stCondLst>
                            <p:cond delay="0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1"/>
                      </p:tgtEl>
                    </p:cond>
                  </p:nextCondLst>
                </p:seq>
                <p:seq concurrent="1" nextAc="seek">
                  <p:cTn id="125" restart="whenNotActive" fill="hold" evtFilter="cancelBubble" nodeType="interactiveSeq">
                    <p:stCondLst>
                      <p:cond evt="onClick" delay="0">
                        <p:tgtEl>
                          <p:spTgt spid="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6" fill="hold">
                          <p:stCondLst>
                            <p:cond delay="0"/>
                          </p:stCondLst>
                          <p:childTnLst>
                            <p:par>
                              <p:cTn id="1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3"/>
                      </p:tgtEl>
                    </p:cond>
                  </p:nextCondLst>
                </p:seq>
                <p:seq concurrent="1" nextAc="seek">
                  <p:cTn id="135" restart="whenNotActive" fill="hold" evtFilter="cancelBubble" nodeType="interactiveSeq">
                    <p:stCondLst>
                      <p:cond evt="onClick" delay="0">
                        <p:tgtEl>
                          <p:spTgt spid="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6" fill="hold">
                          <p:stCondLst>
                            <p:cond delay="0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1" fill="hold">
                          <p:stCondLst>
                            <p:cond delay="indefinite"/>
                          </p:stCondLst>
                          <p:childTnLst>
                            <p:par>
                              <p:cTn id="1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9"/>
                      </p:tgtEl>
                    </p:cond>
                  </p:nextCondLst>
                </p:seq>
                <p:seq concurrent="1" nextAc="seek">
                  <p:cTn id="145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6" fill="hold">
                          <p:stCondLst>
                            <p:cond delay="0"/>
                          </p:stCondLst>
                          <p:childTnLst>
                            <p:par>
                              <p:cTn id="1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0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1" fill="hold">
                          <p:stCondLst>
                            <p:cond delay="indefinite"/>
                          </p:stCondLst>
                          <p:childTnLst>
                            <p:par>
                              <p:cTn id="1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155" restart="whenNotActive" fill="hold" evtFilter="cancelBubble" nodeType="interactiveSeq">
                    <p:stCondLst>
                      <p:cond evt="onClick" delay="0">
                        <p:tgtEl>
                          <p:spTgt spid="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6" fill="hold">
                          <p:stCondLst>
                            <p:cond delay="0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0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1"/>
                      </p:tgtEl>
                    </p:cond>
                  </p:nextCondLst>
                </p:seq>
                <p:seq concurrent="1" nextAc="seek">
                  <p:cTn id="165" restart="whenNotActive" fill="hold" evtFilter="cancelBubble" nodeType="interactiveSeq">
                    <p:stCondLst>
                      <p:cond evt="onClick" delay="0">
                        <p:tgtEl>
                          <p:spTgt spid="9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6" fill="hold">
                          <p:stCondLst>
                            <p:cond delay="0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0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2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9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0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1" fill="hold">
                          <p:stCondLst>
                            <p:cond delay="indefinite"/>
                          </p:stCondLst>
                          <p:childTnLst>
                            <p:par>
                              <p:cTn id="1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3"/>
                      </p:tgtEl>
                    </p:cond>
                  </p:nextCondLst>
                </p:seq>
                <p:seq concurrent="1" nextAc="seek">
                  <p:cTn id="185" restart="whenNotActive" fill="hold" evtFilter="cancelBubble" nodeType="interactiveSeq">
                    <p:stCondLst>
                      <p:cond evt="onClick" delay="0">
                        <p:tgtEl>
                          <p:spTgt spid="9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6" fill="hold">
                          <p:stCondLst>
                            <p:cond delay="0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0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1" fill="hold">
                          <p:stCondLst>
                            <p:cond delay="indefinite"/>
                          </p:stCondLst>
                          <p:childTnLst>
                            <p:par>
                              <p:cTn id="1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5"/>
                      </p:tgtEl>
                    </p:cond>
                  </p:nextCondLst>
                </p:seq>
                <p:seq concurrent="1" nextAc="seek">
                  <p:cTn id="195" restart="whenNotActive" fill="hold" evtFilter="cancelBubble" nodeType="interactiveSeq">
                    <p:stCondLst>
                      <p:cond evt="onClick" delay="0">
                        <p:tgtEl>
                          <p:spTgt spid="10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6" fill="hold">
                          <p:stCondLst>
                            <p:cond delay="0"/>
                          </p:stCondLst>
                          <p:childTnLst>
                            <p:par>
                              <p:cTn id="1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1" fill="hold">
                          <p:stCondLst>
                            <p:cond delay="indefinite"/>
                          </p:stCondLst>
                          <p:childTnLst>
                            <p:par>
                              <p:cTn id="2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1"/>
                      </p:tgtEl>
                    </p:cond>
                  </p:nextCondLst>
                </p:seq>
                <p:seq concurrent="1" nextAc="seek">
                  <p:cTn id="205" restart="whenNotActive" fill="hold" evtFilter="cancelBubble" nodeType="interactiveSeq">
                    <p:stCondLst>
                      <p:cond evt="onClick" delay="0">
                        <p:tgtEl>
                          <p:spTgt spid="10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6" fill="hold">
                          <p:stCondLst>
                            <p:cond delay="0"/>
                          </p:stCondLst>
                          <p:childTnLst>
                            <p:par>
                              <p:cTn id="2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0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1" fill="hold">
                          <p:stCondLst>
                            <p:cond delay="indefinite"/>
                          </p:stCondLst>
                          <p:childTnLst>
                            <p:par>
                              <p:cTn id="2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2"/>
                      </p:tgtEl>
                    </p:cond>
                  </p:nextCondLst>
                </p:seq>
                <p:seq concurrent="1" nextAc="seek">
                  <p:cTn id="215" restart="whenNotActive" fill="hold" evtFilter="cancelBubble" nodeType="interactiveSeq">
                    <p:stCondLst>
                      <p:cond evt="onClick" delay="0">
                        <p:tgtEl>
                          <p:spTgt spid="10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6" fill="hold">
                          <p:stCondLst>
                            <p:cond delay="0"/>
                          </p:stCondLst>
                          <p:childTnLst>
                            <p:par>
                              <p:cTn id="2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0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1" fill="hold">
                          <p:stCondLst>
                            <p:cond delay="indefinite"/>
                          </p:stCondLst>
                          <p:childTnLst>
                            <p:par>
                              <p:cTn id="2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3"/>
                      </p:tgtEl>
                    </p:cond>
                  </p:nextCondLst>
                </p:seq>
                <p:seq concurrent="1" nextAc="seek">
                  <p:cTn id="225" restart="whenNotActive" fill="hold" evtFilter="cancelBubble" nodeType="interactiveSeq">
                    <p:stCondLst>
                      <p:cond evt="onClick" delay="0">
                        <p:tgtEl>
                          <p:spTgt spid="10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6" fill="hold">
                          <p:stCondLst>
                            <p:cond delay="0"/>
                          </p:stCondLst>
                          <p:childTnLst>
                            <p:par>
                              <p:cTn id="2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1" fill="hold">
                          <p:stCondLst>
                            <p:cond delay="indefinite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4"/>
                      </p:tgtEl>
                    </p:cond>
                  </p:nextCondLst>
                </p:seq>
                <p:seq concurrent="1" nextAc="seek">
                  <p:cTn id="235" restart="whenNotActive" fill="hold" evtFilter="cancelBubble" nodeType="interactiveSeq">
                    <p:stCondLst>
                      <p:cond evt="onClick" delay="0">
                        <p:tgtEl>
                          <p:spTgt spid="10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6" fill="hold">
                          <p:stCondLst>
                            <p:cond delay="0"/>
                          </p:stCondLst>
                          <p:childTnLst>
                            <p:par>
                              <p:cTn id="2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40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1" fill="hold">
                          <p:stCondLst>
                            <p:cond delay="indefinite"/>
                          </p:stCondLst>
                          <p:childTnLst>
                            <p:par>
                              <p:cTn id="2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5"/>
                      </p:tgtEl>
                    </p:cond>
                  </p:nextCondLst>
                </p:seq>
                <p:seq concurrent="1" nextAc="seek">
                  <p:cTn id="245" restart="whenNotActive" fill="hold" evtFilter="cancelBubble" nodeType="interactiveSeq">
                    <p:stCondLst>
                      <p:cond evt="onClick" delay="0">
                        <p:tgtEl>
                          <p:spTgt spid="10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6" fill="hold">
                          <p:stCondLst>
                            <p:cond delay="0"/>
                          </p:stCondLst>
                          <p:childTnLst>
                            <p:par>
                              <p:cTn id="2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5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1" fill="hold">
                          <p:stCondLst>
                            <p:cond delay="indefinite"/>
                          </p:stCondLst>
                          <p:childTnLst>
                            <p:par>
                              <p:cTn id="2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7"/>
                      </p:tgtEl>
                    </p:cond>
                  </p:nextCondLst>
                </p:seq>
                <p:seq concurrent="1" nextAc="seek">
                  <p:cTn id="255" restart="whenNotActive" fill="hold" evtFilter="cancelBubble" nodeType="interactiveSeq">
                    <p:stCondLst>
                      <p:cond evt="onClick" delay="0">
                        <p:tgtEl>
                          <p:spTgt spid="1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6" fill="hold">
                          <p:stCondLst>
                            <p:cond delay="0"/>
                          </p:stCondLst>
                          <p:childTnLst>
                            <p:par>
                              <p:cTn id="2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0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1" fill="hold">
                          <p:stCondLst>
                            <p:cond delay="indefinite"/>
                          </p:stCondLst>
                          <p:childTnLst>
                            <p:par>
                              <p:cTn id="2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3"/>
                      </p:tgtEl>
                    </p:cond>
                  </p:nextCondLst>
                </p:seq>
                <p:seq concurrent="1" nextAc="seek">
                  <p:cTn id="265" restart="whenNotActive" fill="hold" evtFilter="cancelBubble" nodeType="interactiveSeq">
                    <p:stCondLst>
                      <p:cond evt="onClick" delay="0">
                        <p:tgtEl>
                          <p:spTgt spid="1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6" fill="hold">
                          <p:stCondLst>
                            <p:cond delay="0"/>
                          </p:stCondLst>
                          <p:childTnLst>
                            <p:par>
                              <p:cTn id="2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70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1" fill="hold">
                          <p:stCondLst>
                            <p:cond delay="indefinite"/>
                          </p:stCondLst>
                          <p:childTnLst>
                            <p:par>
                              <p:cTn id="2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4"/>
                      </p:tgtEl>
                    </p:cond>
                  </p:nextCondLst>
                </p:seq>
                <p:seq concurrent="1" nextAc="seek">
                  <p:cTn id="275" restart="whenNotActive" fill="hold" evtFilter="cancelBubble" nodeType="interactiveSeq">
                    <p:stCondLst>
                      <p:cond evt="onClick" delay="0">
                        <p:tgtEl>
                          <p:spTgt spid="1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6" fill="hold">
                          <p:stCondLst>
                            <p:cond delay="0"/>
                          </p:stCondLst>
                          <p:childTnLst>
                            <p:par>
                              <p:cTn id="2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8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1" fill="hold">
                          <p:stCondLst>
                            <p:cond delay="indefinite"/>
                          </p:stCondLst>
                          <p:childTnLst>
                            <p:par>
                              <p:cTn id="2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5"/>
                      </p:tgtEl>
                    </p:cond>
                  </p:nextCondLst>
                </p:seq>
                <p:seq concurrent="1" nextAc="seek">
                  <p:cTn id="285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6" fill="hold">
                          <p:stCondLst>
                            <p:cond delay="0"/>
                          </p:stCondLst>
                          <p:childTnLst>
                            <p:par>
                              <p:cTn id="2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0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1" fill="hold">
                          <p:stCondLst>
                            <p:cond delay="indefinite"/>
                          </p:stCondLst>
                          <p:childTnLst>
                            <p:par>
                              <p:cTn id="2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295" restart="whenNotActive" fill="hold" evtFilter="cancelBubble" nodeType="interactiveSeq">
                    <p:stCondLst>
                      <p:cond evt="onClick" delay="0">
                        <p:tgtEl>
                          <p:spTgt spid="1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6" fill="hold">
                          <p:stCondLst>
                            <p:cond delay="0"/>
                          </p:stCondLst>
                          <p:childTnLst>
                            <p:par>
                              <p:cTn id="2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0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1" fill="hold">
                          <p:stCondLst>
                            <p:cond delay="indefinite"/>
                          </p:stCondLst>
                          <p:childTnLst>
                            <p:par>
                              <p:cTn id="3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7"/>
                      </p:tgtEl>
                    </p:cond>
                  </p:nextCondLst>
                </p:seq>
                <p:seq concurrent="1" nextAc="seek">
                  <p:cTn id="305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6" fill="hold">
                          <p:stCondLst>
                            <p:cond delay="0"/>
                          </p:stCondLst>
                          <p:childTnLst>
                            <p:par>
                              <p:cTn id="3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1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1" fill="hold">
                          <p:stCondLst>
                            <p:cond delay="indefinite"/>
                          </p:stCondLst>
                          <p:childTnLst>
                            <p:par>
                              <p:cTn id="3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315" restart="whenNotActive" fill="hold" evtFilter="cancelBubble" nodeType="interactiveSeq">
                    <p:stCondLst>
                      <p:cond evt="onClick" delay="0">
                        <p:tgtEl>
                          <p:spTgt spid="1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6" fill="hold">
                          <p:stCondLst>
                            <p:cond delay="0"/>
                          </p:stCondLst>
                          <p:childTnLst>
                            <p:par>
                              <p:cTn id="3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1" fill="hold">
                          <p:stCondLst>
                            <p:cond delay="indefinite"/>
                          </p:stCondLst>
                          <p:childTnLst>
                            <p:par>
                              <p:cTn id="3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5"/>
                      </p:tgtEl>
                    </p:cond>
                  </p:nextCondLst>
                </p:seq>
                <p:seq concurrent="1" nextAc="seek">
                  <p:cTn id="325" restart="whenNotActive" fill="hold" evtFilter="cancelBubble" nodeType="interactiveSeq">
                    <p:stCondLst>
                      <p:cond evt="onClick" delay="0">
                        <p:tgtEl>
                          <p:spTgt spid="1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6" fill="hold">
                          <p:stCondLst>
                            <p:cond delay="0"/>
                          </p:stCondLst>
                          <p:childTnLst>
                            <p:par>
                              <p:cTn id="3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3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1" fill="hold">
                          <p:stCondLst>
                            <p:cond delay="indefinite"/>
                          </p:stCondLst>
                          <p:childTnLst>
                            <p:par>
                              <p:cTn id="3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6"/>
                      </p:tgtEl>
                    </p:cond>
                  </p:nextCondLst>
                </p:seq>
                <p:seq concurrent="1" nextAc="seek">
                  <p:cTn id="335" restart="whenNotActive" fill="hold" evtFilter="cancelBubble" nodeType="interactiveSeq">
                    <p:stCondLst>
                      <p:cond evt="onClick" delay="0">
                        <p:tgtEl>
                          <p:spTgt spid="1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6" fill="hold">
                          <p:stCondLst>
                            <p:cond delay="0"/>
                          </p:stCondLst>
                          <p:childTnLst>
                            <p:par>
                              <p:cTn id="3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40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1" fill="hold">
                          <p:stCondLst>
                            <p:cond delay="indefinite"/>
                          </p:stCondLst>
                          <p:childTnLst>
                            <p:par>
                              <p:cTn id="3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7"/>
                      </p:tgtEl>
                    </p:cond>
                  </p:nextCondLst>
                </p:seq>
                <p:seq concurrent="1" nextAc="seek">
                  <p:cTn id="345" restart="whenNotActive" fill="hold" evtFilter="cancelBubble" nodeType="interactiveSeq">
                    <p:stCondLst>
                      <p:cond evt="onClick" delay="0">
                        <p:tgtEl>
                          <p:spTgt spid="1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6" fill="hold">
                          <p:stCondLst>
                            <p:cond delay="0"/>
                          </p:stCondLst>
                          <p:childTnLst>
                            <p:par>
                              <p:cTn id="3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0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1" fill="hold">
                          <p:stCondLst>
                            <p:cond delay="indefinite"/>
                          </p:stCondLst>
                          <p:childTnLst>
                            <p:par>
                              <p:cTn id="3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8"/>
                      </p:tgtEl>
                    </p:cond>
                  </p:nextCondLst>
                </p:seq>
                <p:seq concurrent="1" nextAc="seek">
                  <p:cTn id="355" restart="whenNotActive" fill="hold" evtFilter="cancelBubble" nodeType="interactiveSeq">
                    <p:stCondLst>
                      <p:cond evt="onClick" delay="0">
                        <p:tgtEl>
                          <p:spTgt spid="1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6" fill="hold">
                          <p:stCondLst>
                            <p:cond delay="0"/>
                          </p:stCondLst>
                          <p:childTnLst>
                            <p:par>
                              <p:cTn id="3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60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1" fill="hold">
                          <p:stCondLst>
                            <p:cond delay="indefinite"/>
                          </p:stCondLst>
                          <p:childTnLst>
                            <p:par>
                              <p:cTn id="3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9"/>
                      </p:tgtEl>
                    </p:cond>
                  </p:nextCondLst>
                </p:seq>
                <p:seq concurrent="1" nextAc="seek">
                  <p:cTn id="365" restart="whenNotActive" fill="hold" evtFilter="cancelBubble" nodeType="interactiveSeq">
                    <p:stCondLst>
                      <p:cond evt="onClick" delay="0">
                        <p:tgtEl>
                          <p:spTgt spid="1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6" fill="hold">
                          <p:stCondLst>
                            <p:cond delay="0"/>
                          </p:stCondLst>
                          <p:childTnLst>
                            <p:par>
                              <p:cTn id="3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70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1" fill="hold">
                          <p:stCondLst>
                            <p:cond delay="indefinite"/>
                          </p:stCondLst>
                          <p:childTnLst>
                            <p:par>
                              <p:cTn id="3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1"/>
                      </p:tgtEl>
                    </p:cond>
                  </p:nextCondLst>
                </p:seq>
                <p:seq concurrent="1" nextAc="seek">
                  <p:cTn id="375" restart="whenNotActive" fill="hold" evtFilter="cancelBubble" nodeType="interactiveSeq">
                    <p:stCondLst>
                      <p:cond evt="onClick" delay="0">
                        <p:tgtEl>
                          <p:spTgt spid="13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6" fill="hold">
                          <p:stCondLst>
                            <p:cond delay="0"/>
                          </p:stCondLst>
                          <p:childTnLst>
                            <p:par>
                              <p:cTn id="3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0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1" fill="hold">
                          <p:stCondLst>
                            <p:cond delay="indefinite"/>
                          </p:stCondLst>
                          <p:childTnLst>
                            <p:par>
                              <p:cTn id="3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7"/>
                      </p:tgtEl>
                    </p:cond>
                  </p:nextCondLst>
                </p:seq>
                <p:seq concurrent="1" nextAc="seek">
                  <p:cTn id="385" restart="whenNotActive" fill="hold" evtFilter="cancelBubble" nodeType="interactiveSeq">
                    <p:stCondLst>
                      <p:cond evt="onClick" delay="0">
                        <p:tgtEl>
                          <p:spTgt spid="1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6" fill="hold">
                          <p:stCondLst>
                            <p:cond delay="0"/>
                          </p:stCondLst>
                          <p:childTnLst>
                            <p:par>
                              <p:cTn id="3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90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1" fill="hold">
                          <p:stCondLst>
                            <p:cond delay="indefinite"/>
                          </p:stCondLst>
                          <p:childTnLst>
                            <p:par>
                              <p:cTn id="3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8"/>
                      </p:tgtEl>
                    </p:cond>
                  </p:nextCondLst>
                </p:seq>
                <p:seq concurrent="1" nextAc="seek">
                  <p:cTn id="395" restart="whenNotActive" fill="hold" evtFilter="cancelBubble" nodeType="interactiveSeq">
                    <p:stCondLst>
                      <p:cond evt="onClick" delay="0">
                        <p:tgtEl>
                          <p:spTgt spid="1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6" fill="hold">
                          <p:stCondLst>
                            <p:cond delay="0"/>
                          </p:stCondLst>
                          <p:childTnLst>
                            <p:par>
                              <p:cTn id="3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0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1" fill="hold">
                          <p:stCondLst>
                            <p:cond delay="indefinite"/>
                          </p:stCondLst>
                          <p:childTnLst>
                            <p:par>
                              <p:cTn id="4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9"/>
                      </p:tgtEl>
                    </p:cond>
                  </p:nextCondLst>
                </p:seq>
                <p:seq concurrent="1" nextAc="seek">
                  <p:cTn id="405" restart="whenNotActive" fill="hold" evtFilter="cancelBubble" nodeType="interactiveSeq">
                    <p:stCondLst>
                      <p:cond evt="onClick" delay="0">
                        <p:tgtEl>
                          <p:spTgt spid="1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6" fill="hold">
                          <p:stCondLst>
                            <p:cond delay="0"/>
                          </p:stCondLst>
                          <p:childTnLst>
                            <p:par>
                              <p:cTn id="4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0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1" fill="hold">
                          <p:stCondLst>
                            <p:cond delay="indefinite"/>
                          </p:stCondLst>
                          <p:childTnLst>
                            <p:par>
                              <p:cTn id="4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0"/>
                      </p:tgtEl>
                    </p:cond>
                  </p:nextCondLst>
                </p:seq>
                <p:seq concurrent="1" nextAc="seek">
                  <p:cTn id="415" restart="whenNotActive" fill="hold" evtFilter="cancelBubble" nodeType="interactiveSeq">
                    <p:stCondLst>
                      <p:cond evt="onClick" delay="0">
                        <p:tgtEl>
                          <p:spTgt spid="1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6" fill="hold">
                          <p:stCondLst>
                            <p:cond delay="0"/>
                          </p:stCondLst>
                          <p:childTnLst>
                            <p:par>
                              <p:cTn id="4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0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1" fill="hold">
                          <p:stCondLst>
                            <p:cond delay="indefinite"/>
                          </p:stCondLst>
                          <p:childTnLst>
                            <p:par>
                              <p:cTn id="4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1"/>
                      </p:tgtEl>
                    </p:cond>
                  </p:nextCondLst>
                </p:seq>
                <p:seq concurrent="1" nextAc="seek">
                  <p:cTn id="425" restart="whenNotActive" fill="hold" evtFilter="cancelBubble" nodeType="interactiveSeq">
                    <p:stCondLst>
                      <p:cond evt="onClick" delay="0">
                        <p:tgtEl>
                          <p:spTgt spid="1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6" fill="hold">
                          <p:stCondLst>
                            <p:cond delay="0"/>
                          </p:stCondLst>
                          <p:childTnLst>
                            <p:par>
                              <p:cTn id="4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3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1" fill="hold">
                          <p:stCondLst>
                            <p:cond delay="indefinite"/>
                          </p:stCondLst>
                          <p:childTnLst>
                            <p:par>
                              <p:cTn id="4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3"/>
                      </p:tgtEl>
                    </p:cond>
                  </p:nextCondLst>
                </p:seq>
                <p:seq concurrent="1" nextAc="seek">
                  <p:cTn id="435" restart="whenNotActive" fill="hold" evtFilter="cancelBubble" nodeType="interactiveSeq">
                    <p:stCondLst>
                      <p:cond evt="onClick" delay="0">
                        <p:tgtEl>
                          <p:spTgt spid="14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6" fill="hold">
                          <p:stCondLst>
                            <p:cond delay="0"/>
                          </p:stCondLst>
                          <p:childTnLst>
                            <p:par>
                              <p:cTn id="4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40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1" fill="hold">
                          <p:stCondLst>
                            <p:cond delay="indefinite"/>
                          </p:stCondLst>
                          <p:childTnLst>
                            <p:par>
                              <p:cTn id="4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9"/>
                      </p:tgtEl>
                    </p:cond>
                  </p:nextCondLst>
                </p:seq>
                <p:seq concurrent="1" nextAc="seek">
                  <p:cTn id="445" restart="whenNotActive" fill="hold" evtFilter="cancelBubble" nodeType="interactiveSeq">
                    <p:stCondLst>
                      <p:cond evt="onClick" delay="0">
                        <p:tgtEl>
                          <p:spTgt spid="15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6" fill="hold">
                          <p:stCondLst>
                            <p:cond delay="0"/>
                          </p:stCondLst>
                          <p:childTnLst>
                            <p:par>
                              <p:cTn id="4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50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1" fill="hold">
                          <p:stCondLst>
                            <p:cond delay="indefinite"/>
                          </p:stCondLst>
                          <p:childTnLst>
                            <p:par>
                              <p:cTn id="4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0"/>
                      </p:tgtEl>
                    </p:cond>
                  </p:nextCondLst>
                </p:seq>
                <p:seq concurrent="1" nextAc="seek">
                  <p:cTn id="455" restart="whenNotActive" fill="hold" evtFilter="cancelBubble" nodeType="interactiveSeq">
                    <p:stCondLst>
                      <p:cond evt="onClick" delay="0">
                        <p:tgtEl>
                          <p:spTgt spid="1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6" fill="hold">
                          <p:stCondLst>
                            <p:cond delay="0"/>
                          </p:stCondLst>
                          <p:childTnLst>
                            <p:par>
                              <p:cTn id="4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0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1" fill="hold">
                          <p:stCondLst>
                            <p:cond delay="indefinite"/>
                          </p:stCondLst>
                          <p:childTnLst>
                            <p:par>
                              <p:cTn id="4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1"/>
                      </p:tgtEl>
                    </p:cond>
                  </p:nextCondLst>
                </p:seq>
                <p:seq concurrent="1" nextAc="seek">
                  <p:cTn id="465" restart="whenNotActive" fill="hold" evtFilter="cancelBubble" nodeType="interactiveSeq">
                    <p:stCondLst>
                      <p:cond evt="onClick" delay="0">
                        <p:tgtEl>
                          <p:spTgt spid="1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6" fill="hold">
                          <p:stCondLst>
                            <p:cond delay="0"/>
                          </p:stCondLst>
                          <p:childTnLst>
                            <p:par>
                              <p:cTn id="4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7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1" fill="hold">
                          <p:stCondLst>
                            <p:cond delay="indefinite"/>
                          </p:stCondLst>
                          <p:childTnLst>
                            <p:par>
                              <p:cTn id="4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2"/>
                      </p:tgtEl>
                    </p:cond>
                  </p:nextCondLst>
                </p:seq>
                <p:seq concurrent="1" nextAc="seek">
                  <p:cTn id="475" restart="whenNotActive" fill="hold" evtFilter="cancelBubble" nodeType="interactiveSeq">
                    <p:stCondLst>
                      <p:cond evt="onClick" delay="0">
                        <p:tgtEl>
                          <p:spTgt spid="1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6" fill="hold">
                          <p:stCondLst>
                            <p:cond delay="0"/>
                          </p:stCondLst>
                          <p:childTnLst>
                            <p:par>
                              <p:cTn id="4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8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1" fill="hold">
                          <p:stCondLst>
                            <p:cond delay="indefinite"/>
                          </p:stCondLst>
                          <p:childTnLst>
                            <p:par>
                              <p:cTn id="4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3"/>
                      </p:tgtEl>
                    </p:cond>
                  </p:nextCondLst>
                </p:seq>
                <p:seq concurrent="1" nextAc="seek">
                  <p:cTn id="485" restart="whenNotActive" fill="hold" evtFilter="cancelBubble" nodeType="interactiveSeq">
                    <p:stCondLst>
                      <p:cond evt="onClick" delay="0">
                        <p:tgtEl>
                          <p:spTgt spid="1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6" fill="hold">
                          <p:stCondLst>
                            <p:cond delay="0"/>
                          </p:stCondLst>
                          <p:childTnLst>
                            <p:par>
                              <p:cTn id="4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0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1" fill="hold">
                          <p:stCondLst>
                            <p:cond delay="indefinite"/>
                          </p:stCondLst>
                          <p:childTnLst>
                            <p:par>
                              <p:cTn id="4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5"/>
                      </p:tgtEl>
                    </p:cond>
                  </p:nextCondLst>
                </p:seq>
                <p:seq concurrent="1" nextAc="seek">
                  <p:cTn id="495" restart="whenNotActive" fill="hold" evtFilter="cancelBubble" nodeType="interactiveSeq">
                    <p:stCondLst>
                      <p:cond evt="onClick" delay="0">
                        <p:tgtEl>
                          <p:spTgt spid="16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6" fill="hold">
                          <p:stCondLst>
                            <p:cond delay="0"/>
                          </p:stCondLst>
                          <p:childTnLst>
                            <p:par>
                              <p:cTn id="4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00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1" fill="hold">
                          <p:stCondLst>
                            <p:cond delay="indefinite"/>
                          </p:stCondLst>
                          <p:childTnLst>
                            <p:par>
                              <p:cTn id="5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1"/>
                      </p:tgtEl>
                    </p:cond>
                  </p:nextCondLst>
                </p:seq>
                <p:seq concurrent="1" nextAc="seek">
                  <p:cTn id="505" restart="whenNotActive" fill="hold" evtFilter="cancelBubble" nodeType="interactiveSeq">
                    <p:stCondLst>
                      <p:cond evt="onClick" delay="0">
                        <p:tgtEl>
                          <p:spTgt spid="1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6" fill="hold">
                          <p:stCondLst>
                            <p:cond delay="0"/>
                          </p:stCondLst>
                          <p:childTnLst>
                            <p:par>
                              <p:cTn id="5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10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1" fill="hold">
                          <p:stCondLst>
                            <p:cond delay="indefinite"/>
                          </p:stCondLst>
                          <p:childTnLst>
                            <p:par>
                              <p:cTn id="5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2"/>
                      </p:tgtEl>
                    </p:cond>
                  </p:nextCondLst>
                </p:seq>
                <p:seq concurrent="1" nextAc="seek">
                  <p:cTn id="515" restart="whenNotActive" fill="hold" evtFilter="cancelBubble" nodeType="interactiveSeq">
                    <p:stCondLst>
                      <p:cond evt="onClick" delay="0">
                        <p:tgtEl>
                          <p:spTgt spid="16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6" fill="hold">
                          <p:stCondLst>
                            <p:cond delay="0"/>
                          </p:stCondLst>
                          <p:childTnLst>
                            <p:par>
                              <p:cTn id="5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20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1" fill="hold">
                          <p:stCondLst>
                            <p:cond delay="indefinite"/>
                          </p:stCondLst>
                          <p:childTnLst>
                            <p:par>
                              <p:cTn id="5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3"/>
                      </p:tgtEl>
                    </p:cond>
                  </p:nextCondLst>
                </p:seq>
                <p:seq concurrent="1" nextAc="seek">
                  <p:cTn id="525" restart="whenNotActive" fill="hold" evtFilter="cancelBubble" nodeType="interactiveSeq">
                    <p:stCondLst>
                      <p:cond evt="onClick" delay="0">
                        <p:tgtEl>
                          <p:spTgt spid="1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6" fill="hold">
                          <p:stCondLst>
                            <p:cond delay="0"/>
                          </p:stCondLst>
                          <p:childTnLst>
                            <p:par>
                              <p:cTn id="5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30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1" fill="hold">
                          <p:stCondLst>
                            <p:cond delay="indefinite"/>
                          </p:stCondLst>
                          <p:childTnLst>
                            <p:par>
                              <p:cTn id="5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4"/>
                      </p:tgtEl>
                    </p:cond>
                  </p:nextCondLst>
                </p:seq>
                <p:seq concurrent="1" nextAc="seek">
                  <p:cTn id="535" restart="whenNotActive" fill="hold" evtFilter="cancelBubble" nodeType="interactiveSeq">
                    <p:stCondLst>
                      <p:cond evt="onClick" delay="0">
                        <p:tgtEl>
                          <p:spTgt spid="16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6" fill="hold">
                          <p:stCondLst>
                            <p:cond delay="0"/>
                          </p:stCondLst>
                          <p:childTnLst>
                            <p:par>
                              <p:cTn id="5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40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1" fill="hold">
                          <p:stCondLst>
                            <p:cond delay="indefinite"/>
                          </p:stCondLst>
                          <p:childTnLst>
                            <p:par>
                              <p:cTn id="5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5"/>
                      </p:tgtEl>
                    </p:cond>
                  </p:nextCondLst>
                </p:seq>
                <p:seq concurrent="1" nextAc="seek">
                  <p:cTn id="545" restart="whenNotActive" fill="hold" evtFilter="cancelBubble" nodeType="interactiveSeq">
                    <p:stCondLst>
                      <p:cond evt="onClick" delay="0">
                        <p:tgtEl>
                          <p:spTgt spid="16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46" fill="hold">
                          <p:stCondLst>
                            <p:cond delay="0"/>
                          </p:stCondLst>
                          <p:childTnLst>
                            <p:par>
                              <p:cTn id="5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0" dur="500"/>
                                            <p:tgtEl>
                                              <p:spTgt spid="1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1" fill="hold">
                          <p:stCondLst>
                            <p:cond delay="indefinite"/>
                          </p:stCondLst>
                          <p:childTnLst>
                            <p:par>
                              <p:cTn id="5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7"/>
                      </p:tgtEl>
                    </p:cond>
                  </p:nextCondLst>
                </p:seq>
                <p:seq concurrent="1" nextAc="seek">
                  <p:cTn id="555" restart="whenNotActive" fill="hold" evtFilter="cancelBubble" nodeType="interactiveSeq">
                    <p:stCondLst>
                      <p:cond evt="onClick" delay="0">
                        <p:tgtEl>
                          <p:spTgt spid="17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6" fill="hold">
                          <p:stCondLst>
                            <p:cond delay="0"/>
                          </p:stCondLst>
                          <p:childTnLst>
                            <p:par>
                              <p:cTn id="5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60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1" fill="hold">
                          <p:stCondLst>
                            <p:cond delay="indefinite"/>
                          </p:stCondLst>
                          <p:childTnLst>
                            <p:par>
                              <p:cTn id="5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3"/>
                      </p:tgtEl>
                    </p:cond>
                  </p:nextCondLst>
                </p:seq>
                <p:seq concurrent="1" nextAc="seek">
                  <p:cTn id="565" restart="whenNotActive" fill="hold" evtFilter="cancelBubble" nodeType="interactiveSeq">
                    <p:stCondLst>
                      <p:cond evt="onClick" delay="0">
                        <p:tgtEl>
                          <p:spTgt spid="17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6" fill="hold">
                          <p:stCondLst>
                            <p:cond delay="0"/>
                          </p:stCondLst>
                          <p:childTnLst>
                            <p:par>
                              <p:cTn id="5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70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1" fill="hold">
                          <p:stCondLst>
                            <p:cond delay="indefinite"/>
                          </p:stCondLst>
                          <p:childTnLst>
                            <p:par>
                              <p:cTn id="5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4"/>
                      </p:tgtEl>
                    </p:cond>
                  </p:nextCondLst>
                </p:seq>
                <p:seq concurrent="1" nextAc="seek">
                  <p:cTn id="575" restart="whenNotActive" fill="hold" evtFilter="cancelBubble" nodeType="interactiveSeq">
                    <p:stCondLst>
                      <p:cond evt="onClick" delay="0">
                        <p:tgtEl>
                          <p:spTgt spid="17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6" fill="hold">
                          <p:stCondLst>
                            <p:cond delay="0"/>
                          </p:stCondLst>
                          <p:childTnLst>
                            <p:par>
                              <p:cTn id="5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80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1" fill="hold">
                          <p:stCondLst>
                            <p:cond delay="indefinite"/>
                          </p:stCondLst>
                          <p:childTnLst>
                            <p:par>
                              <p:cTn id="5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5"/>
                      </p:tgtEl>
                    </p:cond>
                  </p:nextCondLst>
                </p:seq>
                <p:seq concurrent="1" nextAc="seek">
                  <p:cTn id="585" restart="whenNotActive" fill="hold" evtFilter="cancelBubble" nodeType="interactiveSeq">
                    <p:stCondLst>
                      <p:cond evt="onClick" delay="0">
                        <p:tgtEl>
                          <p:spTgt spid="17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6" fill="hold">
                          <p:stCondLst>
                            <p:cond delay="0"/>
                          </p:stCondLst>
                          <p:childTnLst>
                            <p:par>
                              <p:cTn id="5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90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1" fill="hold">
                          <p:stCondLst>
                            <p:cond delay="indefinite"/>
                          </p:stCondLst>
                          <p:childTnLst>
                            <p:par>
                              <p:cTn id="5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6"/>
                      </p:tgtEl>
                    </p:cond>
                  </p:nextCondLst>
                </p:seq>
                <p:seq concurrent="1" nextAc="seek">
                  <p:cTn id="595" restart="whenNotActive" fill="hold" evtFilter="cancelBubble" nodeType="interactiveSeq">
                    <p:stCondLst>
                      <p:cond evt="onClick" delay="0">
                        <p:tgtEl>
                          <p:spTgt spid="17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6" fill="hold">
                          <p:stCondLst>
                            <p:cond delay="0"/>
                          </p:stCondLst>
                          <p:childTnLst>
                            <p:par>
                              <p:cTn id="5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00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1" fill="hold">
                          <p:stCondLst>
                            <p:cond delay="indefinite"/>
                          </p:stCondLst>
                          <p:childTnLst>
                            <p:par>
                              <p:cTn id="6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7"/>
                      </p:tgtEl>
                    </p:cond>
                  </p:nextCondLst>
                </p:seq>
                <p:seq concurrent="1" nextAc="seek">
                  <p:cTn id="605" restart="whenNotActive" fill="hold" evtFilter="cancelBubble" nodeType="interactiveSeq">
                    <p:stCondLst>
                      <p:cond evt="onClick" delay="0">
                        <p:tgtEl>
                          <p:spTgt spid="17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6" fill="hold">
                          <p:stCondLst>
                            <p:cond delay="0"/>
                          </p:stCondLst>
                          <p:childTnLst>
                            <p:par>
                              <p:cTn id="60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10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1" fill="hold">
                          <p:stCondLst>
                            <p:cond delay="indefinite"/>
                          </p:stCondLst>
                          <p:childTnLst>
                            <p:par>
                              <p:cTn id="6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3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9"/>
                      </p:tgtEl>
                    </p:cond>
                  </p:nextCondLst>
                </p:seq>
                <p:seq concurrent="1" nextAc="seek">
                  <p:cTn id="615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6" fill="hold">
                          <p:stCondLst>
                            <p:cond delay="0"/>
                          </p:stCondLst>
                          <p:childTnLst>
                            <p:par>
                              <p:cTn id="6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8" presetID="10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23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4" fill="hold">
                          <p:stCondLst>
                            <p:cond delay="0"/>
                          </p:stCondLst>
                          <p:childTnLst>
                            <p:par>
                              <p:cTn id="6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6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1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  <p:seq concurrent="1" nextAc="seek">
                  <p:cTn id="632" restart="whenNotActive" fill="hold" evtFilter="cancelBubble" nodeType="interactiveSeq">
                    <p:stCondLst>
                      <p:cond evt="onClick" delay="0">
                        <p:tgtEl>
                          <p:spTgt spid="1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3" fill="hold">
                          <p:stCondLst>
                            <p:cond delay="0"/>
                          </p:stCondLst>
                          <p:childTnLst>
                            <p:par>
                              <p:cTn id="6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6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0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7"/>
                      </p:tgtEl>
                    </p:cond>
                  </p:nextCondLst>
                </p:seq>
                <p:seq concurrent="1" nextAc="seek">
                  <p:cTn id="641" restart="whenNotActive" fill="hold" evtFilter="cancelBubble" nodeType="interactiveSeq">
                    <p:stCondLst>
                      <p:cond evt="onClick" delay="0">
                        <p:tgtEl>
                          <p:spTgt spid="1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42" fill="hold">
                          <p:stCondLst>
                            <p:cond delay="0"/>
                          </p:stCondLst>
                          <p:childTnLst>
                            <p:par>
                              <p:cTn id="6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9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8"/>
                      </p:tgtEl>
                    </p:cond>
                  </p:nextCondLst>
                </p:seq>
                <p:seq concurrent="1" nextAc="seek">
                  <p:cTn id="650" restart="whenNotActive" fill="hold" evtFilter="cancelBubble" nodeType="interactiveSeq">
                    <p:stCondLst>
                      <p:cond evt="onClick" delay="0">
                        <p:tgtEl>
                          <p:spTgt spid="1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1" fill="hold">
                          <p:stCondLst>
                            <p:cond delay="0"/>
                          </p:stCondLst>
                          <p:childTnLst>
                            <p:par>
                              <p:cTn id="6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4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8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9"/>
                      </p:tgtEl>
                    </p:cond>
                  </p:nextCondLst>
                </p:seq>
                <p:seq concurrent="1" nextAc="seek">
                  <p:cTn id="659" restart="whenNotActive" fill="hold" evtFilter="cancelBubble" nodeType="interactiveSeq">
                    <p:stCondLst>
                      <p:cond evt="onClick" delay="0">
                        <p:tgtEl>
                          <p:spTgt spid="1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0" fill="hold">
                          <p:stCondLst>
                            <p:cond delay="0"/>
                          </p:stCondLst>
                          <p:childTnLst>
                            <p:par>
                              <p:cTn id="6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3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7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0"/>
                      </p:tgtEl>
                    </p:cond>
                  </p:nextCondLst>
                </p:seq>
                <p:seq concurrent="1" nextAc="seek">
                  <p:cTn id="668" restart="whenNotActive" fill="hold" evtFilter="cancelBubble" nodeType="interactiveSeq">
                    <p:stCondLst>
                      <p:cond evt="onClick" delay="0">
                        <p:tgtEl>
                          <p:spTgt spid="1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9" fill="hold">
                          <p:stCondLst>
                            <p:cond delay="0"/>
                          </p:stCondLst>
                          <p:childTnLst>
                            <p:par>
                              <p:cTn id="6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2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6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1"/>
                      </p:tgtEl>
                    </p:cond>
                  </p:nextCondLst>
                </p:seq>
                <p:seq concurrent="1" nextAc="seek">
                  <p:cTn id="677" restart="whenNotActive" fill="hold" evtFilter="cancelBubble" nodeType="interactiveSeq">
                    <p:stCondLst>
                      <p:cond evt="onClick" delay="0">
                        <p:tgtEl>
                          <p:spTgt spid="19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8" fill="hold">
                          <p:stCondLst>
                            <p:cond delay="0"/>
                          </p:stCondLst>
                          <p:childTnLst>
                            <p:par>
                              <p:cTn id="6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0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1" dur="5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5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2"/>
                      </p:tgtEl>
                    </p:cond>
                  </p:nextCondLst>
                </p:seq>
                <p:seq concurrent="1" nextAc="seek">
                  <p:cTn id="686" restart="whenNotActive" fill="hold" evtFilter="cancelBubble" nodeType="interactiveSeq">
                    <p:stCondLst>
                      <p:cond evt="onClick" delay="0">
                        <p:tgtEl>
                          <p:spTgt spid="5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7" fill="hold">
                          <p:stCondLst>
                            <p:cond delay="0"/>
                          </p:stCondLst>
                          <p:childTnLst>
                            <p:par>
                              <p:cTn id="6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9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9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57" grpId="0" animBg="1"/>
          <p:bldP spid="57" grpId="1" animBg="1"/>
          <p:bldP spid="59" grpId="0" animBg="1"/>
          <p:bldP spid="59" grpId="1" animBg="1"/>
          <p:bldP spid="61" grpId="0" animBg="1"/>
          <p:bldP spid="61" grpId="1" animBg="1"/>
          <p:bldP spid="72" grpId="0" animBg="1"/>
          <p:bldP spid="72" grpId="1" animBg="1"/>
          <p:bldP spid="73" grpId="0" animBg="1"/>
          <p:bldP spid="73" grpId="1" animBg="1"/>
          <p:bldP spid="74" grpId="0" animBg="1"/>
          <p:bldP spid="74" grpId="1" animBg="1"/>
          <p:bldP spid="75" grpId="0" animBg="1"/>
          <p:bldP spid="75" grpId="1" animBg="1"/>
          <p:bldP spid="76" grpId="0" animBg="1"/>
          <p:bldP spid="76" grpId="1" animBg="1"/>
          <p:bldP spid="82" grpId="0" animBg="1"/>
          <p:bldP spid="82" grpId="1" animBg="1"/>
          <p:bldP spid="84" grpId="0" animBg="1"/>
          <p:bldP spid="84" grpId="1" animBg="1"/>
          <p:bldP spid="85" grpId="0" animBg="1"/>
          <p:bldP spid="85" grpId="1" animBg="1"/>
          <p:bldP spid="86" grpId="0" animBg="1"/>
          <p:bldP spid="86" grpId="1" animBg="1"/>
          <p:bldP spid="87" grpId="0" animBg="1"/>
          <p:bldP spid="87" grpId="1" animBg="1"/>
          <p:bldP spid="88" grpId="0" animBg="1"/>
          <p:bldP spid="88" grpId="1" animBg="1"/>
          <p:bldP spid="94" grpId="0" animBg="1"/>
          <p:bldP spid="94" grpId="1" animBg="1"/>
          <p:bldP spid="96" grpId="0" animBg="1"/>
          <p:bldP spid="96" grpId="1" animBg="1"/>
          <p:bldP spid="97" grpId="0" animBg="1"/>
          <p:bldP spid="97" grpId="1" animBg="1"/>
          <p:bldP spid="98" grpId="0" animBg="1"/>
          <p:bldP spid="98" grpId="1" animBg="1"/>
          <p:bldP spid="99" grpId="0" animBg="1"/>
          <p:bldP spid="99" grpId="1" animBg="1"/>
          <p:bldP spid="100" grpId="0" animBg="1"/>
          <p:bldP spid="100" grpId="1" animBg="1"/>
          <p:bldP spid="106" grpId="0" animBg="1"/>
          <p:bldP spid="106" grpId="1" animBg="1"/>
          <p:bldP spid="108" grpId="0" animBg="1"/>
          <p:bldP spid="108" grpId="1" animBg="1"/>
          <p:bldP spid="109" grpId="0" animBg="1"/>
          <p:bldP spid="109" grpId="1" animBg="1"/>
          <p:bldP spid="110" grpId="0" animBg="1"/>
          <p:bldP spid="110" grpId="1" animBg="1"/>
          <p:bldP spid="111" grpId="0" animBg="1"/>
          <p:bldP spid="111" grpId="1" animBg="1"/>
          <p:bldP spid="112" grpId="0" animBg="1"/>
          <p:bldP spid="112" grpId="1" animBg="1"/>
          <p:bldP spid="118" grpId="0" animBg="1"/>
          <p:bldP spid="118" grpId="1" animBg="1"/>
          <p:bldP spid="120" grpId="0" animBg="1"/>
          <p:bldP spid="120" grpId="1" animBg="1"/>
          <p:bldP spid="121" grpId="0" animBg="1"/>
          <p:bldP spid="121" grpId="1" animBg="1"/>
          <p:bldP spid="122" grpId="0" animBg="1"/>
          <p:bldP spid="122" grpId="1" animBg="1"/>
          <p:bldP spid="123" grpId="0" animBg="1"/>
          <p:bldP spid="123" grpId="1" animBg="1"/>
          <p:bldP spid="124" grpId="0" animBg="1"/>
          <p:bldP spid="124" grpId="1" animBg="1"/>
          <p:bldP spid="130" grpId="0" animBg="1"/>
          <p:bldP spid="130" grpId="1" animBg="1"/>
          <p:bldP spid="132" grpId="0" animBg="1"/>
          <p:bldP spid="132" grpId="1" animBg="1"/>
          <p:bldP spid="133" grpId="0" animBg="1"/>
          <p:bldP spid="133" grpId="1" animBg="1"/>
          <p:bldP spid="134" grpId="0" animBg="1"/>
          <p:bldP spid="134" grpId="1" animBg="1"/>
          <p:bldP spid="135" grpId="0" animBg="1"/>
          <p:bldP spid="135" grpId="1" animBg="1"/>
          <p:bldP spid="136" grpId="0" animBg="1"/>
          <p:bldP spid="136" grpId="1" animBg="1"/>
          <p:bldP spid="142" grpId="0" animBg="1"/>
          <p:bldP spid="142" grpId="1" animBg="1"/>
          <p:bldP spid="144" grpId="0" animBg="1"/>
          <p:bldP spid="144" grpId="1" animBg="1"/>
          <p:bldP spid="145" grpId="0" animBg="1"/>
          <p:bldP spid="145" grpId="1" animBg="1"/>
          <p:bldP spid="146" grpId="0" animBg="1"/>
          <p:bldP spid="146" grpId="1" animBg="1"/>
          <p:bldP spid="147" grpId="0" animBg="1"/>
          <p:bldP spid="147" grpId="1" animBg="1"/>
          <p:bldP spid="148" grpId="0" animBg="1"/>
          <p:bldP spid="148" grpId="1" animBg="1"/>
          <p:bldP spid="154" grpId="0" animBg="1"/>
          <p:bldP spid="154" grpId="1" animBg="1"/>
          <p:bldP spid="156" grpId="0" animBg="1"/>
          <p:bldP spid="156" grpId="1" animBg="1"/>
          <p:bldP spid="157" grpId="0" animBg="1"/>
          <p:bldP spid="157" grpId="1" animBg="1"/>
          <p:bldP spid="158" grpId="0" animBg="1"/>
          <p:bldP spid="158" grpId="1" animBg="1"/>
          <p:bldP spid="159" grpId="0" animBg="1"/>
          <p:bldP spid="159" grpId="1" animBg="1"/>
          <p:bldP spid="160" grpId="0" animBg="1"/>
          <p:bldP spid="160" grpId="1" animBg="1"/>
          <p:bldP spid="166" grpId="0" animBg="1"/>
          <p:bldP spid="166" grpId="1" animBg="1"/>
          <p:bldP spid="168" grpId="0" animBg="1"/>
          <p:bldP spid="168" grpId="1" animBg="1"/>
          <p:bldP spid="169" grpId="0" animBg="1"/>
          <p:bldP spid="169" grpId="1" animBg="1"/>
          <p:bldP spid="170" grpId="0" animBg="1"/>
          <p:bldP spid="170" grpId="1" animBg="1"/>
          <p:bldP spid="171" grpId="0" animBg="1"/>
          <p:bldP spid="171" grpId="1" animBg="1"/>
          <p:bldP spid="172" grpId="0" animBg="1"/>
          <p:bldP spid="172" grpId="1" animBg="1"/>
          <p:bldP spid="178" grpId="0" animBg="1"/>
          <p:bldP spid="178" grpId="1" animBg="1"/>
          <p:bldP spid="187" grpId="0" animBg="1"/>
          <p:bldP spid="187" grpId="1" animBg="1"/>
          <p:bldP spid="188" grpId="0" animBg="1"/>
          <p:bldP spid="188" grpId="1" animBg="1"/>
          <p:bldP spid="189" grpId="0" animBg="1"/>
          <p:bldP spid="189" grpId="1" animBg="1"/>
          <p:bldP spid="190" grpId="0" animBg="1"/>
          <p:bldP spid="190" grpId="1" animBg="1"/>
          <p:bldP spid="191" grpId="0" animBg="1"/>
          <p:bldP spid="191" grpId="1" animBg="1"/>
          <p:bldP spid="192" grpId="0" animBg="1"/>
          <p:bldP spid="192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3A6E649C-6239-4186-94F1-4B3F35A5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4029">
            <a:off x="12123204" y="83751"/>
            <a:ext cx="634525" cy="2589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7CD470-9FFF-4DB9-9580-AB7EC45102EF}"/>
              </a:ext>
            </a:extLst>
          </p:cNvPr>
          <p:cNvGrpSpPr/>
          <p:nvPr/>
        </p:nvGrpSpPr>
        <p:grpSpPr>
          <a:xfrm>
            <a:off x="1041199" y="646464"/>
            <a:ext cx="10957442" cy="1265325"/>
            <a:chOff x="477178" y="757230"/>
            <a:chExt cx="10957442" cy="1265325"/>
          </a:xfrm>
        </p:grpSpPr>
        <p:sp>
          <p:nvSpPr>
            <p:cNvPr id="103" name="Cloud 102">
              <a:extLst>
                <a:ext uri="{FF2B5EF4-FFF2-40B4-BE49-F238E27FC236}">
                  <a16:creationId xmlns:a16="http://schemas.microsoft.com/office/drawing/2014/main" id="{E4B044E3-2B7D-46C9-A9F9-70C2AB42A6B4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C55D8AD2-8900-4DC7-9273-1B825029A8F9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loud 103">
              <a:extLst>
                <a:ext uri="{FF2B5EF4-FFF2-40B4-BE49-F238E27FC236}">
                  <a16:creationId xmlns:a16="http://schemas.microsoft.com/office/drawing/2014/main" id="{7EAA7F9D-A7F4-4FD1-A94B-51602C0BB74E}"/>
                </a:ext>
              </a:extLst>
            </p:cNvPr>
            <p:cNvSpPr/>
            <p:nvPr/>
          </p:nvSpPr>
          <p:spPr>
            <a:xfrm flipH="1">
              <a:off x="5286871" y="848936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loud 104">
              <a:extLst>
                <a:ext uri="{FF2B5EF4-FFF2-40B4-BE49-F238E27FC236}">
                  <a16:creationId xmlns:a16="http://schemas.microsoft.com/office/drawing/2014/main" id="{2921F8DC-E191-4559-A86C-C29F89BF92A2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loud 105">
              <a:extLst>
                <a:ext uri="{FF2B5EF4-FFF2-40B4-BE49-F238E27FC236}">
                  <a16:creationId xmlns:a16="http://schemas.microsoft.com/office/drawing/2014/main" id="{F8579E3A-95B3-418D-A42D-6216071128D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E15809B-C347-47D3-BBC4-D6721CC5E3C6}"/>
              </a:ext>
            </a:extLst>
          </p:cNvPr>
          <p:cNvGrpSpPr/>
          <p:nvPr/>
        </p:nvGrpSpPr>
        <p:grpSpPr>
          <a:xfrm>
            <a:off x="1036557" y="646464"/>
            <a:ext cx="10957442" cy="1265325"/>
            <a:chOff x="477178" y="757230"/>
            <a:chExt cx="10957442" cy="1265325"/>
          </a:xfrm>
        </p:grpSpPr>
        <p:sp>
          <p:nvSpPr>
            <p:cNvPr id="108" name="Cloud 107">
              <a:extLst>
                <a:ext uri="{FF2B5EF4-FFF2-40B4-BE49-F238E27FC236}">
                  <a16:creationId xmlns:a16="http://schemas.microsoft.com/office/drawing/2014/main" id="{50BE8685-2D2B-4410-B7BE-0DA4AD16EE2F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loud 108">
              <a:extLst>
                <a:ext uri="{FF2B5EF4-FFF2-40B4-BE49-F238E27FC236}">
                  <a16:creationId xmlns:a16="http://schemas.microsoft.com/office/drawing/2014/main" id="{EDE1797E-FF50-42C1-9B28-10BAAB0A35BB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loud 109">
              <a:extLst>
                <a:ext uri="{FF2B5EF4-FFF2-40B4-BE49-F238E27FC236}">
                  <a16:creationId xmlns:a16="http://schemas.microsoft.com/office/drawing/2014/main" id="{4F226B55-D2CA-45A0-92F1-B7A1348294A8}"/>
                </a:ext>
              </a:extLst>
            </p:cNvPr>
            <p:cNvSpPr/>
            <p:nvPr/>
          </p:nvSpPr>
          <p:spPr>
            <a:xfrm flipH="1">
              <a:off x="5326688" y="862703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loud 110">
              <a:extLst>
                <a:ext uri="{FF2B5EF4-FFF2-40B4-BE49-F238E27FC236}">
                  <a16:creationId xmlns:a16="http://schemas.microsoft.com/office/drawing/2014/main" id="{9377BE3E-80DD-4F06-AB18-8F6324395C98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loud 111">
              <a:extLst>
                <a:ext uri="{FF2B5EF4-FFF2-40B4-BE49-F238E27FC236}">
                  <a16:creationId xmlns:a16="http://schemas.microsoft.com/office/drawing/2014/main" id="{470C4B55-C04B-4507-8D6C-49D24DF6DCF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C3A3B64-E6EC-4556-BF04-24D9E891E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463" y="4967118"/>
            <a:ext cx="6303810" cy="1721754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CFDA783A-7ACF-4B87-99CB-F0C2C435708E}"/>
              </a:ext>
            </a:extLst>
          </p:cNvPr>
          <p:cNvSpPr/>
          <p:nvPr/>
        </p:nvSpPr>
        <p:spPr>
          <a:xfrm>
            <a:off x="8455503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F5ED9A-CE9D-42A9-A003-06139DBF7FC3}"/>
              </a:ext>
            </a:extLst>
          </p:cNvPr>
          <p:cNvSpPr/>
          <p:nvPr/>
        </p:nvSpPr>
        <p:spPr>
          <a:xfrm>
            <a:off x="9190243" y="5912103"/>
            <a:ext cx="2861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</a:rPr>
              <a:t>JUMP 1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FC34D3-BEE6-4868-A1FE-EB25941297BD}"/>
              </a:ext>
            </a:extLst>
          </p:cNvPr>
          <p:cNvSpPr/>
          <p:nvPr/>
        </p:nvSpPr>
        <p:spPr>
          <a:xfrm>
            <a:off x="7901939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C1A103-4752-4B35-9A07-49EAFEF69C5A}"/>
              </a:ext>
            </a:extLst>
          </p:cNvPr>
          <p:cNvSpPr/>
          <p:nvPr/>
        </p:nvSpPr>
        <p:spPr>
          <a:xfrm>
            <a:off x="7334841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E028A45-2068-4680-A57D-7A844485CAD9}"/>
              </a:ext>
            </a:extLst>
          </p:cNvPr>
          <p:cNvSpPr/>
          <p:nvPr/>
        </p:nvSpPr>
        <p:spPr>
          <a:xfrm>
            <a:off x="6763206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37CC11A-BCEC-415A-A23B-D78A41251A48}"/>
              </a:ext>
            </a:extLst>
          </p:cNvPr>
          <p:cNvSpPr/>
          <p:nvPr/>
        </p:nvSpPr>
        <p:spPr>
          <a:xfrm>
            <a:off x="5875232" y="5676251"/>
            <a:ext cx="736271" cy="35038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3B860D4-85B8-4D49-83C8-73E5E14D6BE1}"/>
              </a:ext>
            </a:extLst>
          </p:cNvPr>
          <p:cNvSpPr/>
          <p:nvPr/>
        </p:nvSpPr>
        <p:spPr>
          <a:xfrm>
            <a:off x="5007342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9AD0DD6-E9FC-4128-8431-B27283180682}"/>
              </a:ext>
            </a:extLst>
          </p:cNvPr>
          <p:cNvSpPr/>
          <p:nvPr/>
        </p:nvSpPr>
        <p:spPr>
          <a:xfrm>
            <a:off x="4409157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D8C2F2D-052D-41B8-B893-08D5974F49A9}"/>
              </a:ext>
            </a:extLst>
          </p:cNvPr>
          <p:cNvSpPr/>
          <p:nvPr/>
        </p:nvSpPr>
        <p:spPr>
          <a:xfrm>
            <a:off x="3903079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12474B0-E2A0-4CE3-B575-17DC0D9D150D}"/>
              </a:ext>
            </a:extLst>
          </p:cNvPr>
          <p:cNvSpPr/>
          <p:nvPr/>
        </p:nvSpPr>
        <p:spPr>
          <a:xfrm>
            <a:off x="3238941" y="5652805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073630E-6862-4D9A-9A23-236FC26C3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6146" y="-834594"/>
            <a:ext cx="741695" cy="12752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80AC451-61F3-461E-94B9-5D902725A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5419" y="-806667"/>
            <a:ext cx="741695" cy="12752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E6A5DE-1D23-4516-8B7D-6D9EB2357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3085" y="-827415"/>
            <a:ext cx="741695" cy="12752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BD4393-415C-43E1-9431-C2136CAFF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810" y="-759438"/>
            <a:ext cx="741695" cy="1275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9B4FEE0-7EFD-4D0F-8CDC-4B953AFE3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5471" y="-850227"/>
            <a:ext cx="741695" cy="12752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146AE0-1338-4F75-9B02-9C3F8DD79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217" y="-855025"/>
            <a:ext cx="741695" cy="12752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0EFA9D1-CDA7-4DB2-A3A6-E9153A4ED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653" y="-815726"/>
            <a:ext cx="741695" cy="12752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9A46AE8-8D2A-4EC3-BC64-59595CD33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003" y="-906135"/>
            <a:ext cx="741695" cy="12752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BFB88BF-FC84-41DA-B4D9-382B40BDE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100" y="-880067"/>
            <a:ext cx="741695" cy="12752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803541A-4D4C-476A-9B3C-EA683BBA2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1091" y="-867181"/>
            <a:ext cx="741695" cy="127528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2AE231-7459-44C1-A1F1-69E98742F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594" y="-942337"/>
            <a:ext cx="741695" cy="127528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F1C1C08-FEBB-499C-A68D-5EEB9D9AC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3338" y="-893121"/>
            <a:ext cx="741695" cy="127528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9565332-853D-4092-9E84-B065C74E9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556" y="-896117"/>
            <a:ext cx="741695" cy="127528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2B9C91F7-45A1-4297-BBDE-0E615F7C731F}"/>
              </a:ext>
            </a:extLst>
          </p:cNvPr>
          <p:cNvSpPr/>
          <p:nvPr/>
        </p:nvSpPr>
        <p:spPr>
          <a:xfrm>
            <a:off x="10809019" y="2505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23112D-060B-4029-8FD1-78E9EE1EDF9C}"/>
              </a:ext>
            </a:extLst>
          </p:cNvPr>
          <p:cNvSpPr/>
          <p:nvPr/>
        </p:nvSpPr>
        <p:spPr>
          <a:xfrm>
            <a:off x="10073334" y="2231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C43F99-6089-425E-A1FB-8FAE35435261}"/>
              </a:ext>
            </a:extLst>
          </p:cNvPr>
          <p:cNvSpPr/>
          <p:nvPr/>
        </p:nvSpPr>
        <p:spPr>
          <a:xfrm>
            <a:off x="9340953" y="3794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95C5FF-823E-4459-AB63-BE4920C23C31}"/>
              </a:ext>
            </a:extLst>
          </p:cNvPr>
          <p:cNvSpPr/>
          <p:nvPr/>
        </p:nvSpPr>
        <p:spPr>
          <a:xfrm>
            <a:off x="8622853" y="3520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C8D702-3077-4A77-BFD3-A574E3435F95}"/>
              </a:ext>
            </a:extLst>
          </p:cNvPr>
          <p:cNvSpPr/>
          <p:nvPr/>
        </p:nvSpPr>
        <p:spPr>
          <a:xfrm>
            <a:off x="7899376" y="1934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6345F9-E3CC-4849-8C7D-DDCAF5C8B6DD}"/>
              </a:ext>
            </a:extLst>
          </p:cNvPr>
          <p:cNvSpPr/>
          <p:nvPr/>
        </p:nvSpPr>
        <p:spPr>
          <a:xfrm>
            <a:off x="7153330" y="1660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DCA4492-2A79-4D55-9790-39D0D02E83EF}"/>
              </a:ext>
            </a:extLst>
          </p:cNvPr>
          <p:cNvSpPr/>
          <p:nvPr/>
        </p:nvSpPr>
        <p:spPr>
          <a:xfrm>
            <a:off x="6431310" y="3223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DD4B6-11F2-4A17-BDA8-954EF4108D8D}"/>
              </a:ext>
            </a:extLst>
          </p:cNvPr>
          <p:cNvSpPr/>
          <p:nvPr/>
        </p:nvSpPr>
        <p:spPr>
          <a:xfrm>
            <a:off x="5695625" y="2949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176F5C-3BB1-4803-A84C-05274AEC3E8B}"/>
              </a:ext>
            </a:extLst>
          </p:cNvPr>
          <p:cNvSpPr/>
          <p:nvPr/>
        </p:nvSpPr>
        <p:spPr>
          <a:xfrm>
            <a:off x="4948097" y="19344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7629A3-A2A1-47C8-B22D-49A3629CC949}"/>
              </a:ext>
            </a:extLst>
          </p:cNvPr>
          <p:cNvSpPr/>
          <p:nvPr/>
        </p:nvSpPr>
        <p:spPr>
          <a:xfrm>
            <a:off x="4212412" y="16605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0B05A-4678-4D2B-BAFF-18B35D0BB4DA}"/>
              </a:ext>
            </a:extLst>
          </p:cNvPr>
          <p:cNvSpPr/>
          <p:nvPr/>
        </p:nvSpPr>
        <p:spPr>
          <a:xfrm>
            <a:off x="3480031" y="32234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3542EE-34BA-409D-BA7A-DA2849DAEE78}"/>
              </a:ext>
            </a:extLst>
          </p:cNvPr>
          <p:cNvSpPr/>
          <p:nvPr/>
        </p:nvSpPr>
        <p:spPr>
          <a:xfrm>
            <a:off x="2744346" y="29495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2E92AF0-F37F-4A73-8E4E-DCD7B802E1F6}"/>
              </a:ext>
            </a:extLst>
          </p:cNvPr>
          <p:cNvSpPr/>
          <p:nvPr/>
        </p:nvSpPr>
        <p:spPr>
          <a:xfrm>
            <a:off x="0" y="13633"/>
            <a:ext cx="2740869" cy="434234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343690-18CF-435B-88D3-A0A2EE3C0EA3}"/>
              </a:ext>
            </a:extLst>
          </p:cNvPr>
          <p:cNvSpPr/>
          <p:nvPr/>
        </p:nvSpPr>
        <p:spPr>
          <a:xfrm>
            <a:off x="12811403" y="-293546"/>
            <a:ext cx="13352659" cy="1105923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7662B-486A-47EB-A898-9BCFA016A58E}"/>
              </a:ext>
            </a:extLst>
          </p:cNvPr>
          <p:cNvSpPr/>
          <p:nvPr/>
        </p:nvSpPr>
        <p:spPr>
          <a:xfrm>
            <a:off x="-320752" y="-287204"/>
            <a:ext cx="12490938" cy="110592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0CFB8E6-E26F-41C5-88CE-1F077CDE4560}"/>
              </a:ext>
            </a:extLst>
          </p:cNvPr>
          <p:cNvSpPr/>
          <p:nvPr/>
        </p:nvSpPr>
        <p:spPr>
          <a:xfrm>
            <a:off x="-101571" y="54194"/>
            <a:ext cx="12215996" cy="923299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5" y="5351842"/>
            <a:ext cx="1345748" cy="9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13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8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8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18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8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179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48148E-6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1.48148E-6 L -1.12383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59259E-6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85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7037E-6 L -0.01875 0.27453 C -0.0198 0.28588 -0.01927 0.2824 -0.01993 0.2875 L -0.05443 0.60069 " pathEditMode="relative" rAng="0" ptsTypes="AAAA" p14:bounceEnd="10000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21" y="300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2.96296E-6 L -0.02018 0.27269 C -0.02123 0.28403 -0.0207 0.28056 -0.02136 0.28542 L -0.05847 0.59607 " pathEditMode="relative" rAng="0" ptsTypes="AAAA" p14:bounceEnd="10000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30" y="29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3.7037E-6 L -0.02317 0.27338 C -0.02448 0.28473 -0.02382 0.28102 -0.02461 0.28611 L -0.06718 0.59792 " pathEditMode="relative" rAng="0" ptsTypes="AAAA" p14:bounceEnd="10000">
                                          <p:cBhvr>
                                            <p:cTn id="6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59" y="298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2.59259E-6 L -0.02943 0.26875 C -0.03112 0.27986 -0.03034 0.27639 -0.03125 0.28148 L -0.08555 0.58796 " pathEditMode="relative" rAng="0" ptsTypes="AAAA" p14:bounceEnd="10000">
                                          <p:cBhvr>
                                            <p:cTn id="87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84" y="293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48148E-6 L -0.02382 0.27454 C -0.02513 0.28588 -0.0246 0.28241 -0.02539 0.2875 L -0.06927 0.60046 " pathEditMode="relative" rAng="0" ptsTypes="AAAA" p14:bounceEnd="10000">
                                          <p:cBhvr>
                                            <p:cTn id="110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64" y="300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08 2.96296E-6 L -0.01562 0.2699 C -0.01667 0.28102 -0.01614 0.27754 -0.0168 0.28264 L -0.04935 0.59051 " pathEditMode="relative" rAng="0" ptsTypes="AAAA" p14:bounceEnd="10000">
                                          <p:cBhvr>
                                            <p:cTn id="133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78" y="2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4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8" fill="hold">
                          <p:stCondLst>
                            <p:cond delay="0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4.07407E-6 L -0.01849 0.27315 C -0.01953 0.28449 -0.01901 0.28102 -0.01966 0.28588 L -0.05326 0.59769 " pathEditMode="relative" rAng="0" ptsTypes="AAAA" p14:bounceEnd="10000">
                                          <p:cBhvr>
                                            <p:cTn id="156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69" y="298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0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6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5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8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3.7037E-7 L -0.02031 0.26829 C -0.02148 0.2794 -0.02096 0.27593 -0.02161 0.28102 L -0.05911 0.58704 " pathEditMode="relative" rAng="0" ptsTypes="AAAA" p14:bounceEnd="10000">
                                          <p:cBhvr>
                                            <p:cTn id="179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56" y="29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3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7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9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93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4" fill="hold">
                          <p:stCondLst>
                            <p:cond delay="0"/>
                          </p:stCondLst>
                          <p:childTnLst>
                            <p:par>
                              <p:cTn id="1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4.81481E-6 L -0.01914 0.25996 C -0.02018 0.27061 -0.01966 0.26737 -0.02031 0.27223 L -0.0556 0.56852 " pathEditMode="relative" rAng="0" ptsTypes="AAAA" p14:bounceEnd="10000">
                                          <p:cBhvr>
                                            <p:cTn id="202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28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3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6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0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2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1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4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3.33333E-6 L -0.01771 0.25995 C -0.01862 0.2706 -0.01823 0.26736 -0.01875 0.27222 L -0.0513 0.56852 " pathEditMode="relative" rAng="0" ptsTypes="AAAA" p14:bounceEnd="10000">
                                          <p:cBhvr>
                                            <p:cTn id="225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65" y="28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6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9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3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5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44444E-6 L -0.01576 0.26828 C -0.01667 0.27939 -0.01628 0.27592 -0.0168 0.28078 L -0.04584 0.5868 " pathEditMode="relative" rAng="0" ptsTypes="AAAA" p14:bounceEnd="10000">
                                          <p:cBhvr>
                                            <p:cTn id="248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92" y="29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9" presetID="1" presetClass="entr" presetSubtype="0" fill="hold" grpId="1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2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6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8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62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3" fill="hold">
                          <p:stCondLst>
                            <p:cond delay="0"/>
                          </p:stCondLst>
                          <p:childTnLst>
                            <p:par>
                              <p:cTn id="2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0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48148E-6 L -0.01342 0.25741 C -0.0142 0.26806 -0.01394 0.26482 -0.01433 0.26968 L -0.03907 0.5632 " pathEditMode="relative" rAng="0" ptsTypes="AAAA" p14:bounceEnd="10000">
                                          <p:cBhvr>
                                            <p:cTn id="271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" y="281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2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5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80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1" fill="hold">
                          <p:stCondLst>
                            <p:cond delay="0"/>
                          </p:stCondLst>
                          <p:childTnLst>
                            <p:par>
                              <p:cTn id="2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5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6.93889E-18 L -0.0095 0.26435 C -0.00989 0.27477 -0.00976 0.27153 -0.01002 0.27685 L -0.02721 0.57801 " pathEditMode="relative" rAng="0" ptsTypes="AAAA" p14:bounceEnd="10000">
                                          <p:cBhvr>
                                            <p:cTn id="289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7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0" presetID="1" presetClass="entr" presetSubtype="0" fill="hold" grpId="1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3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2" animBg="1"/>
          <p:bldP spid="115" grpId="14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8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8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18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8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179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48148E-6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1.48148E-6 L -1.12383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59259E-6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85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7037E-6 L -0.01875 0.27453 C -0.0198 0.28588 -0.01927 0.2824 -0.01993 0.2875 L -0.05443 0.60069 " pathEditMode="relative" rAng="0" ptsTypes="AAAA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21" y="300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2.96296E-6 L -0.02018 0.27269 C -0.02123 0.28403 -0.0207 0.28056 -0.02136 0.28542 L -0.05847 0.59607 " pathEditMode="relative" rAng="0" ptsTypes="AAAA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30" y="29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3.7037E-6 L -0.02317 0.27338 C -0.02448 0.28473 -0.02382 0.28102 -0.02461 0.28611 L -0.06718 0.59792 " pathEditMode="relative" rAng="0" ptsTypes="AAAA">
                                          <p:cBhvr>
                                            <p:cTn id="6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59" y="298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2.59259E-6 L -0.02943 0.26875 C -0.03112 0.27986 -0.03034 0.27639 -0.03125 0.28148 L -0.08555 0.58796 " pathEditMode="relative" rAng="0" ptsTypes="AAAA">
                                          <p:cBhvr>
                                            <p:cTn id="87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84" y="293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48148E-6 L -0.02382 0.27454 C -0.02513 0.28588 -0.0246 0.28241 -0.02539 0.2875 L -0.06927 0.60046 " pathEditMode="relative" rAng="0" ptsTypes="AAAA">
                                          <p:cBhvr>
                                            <p:cTn id="110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64" y="300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08 2.96296E-6 L -0.01562 0.2699 C -0.01667 0.28102 -0.01614 0.27754 -0.0168 0.28264 L -0.04935 0.59051 " pathEditMode="relative" rAng="0" ptsTypes="AAAA">
                                          <p:cBhvr>
                                            <p:cTn id="133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78" y="2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4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8" fill="hold">
                          <p:stCondLst>
                            <p:cond delay="0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4.07407E-6 L -0.01849 0.27315 C -0.01953 0.28449 -0.01901 0.28102 -0.01966 0.28588 L -0.05326 0.59769 " pathEditMode="relative" rAng="0" ptsTypes="AAAA">
                                          <p:cBhvr>
                                            <p:cTn id="156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69" y="298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0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6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5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8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3.7037E-7 L -0.02031 0.26829 C -0.02148 0.2794 -0.02096 0.27593 -0.02161 0.28102 L -0.05911 0.58704 " pathEditMode="relative" rAng="0" ptsTypes="AAAA">
                                          <p:cBhvr>
                                            <p:cTn id="179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56" y="29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3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7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9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93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4" fill="hold">
                          <p:stCondLst>
                            <p:cond delay="0"/>
                          </p:stCondLst>
                          <p:childTnLst>
                            <p:par>
                              <p:cTn id="1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4.81481E-6 L -0.01914 0.25996 C -0.02018 0.27061 -0.01966 0.26737 -0.02031 0.27223 L -0.0556 0.56852 " pathEditMode="relative" rAng="0" ptsTypes="AAAA">
                                          <p:cBhvr>
                                            <p:cTn id="202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28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3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6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0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2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1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4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3.33333E-6 L -0.01771 0.25995 C -0.01862 0.2706 -0.01823 0.26736 -0.01875 0.27222 L -0.0513 0.56852 " pathEditMode="relative" rAng="0" ptsTypes="AAAA">
                                          <p:cBhvr>
                                            <p:cTn id="225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65" y="28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6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9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3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5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44444E-6 L -0.01576 0.26828 C -0.01667 0.27939 -0.01628 0.27592 -0.0168 0.28078 L -0.04584 0.5868 " pathEditMode="relative" rAng="0" ptsTypes="AAAA">
                                          <p:cBhvr>
                                            <p:cTn id="248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92" y="29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9" presetID="1" presetClass="entr" presetSubtype="0" fill="hold" grpId="1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2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6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8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62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3" fill="hold">
                          <p:stCondLst>
                            <p:cond delay="0"/>
                          </p:stCondLst>
                          <p:childTnLst>
                            <p:par>
                              <p:cTn id="2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0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48148E-6 L -0.01342 0.25741 C -0.0142 0.26806 -0.01394 0.26482 -0.01433 0.26968 L -0.03907 0.5632 " pathEditMode="relative" rAng="0" ptsTypes="AAAA">
                                          <p:cBhvr>
                                            <p:cTn id="271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" y="281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2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5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80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1" fill="hold">
                          <p:stCondLst>
                            <p:cond delay="0"/>
                          </p:stCondLst>
                          <p:childTnLst>
                            <p:par>
                              <p:cTn id="2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5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6.93889E-18 L -0.0095 0.26435 C -0.00989 0.27477 -0.00976 0.27153 -0.01002 0.27685 L -0.02721 0.57801 " pathEditMode="relative" rAng="0" ptsTypes="AAAA">
                                          <p:cBhvr>
                                            <p:cTn id="289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7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0" presetID="1" presetClass="entr" presetSubtype="0" fill="hold" grpId="1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3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2" animBg="1"/>
          <p:bldP spid="115" grpId="14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3A6E649C-6239-4186-94F1-4B3F35A5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4029">
            <a:off x="12127919" y="116449"/>
            <a:ext cx="587880" cy="2399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7CD470-9FFF-4DB9-9580-AB7EC45102EF}"/>
              </a:ext>
            </a:extLst>
          </p:cNvPr>
          <p:cNvGrpSpPr/>
          <p:nvPr/>
        </p:nvGrpSpPr>
        <p:grpSpPr>
          <a:xfrm>
            <a:off x="1038878" y="646464"/>
            <a:ext cx="10957442" cy="1265325"/>
            <a:chOff x="477178" y="757230"/>
            <a:chExt cx="10957442" cy="1265325"/>
          </a:xfrm>
        </p:grpSpPr>
        <p:sp>
          <p:nvSpPr>
            <p:cNvPr id="103" name="Cloud 102">
              <a:extLst>
                <a:ext uri="{FF2B5EF4-FFF2-40B4-BE49-F238E27FC236}">
                  <a16:creationId xmlns:a16="http://schemas.microsoft.com/office/drawing/2014/main" id="{E4B044E3-2B7D-46C9-A9F9-70C2AB42A6B4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C55D8AD2-8900-4DC7-9273-1B825029A8F9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loud 103">
              <a:extLst>
                <a:ext uri="{FF2B5EF4-FFF2-40B4-BE49-F238E27FC236}">
                  <a16:creationId xmlns:a16="http://schemas.microsoft.com/office/drawing/2014/main" id="{7EAA7F9D-A7F4-4FD1-A94B-51602C0BB74E}"/>
                </a:ext>
              </a:extLst>
            </p:cNvPr>
            <p:cNvSpPr/>
            <p:nvPr/>
          </p:nvSpPr>
          <p:spPr>
            <a:xfrm flipH="1">
              <a:off x="5286871" y="848936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loud 104">
              <a:extLst>
                <a:ext uri="{FF2B5EF4-FFF2-40B4-BE49-F238E27FC236}">
                  <a16:creationId xmlns:a16="http://schemas.microsoft.com/office/drawing/2014/main" id="{2921F8DC-E191-4559-A86C-C29F89BF92A2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loud 105">
              <a:extLst>
                <a:ext uri="{FF2B5EF4-FFF2-40B4-BE49-F238E27FC236}">
                  <a16:creationId xmlns:a16="http://schemas.microsoft.com/office/drawing/2014/main" id="{F8579E3A-95B3-418D-A42D-6216071128D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E15809B-C347-47D3-BBC4-D6721CC5E3C6}"/>
              </a:ext>
            </a:extLst>
          </p:cNvPr>
          <p:cNvGrpSpPr/>
          <p:nvPr/>
        </p:nvGrpSpPr>
        <p:grpSpPr>
          <a:xfrm>
            <a:off x="1038878" y="646464"/>
            <a:ext cx="10957442" cy="1265325"/>
            <a:chOff x="477178" y="757230"/>
            <a:chExt cx="10957442" cy="1265325"/>
          </a:xfrm>
        </p:grpSpPr>
        <p:sp>
          <p:nvSpPr>
            <p:cNvPr id="108" name="Cloud 107">
              <a:extLst>
                <a:ext uri="{FF2B5EF4-FFF2-40B4-BE49-F238E27FC236}">
                  <a16:creationId xmlns:a16="http://schemas.microsoft.com/office/drawing/2014/main" id="{50BE8685-2D2B-4410-B7BE-0DA4AD16EE2F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loud 108">
              <a:extLst>
                <a:ext uri="{FF2B5EF4-FFF2-40B4-BE49-F238E27FC236}">
                  <a16:creationId xmlns:a16="http://schemas.microsoft.com/office/drawing/2014/main" id="{EDE1797E-FF50-42C1-9B28-10BAAB0A35BB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loud 109">
              <a:extLst>
                <a:ext uri="{FF2B5EF4-FFF2-40B4-BE49-F238E27FC236}">
                  <a16:creationId xmlns:a16="http://schemas.microsoft.com/office/drawing/2014/main" id="{4F226B55-D2CA-45A0-92F1-B7A1348294A8}"/>
                </a:ext>
              </a:extLst>
            </p:cNvPr>
            <p:cNvSpPr/>
            <p:nvPr/>
          </p:nvSpPr>
          <p:spPr>
            <a:xfrm flipH="1">
              <a:off x="5326688" y="862703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loud 110">
              <a:extLst>
                <a:ext uri="{FF2B5EF4-FFF2-40B4-BE49-F238E27FC236}">
                  <a16:creationId xmlns:a16="http://schemas.microsoft.com/office/drawing/2014/main" id="{9377BE3E-80DD-4F06-AB18-8F6324395C98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loud 111">
              <a:extLst>
                <a:ext uri="{FF2B5EF4-FFF2-40B4-BE49-F238E27FC236}">
                  <a16:creationId xmlns:a16="http://schemas.microsoft.com/office/drawing/2014/main" id="{470C4B55-C04B-4507-8D6C-49D24DF6DCF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C3A3B64-E6EC-4556-BF04-24D9E891E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463" y="4967118"/>
            <a:ext cx="6303810" cy="1721754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CFDA783A-7ACF-4B87-99CB-F0C2C435708E}"/>
              </a:ext>
            </a:extLst>
          </p:cNvPr>
          <p:cNvSpPr/>
          <p:nvPr/>
        </p:nvSpPr>
        <p:spPr>
          <a:xfrm>
            <a:off x="8455503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FC34D3-BEE6-4868-A1FE-EB25941297BD}"/>
              </a:ext>
            </a:extLst>
          </p:cNvPr>
          <p:cNvSpPr/>
          <p:nvPr/>
        </p:nvSpPr>
        <p:spPr>
          <a:xfrm>
            <a:off x="7901939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C1A103-4752-4B35-9A07-49EAFEF69C5A}"/>
              </a:ext>
            </a:extLst>
          </p:cNvPr>
          <p:cNvSpPr/>
          <p:nvPr/>
        </p:nvSpPr>
        <p:spPr>
          <a:xfrm>
            <a:off x="7334841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E028A45-2068-4680-A57D-7A844485CAD9}"/>
              </a:ext>
            </a:extLst>
          </p:cNvPr>
          <p:cNvSpPr/>
          <p:nvPr/>
        </p:nvSpPr>
        <p:spPr>
          <a:xfrm>
            <a:off x="6763206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37CC11A-BCEC-415A-A23B-D78A41251A48}"/>
              </a:ext>
            </a:extLst>
          </p:cNvPr>
          <p:cNvSpPr/>
          <p:nvPr/>
        </p:nvSpPr>
        <p:spPr>
          <a:xfrm>
            <a:off x="5875232" y="5676251"/>
            <a:ext cx="736271" cy="35038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3B860D4-85B8-4D49-83C8-73E5E14D6BE1}"/>
              </a:ext>
            </a:extLst>
          </p:cNvPr>
          <p:cNvSpPr/>
          <p:nvPr/>
        </p:nvSpPr>
        <p:spPr>
          <a:xfrm>
            <a:off x="5007342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9AD0DD6-E9FC-4128-8431-B27283180682}"/>
              </a:ext>
            </a:extLst>
          </p:cNvPr>
          <p:cNvSpPr/>
          <p:nvPr/>
        </p:nvSpPr>
        <p:spPr>
          <a:xfrm>
            <a:off x="4409157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D8C2F2D-052D-41B8-B893-08D5974F49A9}"/>
              </a:ext>
            </a:extLst>
          </p:cNvPr>
          <p:cNvSpPr/>
          <p:nvPr/>
        </p:nvSpPr>
        <p:spPr>
          <a:xfrm>
            <a:off x="3903079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12474B0-E2A0-4CE3-B575-17DC0D9D150D}"/>
              </a:ext>
            </a:extLst>
          </p:cNvPr>
          <p:cNvSpPr/>
          <p:nvPr/>
        </p:nvSpPr>
        <p:spPr>
          <a:xfrm>
            <a:off x="3238941" y="5652805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073630E-6862-4D9A-9A23-236FC26C3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0" y="-859646"/>
            <a:ext cx="741695" cy="12752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80AC451-61F3-461E-94B9-5D902725A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1273" y="-831719"/>
            <a:ext cx="741695" cy="12752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E6A5DE-1D23-4516-8B7D-6D9EB2357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8939" y="-852467"/>
            <a:ext cx="741695" cy="12752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BD4393-415C-43E1-9431-C2136CAFF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5664" y="-784490"/>
            <a:ext cx="741695" cy="1275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9B4FEE0-7EFD-4D0F-8CDC-4B953AFE3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1325" y="-875279"/>
            <a:ext cx="741695" cy="12752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146AE0-1338-4F75-9B02-9C3F8DD79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6375" y="-880077"/>
            <a:ext cx="741695" cy="12752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0EFA9D1-CDA7-4DB2-A3A6-E9153A4ED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2559" y="-953512"/>
            <a:ext cx="741695" cy="12752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9A46AE8-8D2A-4EC3-BC64-59595CD33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9857" y="-931187"/>
            <a:ext cx="741695" cy="12752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BFB88BF-FC84-41DA-B4D9-382B40BDE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954" y="-905119"/>
            <a:ext cx="741695" cy="12752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803541A-4D4C-476A-9B3C-EA683BBA2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6945" y="-892233"/>
            <a:ext cx="741695" cy="127528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2AE231-7459-44C1-A1F1-69E98742F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448" y="-967389"/>
            <a:ext cx="741695" cy="127528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F1C1C08-FEBB-499C-A68D-5EEB9D9AC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192" y="-918173"/>
            <a:ext cx="741695" cy="127528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9565332-853D-4092-9E84-B065C74E9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410" y="-921169"/>
            <a:ext cx="741695" cy="127528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2B9C91F7-45A1-4297-BBDE-0E615F7C731F}"/>
              </a:ext>
            </a:extLst>
          </p:cNvPr>
          <p:cNvSpPr/>
          <p:nvPr/>
        </p:nvSpPr>
        <p:spPr>
          <a:xfrm>
            <a:off x="11931571" y="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23112D-060B-4029-8FD1-78E9EE1EDF9C}"/>
              </a:ext>
            </a:extLst>
          </p:cNvPr>
          <p:cNvSpPr/>
          <p:nvPr/>
        </p:nvSpPr>
        <p:spPr>
          <a:xfrm>
            <a:off x="11953882" y="-2739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C43F99-6089-425E-A1FB-8FAE35435261}"/>
              </a:ext>
            </a:extLst>
          </p:cNvPr>
          <p:cNvSpPr/>
          <p:nvPr/>
        </p:nvSpPr>
        <p:spPr>
          <a:xfrm>
            <a:off x="11221501" y="1289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95C5FF-823E-4459-AB63-BE4920C23C31}"/>
              </a:ext>
            </a:extLst>
          </p:cNvPr>
          <p:cNvSpPr/>
          <p:nvPr/>
        </p:nvSpPr>
        <p:spPr>
          <a:xfrm>
            <a:off x="10503401" y="1015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C8D702-3077-4A77-BFD3-A574E3435F95}"/>
              </a:ext>
            </a:extLst>
          </p:cNvPr>
          <p:cNvSpPr/>
          <p:nvPr/>
        </p:nvSpPr>
        <p:spPr>
          <a:xfrm>
            <a:off x="9779924" y="-571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6345F9-E3CC-4849-8C7D-DDCAF5C8B6DD}"/>
              </a:ext>
            </a:extLst>
          </p:cNvPr>
          <p:cNvSpPr/>
          <p:nvPr/>
        </p:nvSpPr>
        <p:spPr>
          <a:xfrm>
            <a:off x="9033878" y="-845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DCA4492-2A79-4D55-9790-39D0D02E83EF}"/>
              </a:ext>
            </a:extLst>
          </p:cNvPr>
          <p:cNvSpPr/>
          <p:nvPr/>
        </p:nvSpPr>
        <p:spPr>
          <a:xfrm>
            <a:off x="8311858" y="7179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DD4B6-11F2-4A17-BDA8-954EF4108D8D}"/>
              </a:ext>
            </a:extLst>
          </p:cNvPr>
          <p:cNvSpPr/>
          <p:nvPr/>
        </p:nvSpPr>
        <p:spPr>
          <a:xfrm>
            <a:off x="7576173" y="444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176F5C-3BB1-4803-A84C-05274AEC3E8B}"/>
              </a:ext>
            </a:extLst>
          </p:cNvPr>
          <p:cNvSpPr/>
          <p:nvPr/>
        </p:nvSpPr>
        <p:spPr>
          <a:xfrm>
            <a:off x="6828645" y="-5708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7629A3-A2A1-47C8-B22D-49A3629CC949}"/>
              </a:ext>
            </a:extLst>
          </p:cNvPr>
          <p:cNvSpPr/>
          <p:nvPr/>
        </p:nvSpPr>
        <p:spPr>
          <a:xfrm>
            <a:off x="6092960" y="-8447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0B05A-4678-4D2B-BAFF-18B35D0BB4DA}"/>
              </a:ext>
            </a:extLst>
          </p:cNvPr>
          <p:cNvSpPr/>
          <p:nvPr/>
        </p:nvSpPr>
        <p:spPr>
          <a:xfrm>
            <a:off x="5360579" y="718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3542EE-34BA-409D-BA7A-DA2849DAEE78}"/>
              </a:ext>
            </a:extLst>
          </p:cNvPr>
          <p:cNvSpPr/>
          <p:nvPr/>
        </p:nvSpPr>
        <p:spPr>
          <a:xfrm>
            <a:off x="4624894" y="444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2E92AF0-F37F-4A73-8E4E-DCD7B802E1F6}"/>
              </a:ext>
            </a:extLst>
          </p:cNvPr>
          <p:cNvSpPr/>
          <p:nvPr/>
        </p:nvSpPr>
        <p:spPr>
          <a:xfrm>
            <a:off x="0" y="-11419"/>
            <a:ext cx="4140151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343690-18CF-435B-88D3-A0A2EE3C0EA3}"/>
              </a:ext>
            </a:extLst>
          </p:cNvPr>
          <p:cNvSpPr/>
          <p:nvPr/>
        </p:nvSpPr>
        <p:spPr>
          <a:xfrm>
            <a:off x="12792888" y="-447078"/>
            <a:ext cx="11979241" cy="1105923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7662B-486A-47EB-A898-9BCFA016A58E}"/>
              </a:ext>
            </a:extLst>
          </p:cNvPr>
          <p:cNvSpPr/>
          <p:nvPr/>
        </p:nvSpPr>
        <p:spPr>
          <a:xfrm>
            <a:off x="-320752" y="-287204"/>
            <a:ext cx="12490938" cy="110592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0CFB8E6-E26F-41C5-88CE-1F077CDE4560}"/>
              </a:ext>
            </a:extLst>
          </p:cNvPr>
          <p:cNvSpPr/>
          <p:nvPr/>
        </p:nvSpPr>
        <p:spPr>
          <a:xfrm>
            <a:off x="12198" y="-143980"/>
            <a:ext cx="12215996" cy="923299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1BF2DFD-A7C2-405C-9E7F-A4ACA8B7566F}"/>
              </a:ext>
            </a:extLst>
          </p:cNvPr>
          <p:cNvSpPr/>
          <p:nvPr/>
        </p:nvSpPr>
        <p:spPr>
          <a:xfrm>
            <a:off x="9190243" y="5912103"/>
            <a:ext cx="2861682" cy="92333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</a:rPr>
              <a:t>JUMP 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7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5" y="5351842"/>
            <a:ext cx="1345748" cy="9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9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59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46945E-18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59259E-6 L -0.09271 0.28542 C -0.09792 0.29722 -0.09544 0.29352 -0.09857 0.29885 L -0.27005 0.62408 " pathEditMode="relative" rAng="0" ptsTypes="AAAA" p14:bounceEnd="10000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7.40741E-7 L -0.09271 0.28542 C -0.09792 0.29722 -0.09544 0.29352 -0.09857 0.29884 L -0.27005 0.62407 " pathEditMode="relative" rAng="0" ptsTypes="AAAA" p14:bounceEnd="10000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6.93889E-18 L -0.09271 0.28542 C -0.09792 0.29722 -0.09545 0.29352 -0.09857 0.29884 L -0.27006 0.62407 " pathEditMode="relative" rAng="0" ptsTypes="AAAA" p14:bounceEnd="10000">
                                          <p:cBhvr>
                                            <p:cTn id="69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7037E-6 L -0.09271 0.28542 C -0.09792 0.29723 -0.09544 0.29352 -0.09857 0.29885 L -0.27005 0.62408 " pathEditMode="relative" rAng="0" ptsTypes="AAAA" p14:bounceEnd="10000">
                                          <p:cBhvr>
                                            <p:cTn id="92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7.40741E-7 L -0.09271 0.28542 C -0.09792 0.29722 -0.09545 0.29352 -0.09857 0.29884 L -0.27005 0.62407 " pathEditMode="relative" rAng="0" ptsTypes="AAAA" p14:bounceEnd="10000">
                                          <p:cBhvr>
                                            <p:cTn id="115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29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0" fill="hold">
                          <p:stCondLst>
                            <p:cond delay="0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81481E-6 L -0.09271 0.28542 C -0.09792 0.29723 -0.09544 0.29352 -0.09857 0.29885 L -0.27005 0.62408 " pathEditMode="relative" rAng="0" ptsTypes="AAAA" p14:bounceEnd="10000">
                                          <p:cBhvr>
                                            <p:cTn id="138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9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2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0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4 0.01319 L -0.08307 0.29861 C -0.08828 0.31041 -0.0858 0.30671 -0.08893 0.31203 L -0.26041 0.63726 " pathEditMode="relative" rAng="0" ptsTypes="AAAA" p14:bounceEnd="10000">
                                          <p:cBhvr>
                                            <p:cTn id="161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2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3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9271 0.28541 C -0.09791 0.29722 -0.09544 0.29351 -0.09857 0.29884 L -0.27005 0.62407 " pathEditMode="relative" rAng="0" ptsTypes="AAAA" p14:bounceEnd="10000">
                                          <p:cBhvr>
                                            <p:cTn id="184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98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9" fill="hold">
                          <p:stCondLst>
                            <p:cond delay="0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3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1.11111E-6 L -0.09271 0.28542 C -0.09792 0.29722 -0.09544 0.29352 -0.09857 0.29884 L -0.27005 0.62408 " pathEditMode="relative" rAng="0" ptsTypes="AAAA" p14:bounceEnd="10000">
                                          <p:cBhvr>
                                            <p:cTn id="207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8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1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7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21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2" fill="hold">
                          <p:stCondLst>
                            <p:cond delay="0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6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7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2.96296E-6 L -0.09271 0.28542 C -0.09792 0.29723 -0.09544 0.29352 -0.09857 0.29885 L -0.27005 0.62408 " pathEditMode="relative" rAng="0" ptsTypes="AAAA" p14:bounceEnd="10000">
                                          <p:cBhvr>
                                            <p:cTn id="230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1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4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44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5" fill="hold">
                          <p:stCondLst>
                            <p:cond delay="0"/>
                          </p:stCondLst>
                          <p:childTnLst>
                            <p:par>
                              <p:cTn id="2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9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2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09271 0.28542 C -0.09792 0.29723 -0.09545 0.29352 -0.09857 0.29885 L -0.27005 0.62408 " pathEditMode="relative" rAng="0" ptsTypes="AAAA" p14:bounceEnd="10000">
                                          <p:cBhvr>
                                            <p:cTn id="253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7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62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3" fill="hold">
                          <p:stCondLst>
                            <p:cond delay="0"/>
                          </p:stCondLst>
                          <p:childTnLst>
                            <p:par>
                              <p:cTn id="2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0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7.40741E-7 L -0.09271 0.28542 C -0.09792 0.29722 -0.09545 0.29352 -0.09857 0.29884 L -0.27005 0.62407 " pathEditMode="relative" rAng="0" ptsTypes="AAAA" p14:bounceEnd="10000">
                                          <p:cBhvr>
                                            <p:cTn id="271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2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5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80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1" fill="hold">
                          <p:stCondLst>
                            <p:cond delay="0"/>
                          </p:stCondLst>
                          <p:childTnLst>
                            <p:par>
                              <p:cTn id="2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5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3.7037E-6 L -0.0927 0.28541 C -0.09791 0.29722 -0.09544 0.29351 -0.09856 0.29884 L -0.27005 0.62407 " pathEditMode="relative" rAng="0" ptsTypes="AAAA" p14:bounceEnd="10000">
                                          <p:cBhvr>
                                            <p:cTn id="289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0" presetID="1" presetClass="entr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3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59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46945E-18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59259E-6 L -0.09271 0.28542 C -0.09792 0.29722 -0.09544 0.29352 -0.09857 0.29885 L -0.27005 0.62408 " pathEditMode="relative" rAng="0" ptsTypes="AAAA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7.40741E-7 L -0.09271 0.28542 C -0.09792 0.29722 -0.09544 0.29352 -0.09857 0.29884 L -0.27005 0.62407 " pathEditMode="relative" rAng="0" ptsTypes="AAAA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6.93889E-18 L -0.09271 0.28542 C -0.09792 0.29722 -0.09545 0.29352 -0.09857 0.29884 L -0.27006 0.62407 " pathEditMode="relative" rAng="0" ptsTypes="AAAA">
                                          <p:cBhvr>
                                            <p:cTn id="69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7037E-6 L -0.09271 0.28542 C -0.09792 0.29723 -0.09544 0.29352 -0.09857 0.29885 L -0.27005 0.62408 " pathEditMode="relative" rAng="0" ptsTypes="AAAA">
                                          <p:cBhvr>
                                            <p:cTn id="92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7.40741E-7 L -0.09271 0.28542 C -0.09792 0.29722 -0.09545 0.29352 -0.09857 0.29884 L -0.27005 0.62407 " pathEditMode="relative" rAng="0" ptsTypes="AAAA">
                                          <p:cBhvr>
                                            <p:cTn id="115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29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0" fill="hold">
                          <p:stCondLst>
                            <p:cond delay="0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81481E-6 L -0.09271 0.28542 C -0.09792 0.29723 -0.09544 0.29352 -0.09857 0.29885 L -0.27005 0.62408 " pathEditMode="relative" rAng="0" ptsTypes="AAAA">
                                          <p:cBhvr>
                                            <p:cTn id="138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9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2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0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4 0.01319 L -0.08307 0.29861 C -0.08828 0.31041 -0.0858 0.30671 -0.08893 0.31203 L -0.26041 0.63726 " pathEditMode="relative" rAng="0" ptsTypes="AAAA">
                                          <p:cBhvr>
                                            <p:cTn id="161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2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3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9271 0.28541 C -0.09791 0.29722 -0.09544 0.29351 -0.09857 0.29884 L -0.27005 0.62407 " pathEditMode="relative" rAng="0" ptsTypes="AAAA">
                                          <p:cBhvr>
                                            <p:cTn id="184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98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9" fill="hold">
                          <p:stCondLst>
                            <p:cond delay="0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3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1.11111E-6 L -0.09271 0.28542 C -0.09792 0.29722 -0.09544 0.29352 -0.09857 0.29884 L -0.27005 0.62408 " pathEditMode="relative" rAng="0" ptsTypes="AAAA">
                                          <p:cBhvr>
                                            <p:cTn id="207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8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1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7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21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2" fill="hold">
                          <p:stCondLst>
                            <p:cond delay="0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6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7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2.96296E-6 L -0.09271 0.28542 C -0.09792 0.29723 -0.09544 0.29352 -0.09857 0.29885 L -0.27005 0.62408 " pathEditMode="relative" rAng="0" ptsTypes="AAAA">
                                          <p:cBhvr>
                                            <p:cTn id="230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1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4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44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5" fill="hold">
                          <p:stCondLst>
                            <p:cond delay="0"/>
                          </p:stCondLst>
                          <p:childTnLst>
                            <p:par>
                              <p:cTn id="2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9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2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09271 0.28542 C -0.09792 0.29723 -0.09545 0.29352 -0.09857 0.29885 L -0.27005 0.62408 " pathEditMode="relative" rAng="0" ptsTypes="AAAA">
                                          <p:cBhvr>
                                            <p:cTn id="253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7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62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3" fill="hold">
                          <p:stCondLst>
                            <p:cond delay="0"/>
                          </p:stCondLst>
                          <p:childTnLst>
                            <p:par>
                              <p:cTn id="2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0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7.40741E-7 L -0.09271 0.28542 C -0.09792 0.29722 -0.09545 0.29352 -0.09857 0.29884 L -0.27005 0.62407 " pathEditMode="relative" rAng="0" ptsTypes="AAAA">
                                          <p:cBhvr>
                                            <p:cTn id="271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2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5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80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1" fill="hold">
                          <p:stCondLst>
                            <p:cond delay="0"/>
                          </p:stCondLst>
                          <p:childTnLst>
                            <p:par>
                              <p:cTn id="2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5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3.7037E-6 L -0.0927 0.28541 C -0.09791 0.29722 -0.09544 0.29351 -0.09856 0.29884 L -0.27005 0.62407 " pathEditMode="relative" rAng="0" ptsTypes="AAAA">
                                          <p:cBhvr>
                                            <p:cTn id="289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0" presetID="1" presetClass="entr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3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3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3A6E649C-6239-4186-94F1-4B3F35A5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4029">
            <a:off x="12127919" y="116449"/>
            <a:ext cx="587880" cy="2399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7CD470-9FFF-4DB9-9580-AB7EC45102EF}"/>
              </a:ext>
            </a:extLst>
          </p:cNvPr>
          <p:cNvGrpSpPr/>
          <p:nvPr/>
        </p:nvGrpSpPr>
        <p:grpSpPr>
          <a:xfrm>
            <a:off x="1038878" y="635175"/>
            <a:ext cx="10957442" cy="1265325"/>
            <a:chOff x="477178" y="757230"/>
            <a:chExt cx="10957442" cy="1265325"/>
          </a:xfrm>
        </p:grpSpPr>
        <p:sp>
          <p:nvSpPr>
            <p:cNvPr id="103" name="Cloud 102">
              <a:extLst>
                <a:ext uri="{FF2B5EF4-FFF2-40B4-BE49-F238E27FC236}">
                  <a16:creationId xmlns:a16="http://schemas.microsoft.com/office/drawing/2014/main" id="{E4B044E3-2B7D-46C9-A9F9-70C2AB42A6B4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C55D8AD2-8900-4DC7-9273-1B825029A8F9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loud 103">
              <a:extLst>
                <a:ext uri="{FF2B5EF4-FFF2-40B4-BE49-F238E27FC236}">
                  <a16:creationId xmlns:a16="http://schemas.microsoft.com/office/drawing/2014/main" id="{7EAA7F9D-A7F4-4FD1-A94B-51602C0BB74E}"/>
                </a:ext>
              </a:extLst>
            </p:cNvPr>
            <p:cNvSpPr/>
            <p:nvPr/>
          </p:nvSpPr>
          <p:spPr>
            <a:xfrm flipH="1">
              <a:off x="5286871" y="848936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loud 104">
              <a:extLst>
                <a:ext uri="{FF2B5EF4-FFF2-40B4-BE49-F238E27FC236}">
                  <a16:creationId xmlns:a16="http://schemas.microsoft.com/office/drawing/2014/main" id="{2921F8DC-E191-4559-A86C-C29F89BF92A2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loud 105">
              <a:extLst>
                <a:ext uri="{FF2B5EF4-FFF2-40B4-BE49-F238E27FC236}">
                  <a16:creationId xmlns:a16="http://schemas.microsoft.com/office/drawing/2014/main" id="{F8579E3A-95B3-418D-A42D-6216071128D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E15809B-C347-47D3-BBC4-D6721CC5E3C6}"/>
              </a:ext>
            </a:extLst>
          </p:cNvPr>
          <p:cNvGrpSpPr/>
          <p:nvPr/>
        </p:nvGrpSpPr>
        <p:grpSpPr>
          <a:xfrm>
            <a:off x="1038878" y="635175"/>
            <a:ext cx="10957442" cy="1265325"/>
            <a:chOff x="477178" y="757230"/>
            <a:chExt cx="10957442" cy="1265325"/>
          </a:xfrm>
        </p:grpSpPr>
        <p:sp>
          <p:nvSpPr>
            <p:cNvPr id="108" name="Cloud 107">
              <a:extLst>
                <a:ext uri="{FF2B5EF4-FFF2-40B4-BE49-F238E27FC236}">
                  <a16:creationId xmlns:a16="http://schemas.microsoft.com/office/drawing/2014/main" id="{50BE8685-2D2B-4410-B7BE-0DA4AD16EE2F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loud 108">
              <a:extLst>
                <a:ext uri="{FF2B5EF4-FFF2-40B4-BE49-F238E27FC236}">
                  <a16:creationId xmlns:a16="http://schemas.microsoft.com/office/drawing/2014/main" id="{EDE1797E-FF50-42C1-9B28-10BAAB0A35BB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loud 109">
              <a:extLst>
                <a:ext uri="{FF2B5EF4-FFF2-40B4-BE49-F238E27FC236}">
                  <a16:creationId xmlns:a16="http://schemas.microsoft.com/office/drawing/2014/main" id="{4F226B55-D2CA-45A0-92F1-B7A1348294A8}"/>
                </a:ext>
              </a:extLst>
            </p:cNvPr>
            <p:cNvSpPr/>
            <p:nvPr/>
          </p:nvSpPr>
          <p:spPr>
            <a:xfrm flipH="1">
              <a:off x="5326688" y="862703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loud 110">
              <a:extLst>
                <a:ext uri="{FF2B5EF4-FFF2-40B4-BE49-F238E27FC236}">
                  <a16:creationId xmlns:a16="http://schemas.microsoft.com/office/drawing/2014/main" id="{9377BE3E-80DD-4F06-AB18-8F6324395C98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loud 111">
              <a:extLst>
                <a:ext uri="{FF2B5EF4-FFF2-40B4-BE49-F238E27FC236}">
                  <a16:creationId xmlns:a16="http://schemas.microsoft.com/office/drawing/2014/main" id="{470C4B55-C04B-4507-8D6C-49D24DF6DCF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C3A3B64-E6EC-4556-BF04-24D9E891E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463" y="4967118"/>
            <a:ext cx="6303810" cy="1721754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CFDA783A-7ACF-4B87-99CB-F0C2C435708E}"/>
              </a:ext>
            </a:extLst>
          </p:cNvPr>
          <p:cNvSpPr/>
          <p:nvPr/>
        </p:nvSpPr>
        <p:spPr>
          <a:xfrm>
            <a:off x="8455503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FC34D3-BEE6-4868-A1FE-EB25941297BD}"/>
              </a:ext>
            </a:extLst>
          </p:cNvPr>
          <p:cNvSpPr/>
          <p:nvPr/>
        </p:nvSpPr>
        <p:spPr>
          <a:xfrm>
            <a:off x="7901939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C1A103-4752-4B35-9A07-49EAFEF69C5A}"/>
              </a:ext>
            </a:extLst>
          </p:cNvPr>
          <p:cNvSpPr/>
          <p:nvPr/>
        </p:nvSpPr>
        <p:spPr>
          <a:xfrm>
            <a:off x="7334841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E028A45-2068-4680-A57D-7A844485CAD9}"/>
              </a:ext>
            </a:extLst>
          </p:cNvPr>
          <p:cNvSpPr/>
          <p:nvPr/>
        </p:nvSpPr>
        <p:spPr>
          <a:xfrm>
            <a:off x="6763206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37CC11A-BCEC-415A-A23B-D78A41251A48}"/>
              </a:ext>
            </a:extLst>
          </p:cNvPr>
          <p:cNvSpPr/>
          <p:nvPr/>
        </p:nvSpPr>
        <p:spPr>
          <a:xfrm>
            <a:off x="5875232" y="5676251"/>
            <a:ext cx="736271" cy="35038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3B860D4-85B8-4D49-83C8-73E5E14D6BE1}"/>
              </a:ext>
            </a:extLst>
          </p:cNvPr>
          <p:cNvSpPr/>
          <p:nvPr/>
        </p:nvSpPr>
        <p:spPr>
          <a:xfrm>
            <a:off x="5007342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9AD0DD6-E9FC-4128-8431-B27283180682}"/>
              </a:ext>
            </a:extLst>
          </p:cNvPr>
          <p:cNvSpPr/>
          <p:nvPr/>
        </p:nvSpPr>
        <p:spPr>
          <a:xfrm>
            <a:off x="4409157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D8C2F2D-052D-41B8-B893-08D5974F49A9}"/>
              </a:ext>
            </a:extLst>
          </p:cNvPr>
          <p:cNvSpPr/>
          <p:nvPr/>
        </p:nvSpPr>
        <p:spPr>
          <a:xfrm>
            <a:off x="3903079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12474B0-E2A0-4CE3-B575-17DC0D9D150D}"/>
              </a:ext>
            </a:extLst>
          </p:cNvPr>
          <p:cNvSpPr/>
          <p:nvPr/>
        </p:nvSpPr>
        <p:spPr>
          <a:xfrm>
            <a:off x="3238941" y="5652805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073630E-6862-4D9A-9A23-236FC26C3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7228" y="-882438"/>
            <a:ext cx="741695" cy="12752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80AC451-61F3-461E-94B9-5D902725A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392" y="-915025"/>
            <a:ext cx="741695" cy="12752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E6A5DE-1D23-4516-8B7D-6D9EB2357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3598" y="-875259"/>
            <a:ext cx="741695" cy="12752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BD4393-415C-43E1-9431-C2136CAFF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5736" y="-886305"/>
            <a:ext cx="741695" cy="1275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9B4FEE0-7EFD-4D0F-8CDC-4B953AFE3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6553" y="-898071"/>
            <a:ext cx="741695" cy="12752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146AE0-1338-4F75-9B02-9C3F8DD79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782" y="-902869"/>
            <a:ext cx="741695" cy="12752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0EFA9D1-CDA7-4DB2-A3A6-E9153A4ED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058" y="-976304"/>
            <a:ext cx="741695" cy="12752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9A46AE8-8D2A-4EC3-BC64-59595CD33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5356" y="-953979"/>
            <a:ext cx="741695" cy="12752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BFB88BF-FC84-41DA-B4D9-382B40BDE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228" y="-927911"/>
            <a:ext cx="741695" cy="12752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803541A-4D4C-476A-9B3C-EA683BBA2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086" y="-915025"/>
            <a:ext cx="741695" cy="127528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2AE231-7459-44C1-A1F1-69E98742F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794" y="-953979"/>
            <a:ext cx="741695" cy="127528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F1C1C08-FEBB-499C-A68D-5EEB9D9AC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89" y="-882438"/>
            <a:ext cx="741695" cy="127528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9565332-853D-4092-9E84-B065C74E9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0659" y="-902869"/>
            <a:ext cx="741695" cy="1275282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7223112D-060B-4029-8FD1-78E9EE1EDF9C}"/>
              </a:ext>
            </a:extLst>
          </p:cNvPr>
          <p:cNvSpPr/>
          <p:nvPr/>
        </p:nvSpPr>
        <p:spPr>
          <a:xfrm>
            <a:off x="8299148" y="-22793"/>
            <a:ext cx="3892851" cy="462293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C43F99-6089-425E-A1FB-8FAE35435261}"/>
              </a:ext>
            </a:extLst>
          </p:cNvPr>
          <p:cNvSpPr/>
          <p:nvPr/>
        </p:nvSpPr>
        <p:spPr>
          <a:xfrm>
            <a:off x="6857000" y="-990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95C5FF-823E-4459-AB63-BE4920C23C31}"/>
              </a:ext>
            </a:extLst>
          </p:cNvPr>
          <p:cNvSpPr/>
          <p:nvPr/>
        </p:nvSpPr>
        <p:spPr>
          <a:xfrm>
            <a:off x="6138900" y="-1264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C8D702-3077-4A77-BFD3-A574E3435F95}"/>
              </a:ext>
            </a:extLst>
          </p:cNvPr>
          <p:cNvSpPr/>
          <p:nvPr/>
        </p:nvSpPr>
        <p:spPr>
          <a:xfrm>
            <a:off x="5415423" y="-2850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6345F9-E3CC-4849-8C7D-DDCAF5C8B6DD}"/>
              </a:ext>
            </a:extLst>
          </p:cNvPr>
          <p:cNvSpPr/>
          <p:nvPr/>
        </p:nvSpPr>
        <p:spPr>
          <a:xfrm>
            <a:off x="4669377" y="-3124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DCA4492-2A79-4D55-9790-39D0D02E83EF}"/>
              </a:ext>
            </a:extLst>
          </p:cNvPr>
          <p:cNvSpPr/>
          <p:nvPr/>
        </p:nvSpPr>
        <p:spPr>
          <a:xfrm>
            <a:off x="3947357" y="-1561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DD4B6-11F2-4A17-BDA8-954EF4108D8D}"/>
              </a:ext>
            </a:extLst>
          </p:cNvPr>
          <p:cNvSpPr/>
          <p:nvPr/>
        </p:nvSpPr>
        <p:spPr>
          <a:xfrm>
            <a:off x="3211672" y="-1835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176F5C-3BB1-4803-A84C-05274AEC3E8B}"/>
              </a:ext>
            </a:extLst>
          </p:cNvPr>
          <p:cNvSpPr/>
          <p:nvPr/>
        </p:nvSpPr>
        <p:spPr>
          <a:xfrm>
            <a:off x="2464144" y="-2850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7629A3-A2A1-47C8-B22D-49A3629CC949}"/>
              </a:ext>
            </a:extLst>
          </p:cNvPr>
          <p:cNvSpPr/>
          <p:nvPr/>
        </p:nvSpPr>
        <p:spPr>
          <a:xfrm>
            <a:off x="1728459" y="-31239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0B05A-4678-4D2B-BAFF-18B35D0BB4DA}"/>
              </a:ext>
            </a:extLst>
          </p:cNvPr>
          <p:cNvSpPr/>
          <p:nvPr/>
        </p:nvSpPr>
        <p:spPr>
          <a:xfrm>
            <a:off x="996078" y="-1561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3542EE-34BA-409D-BA7A-DA2849DAEE78}"/>
              </a:ext>
            </a:extLst>
          </p:cNvPr>
          <p:cNvSpPr/>
          <p:nvPr/>
        </p:nvSpPr>
        <p:spPr>
          <a:xfrm>
            <a:off x="260393" y="-18349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2E92AF0-F37F-4A73-8E4E-DCD7B802E1F6}"/>
              </a:ext>
            </a:extLst>
          </p:cNvPr>
          <p:cNvSpPr/>
          <p:nvPr/>
        </p:nvSpPr>
        <p:spPr>
          <a:xfrm>
            <a:off x="-432913" y="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343690-18CF-435B-88D3-A0A2EE3C0EA3}"/>
              </a:ext>
            </a:extLst>
          </p:cNvPr>
          <p:cNvSpPr/>
          <p:nvPr/>
        </p:nvSpPr>
        <p:spPr>
          <a:xfrm>
            <a:off x="12735195" y="-325874"/>
            <a:ext cx="11979241" cy="1105923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7662B-486A-47EB-A898-9BCFA016A58E}"/>
              </a:ext>
            </a:extLst>
          </p:cNvPr>
          <p:cNvSpPr/>
          <p:nvPr/>
        </p:nvSpPr>
        <p:spPr>
          <a:xfrm>
            <a:off x="-352409" y="-324937"/>
            <a:ext cx="12490938" cy="110592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0CFB8E6-E26F-41C5-88CE-1F077CDE4560}"/>
              </a:ext>
            </a:extLst>
          </p:cNvPr>
          <p:cNvSpPr/>
          <p:nvPr/>
        </p:nvSpPr>
        <p:spPr>
          <a:xfrm>
            <a:off x="0" y="-208081"/>
            <a:ext cx="12215996" cy="923299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1BF2DFD-A7C2-405C-9E7F-A4ACA8B7566F}"/>
              </a:ext>
            </a:extLst>
          </p:cNvPr>
          <p:cNvSpPr/>
          <p:nvPr/>
        </p:nvSpPr>
        <p:spPr>
          <a:xfrm>
            <a:off x="9190243" y="5912103"/>
            <a:ext cx="2861682" cy="92333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</a:rPr>
              <a:t>JUMP 3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B9C91F7-45A1-4297-BBDE-0E615F7C731F}"/>
              </a:ext>
            </a:extLst>
          </p:cNvPr>
          <p:cNvSpPr/>
          <p:nvPr/>
        </p:nvSpPr>
        <p:spPr>
          <a:xfrm>
            <a:off x="7567070" y="-2279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5" y="5351842"/>
            <a:ext cx="1345748" cy="9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27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59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46945E-18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2301E-6 3.234E-8 L 0.0808 0.28505 C 0.08536 0.29684 0.08327 0.29314 0.08588 0.29845 L 0.23574 0.62347 " pathEditMode="relative" rAng="0" ptsTypes="AAAA" p14:bounceEnd="10000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39771E-6 2.02818E-6 L 0.08079 0.28505 C 0.08536 0.29683 0.08327 0.29314 0.08588 0.29845 L 0.23573 0.62324 " pathEditMode="relative" rAng="0" ptsTypes="AAAA" p14:bounceEnd="10000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7.4798E-7 -4.96881E-6 L 0.08079 0.28506 C 0.08535 0.29684 0.08327 0.29314 0.08588 0.29846 L 0.23573 0.62324 " pathEditMode="relative" rAng="0" ptsTypes="AAAA" p14:bounceEnd="10000">
                                          <p:cBhvr>
                                            <p:cTn id="6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1973E-6 2.02125E-6 L 0.08079 0.28505 C 0.08535 0.29683 0.08326 0.29314 0.08587 0.29845 L 0.23573 0.62347 " pathEditMode="relative" rAng="0" ptsTypes="AAAA" p14:bounceEnd="10000">
                                          <p:cBhvr>
                                            <p:cTn id="82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39771E-7 -9.65581E-7 L 0.08079 0.28506 C 0.08535 0.29684 0.08327 0.29314 0.08587 0.29845 L 0.23573 0.62324 " pathEditMode="relative" rAng="0" ptsTypes="AAAA" p14:bounceEnd="10000">
                                          <p:cBhvr>
                                            <p:cTn id="106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0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20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1" fill="hold">
                          <p:stCondLst>
                            <p:cond delay="0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8499E-6 2.03511E-6 L 0.0808 0.28505 C 0.08536 0.29683 0.08327 0.29314 0.08588 0.29845 L 0.23574 0.62347 " pathEditMode="relative" rAng="0" ptsTypes="AAAA" p14:bounceEnd="10000">
                                          <p:cBhvr>
                                            <p:cTn id="129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0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43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4" fill="hold">
                          <p:stCondLst>
                            <p:cond delay="0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98827E-6 2.0328E-6 L 0.0808 0.28505 C 0.08536 0.29683 0.08314 0.29314 0.08588 0.29845 L 0.23561 0.62347 " pathEditMode="relative" rAng="0" ptsTypes="AAAA" p14:bounceEnd="10000">
                                          <p:cBhvr>
                                            <p:cTn id="152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3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6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66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7" fill="hold">
                          <p:stCondLst>
                            <p:cond delay="0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1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4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3904E-7 -4.95726E-6 L 0.08079 0.28506 C 0.08535 0.29684 0.08327 0.29314 0.08587 0.29846 L 0.23573 0.62324 " pathEditMode="relative" rAng="0" ptsTypes="AAAA" p14:bounceEnd="10000">
                                          <p:cBhvr>
                                            <p:cTn id="175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6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8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89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0" fill="hold">
                          <p:stCondLst>
                            <p:cond delay="0"/>
                          </p:stCondLst>
                          <p:childTnLst>
                            <p:par>
                              <p:cTn id="1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4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00313E-6 -1.96119E-6 L 0.0808 0.28506 C 0.08536 0.29684 0.08327 0.29314 0.08588 0.29845 L 0.23574 0.62347 " pathEditMode="relative" rAng="0" ptsTypes="AAAA" p14:bounceEnd="10000">
                                          <p:cBhvr>
                                            <p:cTn id="198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9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2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3" presetID="1" presetClass="entr" presetSubtype="0" fill="hold" grpId="1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0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8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0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14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5" fill="hold">
                          <p:stCondLst>
                            <p:cond delay="0"/>
                          </p:stCondLst>
                          <p:childTnLst>
                            <p:par>
                              <p:cTn id="2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9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2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594E-7 3.696E-8 L 0.08079 0.28505 C 0.08535 0.29684 0.08327 0.29314 0.08587 0.29845 L 0.23573 0.62347 " pathEditMode="relative" rAng="0" ptsTypes="AAAA" p14:bounceEnd="10000">
                                          <p:cBhvr>
                                            <p:cTn id="223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4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7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1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37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8" fill="hold">
                          <p:stCondLst>
                            <p:cond delay="0"/>
                          </p:stCondLst>
                          <p:childTnLst>
                            <p:par>
                              <p:cTn id="2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2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4.73636E-6 L 0.08073 0.28538 C 0.0849 0.29717 0.0832 0.29347 0.08581 0.29879 L 0.23555 0.62419 " pathEditMode="relative" rAng="0" ptsTypes="AAAA" p14:bounceEnd="10000">
                                          <p:cBhvr>
                                            <p:cTn id="246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71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7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0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6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60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1" fill="hold">
                          <p:stCondLst>
                            <p:cond delay="0"/>
                          </p:stCondLst>
                          <p:childTnLst>
                            <p:par>
                              <p:cTn id="2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5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8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25 0.00092 L 0.07748 0.28631 C 0.08204 0.2981 0.07995 0.2944 0.08256 0.29972 L 0.2323 0.62488 " pathEditMode="relative" rAng="0" ptsTypes="AAAA" p14:bounceEnd="10000">
                                          <p:cBhvr>
                                            <p:cTn id="269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71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0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3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9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83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4" fill="hold">
                          <p:stCondLst>
                            <p:cond delay="0"/>
                          </p:stCondLst>
                          <p:childTnLst>
                            <p:par>
                              <p:cTn id="2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8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1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3.42276E-6 L 0.09245 0.28677 C 0.09766 0.29857 0.09518 0.29487 0.09818 0.30019 L 0.26979 0.6272 " pathEditMode="relative" rAng="0" ptsTypes="AAAA" p14:bounceEnd="10000">
                                          <p:cBhvr>
                                            <p:cTn id="292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90" y="313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3" presetID="1" presetClass="entr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6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2" animBg="1"/>
          <p:bldP spid="115" grpId="1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59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46945E-18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2301E-6 3.234E-8 L 0.0808 0.28505 C 0.08536 0.29684 0.08327 0.29314 0.08588 0.29845 L 0.23574 0.62347 " pathEditMode="relative" rAng="0" ptsTypes="AAAA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39771E-6 2.02818E-6 L 0.08079 0.28505 C 0.08536 0.29683 0.08327 0.29314 0.08588 0.29845 L 0.23573 0.62324 " pathEditMode="relative" rAng="0" ptsTypes="AAAA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7.4798E-7 -4.96881E-6 L 0.08079 0.28506 C 0.08535 0.29684 0.08327 0.29314 0.08588 0.29846 L 0.23573 0.62324 " pathEditMode="relative" rAng="0" ptsTypes="AAAA">
                                          <p:cBhvr>
                                            <p:cTn id="6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1973E-6 2.02125E-6 L 0.08079 0.28505 C 0.08535 0.29683 0.08326 0.29314 0.08587 0.29845 L 0.23573 0.62347 " pathEditMode="relative" rAng="0" ptsTypes="AAAA">
                                          <p:cBhvr>
                                            <p:cTn id="82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9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39771E-7 -9.65581E-7 L 0.08079 0.28506 C 0.08535 0.29684 0.08327 0.29314 0.08587 0.29845 L 0.23573 0.62324 " pathEditMode="relative" rAng="0" ptsTypes="AAAA">
                                          <p:cBhvr>
                                            <p:cTn id="106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7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0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20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1" fill="hold">
                          <p:stCondLst>
                            <p:cond delay="0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8499E-6 2.03511E-6 L 0.0808 0.28505 C 0.08536 0.29683 0.08327 0.29314 0.08588 0.29845 L 0.23574 0.62347 " pathEditMode="relative" rAng="0" ptsTypes="AAAA">
                                          <p:cBhvr>
                                            <p:cTn id="129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0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33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43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4" fill="hold">
                          <p:stCondLst>
                            <p:cond delay="0"/>
                          </p:stCondLst>
                          <p:childTnLst>
                            <p:par>
                              <p:cTn id="1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1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98827E-6 2.0328E-6 L 0.0808 0.28505 C 0.08536 0.29683 0.08314 0.29314 0.08588 0.29845 L 0.23561 0.62347 " pathEditMode="relative" rAng="0" ptsTypes="AAAA">
                                          <p:cBhvr>
                                            <p:cTn id="152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3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6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66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7" fill="hold">
                          <p:stCondLst>
                            <p:cond delay="0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1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4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3904E-7 -4.95726E-6 L 0.08079 0.28506 C 0.08535 0.29684 0.08327 0.29314 0.08587 0.29846 L 0.23573 0.62324 " pathEditMode="relative" rAng="0" ptsTypes="AAAA">
                                          <p:cBhvr>
                                            <p:cTn id="175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6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9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8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89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0" fill="hold">
                          <p:stCondLst>
                            <p:cond delay="0"/>
                          </p:stCondLst>
                          <p:childTnLst>
                            <p:par>
                              <p:cTn id="1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4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6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00313E-6 -1.96119E-6 L 0.0808 0.28506 C 0.08536 0.29684 0.08327 0.29314 0.08588 0.29845 L 0.23574 0.62347 " pathEditMode="relative" rAng="0" ptsTypes="AAAA">
                                          <p:cBhvr>
                                            <p:cTn id="198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9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2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3" presetID="1" presetClass="entr" presetSubtype="0" fill="hold" grpId="1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0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8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0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14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5" fill="hold">
                          <p:stCondLst>
                            <p:cond delay="0"/>
                          </p:stCondLst>
                          <p:childTnLst>
                            <p:par>
                              <p:cTn id="2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9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2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594E-7 3.696E-8 L 0.08079 0.28505 C 0.08535 0.29684 0.08327 0.29314 0.08587 0.29845 L 0.23573 0.62347 " pathEditMode="relative" rAng="0" ptsTypes="AAAA">
                                          <p:cBhvr>
                                            <p:cTn id="223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4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7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1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2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3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37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8" fill="hold">
                          <p:stCondLst>
                            <p:cond delay="0"/>
                          </p:stCondLst>
                          <p:childTnLst>
                            <p:par>
                              <p:cTn id="2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2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4.73636E-6 L 0.08073 0.28538 C 0.0849 0.29717 0.0832 0.29347 0.08581 0.29879 L 0.23555 0.62419 " pathEditMode="relative" rAng="0" ptsTypes="AAAA">
                                          <p:cBhvr>
                                            <p:cTn id="246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71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7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0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6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60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1" fill="hold">
                          <p:stCondLst>
                            <p:cond delay="0"/>
                          </p:stCondLst>
                          <p:childTnLst>
                            <p:par>
                              <p:cTn id="2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5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7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8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25 0.00092 L 0.07748 0.28631 C 0.08204 0.2981 0.07995 0.2944 0.08256 0.29972 L 0.2323 0.62488 " pathEditMode="relative" rAng="0" ptsTypes="AAAA">
                                          <p:cBhvr>
                                            <p:cTn id="269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71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0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3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9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83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4" fill="hold">
                          <p:stCondLst>
                            <p:cond delay="0"/>
                          </p:stCondLst>
                          <p:childTnLst>
                            <p:par>
                              <p:cTn id="2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8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1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3.42276E-6 L 0.09245 0.28677 C 0.09766 0.29857 0.09518 0.29487 0.09818 0.30019 L 0.26979 0.6272 " pathEditMode="relative" rAng="0" ptsTypes="AAAA">
                                          <p:cBhvr>
                                            <p:cTn id="292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90" y="313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3" presetID="1" presetClass="entr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6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2" animBg="1"/>
          <p:bldP spid="115" grpId="13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3A6E649C-6239-4186-94F1-4B3F35A5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4029">
            <a:off x="12127919" y="116449"/>
            <a:ext cx="587880" cy="2399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7CD470-9FFF-4DB9-9580-AB7EC45102EF}"/>
              </a:ext>
            </a:extLst>
          </p:cNvPr>
          <p:cNvGrpSpPr/>
          <p:nvPr/>
        </p:nvGrpSpPr>
        <p:grpSpPr>
          <a:xfrm>
            <a:off x="1038878" y="646464"/>
            <a:ext cx="10957442" cy="1265325"/>
            <a:chOff x="477178" y="757230"/>
            <a:chExt cx="10957442" cy="1265325"/>
          </a:xfrm>
        </p:grpSpPr>
        <p:sp>
          <p:nvSpPr>
            <p:cNvPr id="103" name="Cloud 102">
              <a:extLst>
                <a:ext uri="{FF2B5EF4-FFF2-40B4-BE49-F238E27FC236}">
                  <a16:creationId xmlns:a16="http://schemas.microsoft.com/office/drawing/2014/main" id="{E4B044E3-2B7D-46C9-A9F9-70C2AB42A6B4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C55D8AD2-8900-4DC7-9273-1B825029A8F9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loud 103">
              <a:extLst>
                <a:ext uri="{FF2B5EF4-FFF2-40B4-BE49-F238E27FC236}">
                  <a16:creationId xmlns:a16="http://schemas.microsoft.com/office/drawing/2014/main" id="{7EAA7F9D-A7F4-4FD1-A94B-51602C0BB74E}"/>
                </a:ext>
              </a:extLst>
            </p:cNvPr>
            <p:cNvSpPr/>
            <p:nvPr/>
          </p:nvSpPr>
          <p:spPr>
            <a:xfrm flipH="1">
              <a:off x="5286871" y="848936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loud 104">
              <a:extLst>
                <a:ext uri="{FF2B5EF4-FFF2-40B4-BE49-F238E27FC236}">
                  <a16:creationId xmlns:a16="http://schemas.microsoft.com/office/drawing/2014/main" id="{2921F8DC-E191-4559-A86C-C29F89BF92A2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loud 105">
              <a:extLst>
                <a:ext uri="{FF2B5EF4-FFF2-40B4-BE49-F238E27FC236}">
                  <a16:creationId xmlns:a16="http://schemas.microsoft.com/office/drawing/2014/main" id="{F8579E3A-95B3-418D-A42D-6216071128D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E15809B-C347-47D3-BBC4-D6721CC5E3C6}"/>
              </a:ext>
            </a:extLst>
          </p:cNvPr>
          <p:cNvGrpSpPr/>
          <p:nvPr/>
        </p:nvGrpSpPr>
        <p:grpSpPr>
          <a:xfrm>
            <a:off x="1038878" y="646464"/>
            <a:ext cx="10957442" cy="1265325"/>
            <a:chOff x="477178" y="757230"/>
            <a:chExt cx="10957442" cy="1265325"/>
          </a:xfrm>
        </p:grpSpPr>
        <p:sp>
          <p:nvSpPr>
            <p:cNvPr id="108" name="Cloud 107">
              <a:extLst>
                <a:ext uri="{FF2B5EF4-FFF2-40B4-BE49-F238E27FC236}">
                  <a16:creationId xmlns:a16="http://schemas.microsoft.com/office/drawing/2014/main" id="{50BE8685-2D2B-4410-B7BE-0DA4AD16EE2F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loud 108">
              <a:extLst>
                <a:ext uri="{FF2B5EF4-FFF2-40B4-BE49-F238E27FC236}">
                  <a16:creationId xmlns:a16="http://schemas.microsoft.com/office/drawing/2014/main" id="{EDE1797E-FF50-42C1-9B28-10BAAB0A35BB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loud 109">
              <a:extLst>
                <a:ext uri="{FF2B5EF4-FFF2-40B4-BE49-F238E27FC236}">
                  <a16:creationId xmlns:a16="http://schemas.microsoft.com/office/drawing/2014/main" id="{4F226B55-D2CA-45A0-92F1-B7A1348294A8}"/>
                </a:ext>
              </a:extLst>
            </p:cNvPr>
            <p:cNvSpPr/>
            <p:nvPr/>
          </p:nvSpPr>
          <p:spPr>
            <a:xfrm flipH="1">
              <a:off x="5326688" y="862703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loud 110">
              <a:extLst>
                <a:ext uri="{FF2B5EF4-FFF2-40B4-BE49-F238E27FC236}">
                  <a16:creationId xmlns:a16="http://schemas.microsoft.com/office/drawing/2014/main" id="{9377BE3E-80DD-4F06-AB18-8F6324395C98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loud 111">
              <a:extLst>
                <a:ext uri="{FF2B5EF4-FFF2-40B4-BE49-F238E27FC236}">
                  <a16:creationId xmlns:a16="http://schemas.microsoft.com/office/drawing/2014/main" id="{470C4B55-C04B-4507-8D6C-49D24DF6DCF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C3A3B64-E6EC-4556-BF04-24D9E891E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463" y="4967118"/>
            <a:ext cx="6303810" cy="1721754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CFDA783A-7ACF-4B87-99CB-F0C2C435708E}"/>
              </a:ext>
            </a:extLst>
          </p:cNvPr>
          <p:cNvSpPr/>
          <p:nvPr/>
        </p:nvSpPr>
        <p:spPr>
          <a:xfrm>
            <a:off x="8455503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FC34D3-BEE6-4868-A1FE-EB25941297BD}"/>
              </a:ext>
            </a:extLst>
          </p:cNvPr>
          <p:cNvSpPr/>
          <p:nvPr/>
        </p:nvSpPr>
        <p:spPr>
          <a:xfrm>
            <a:off x="7901939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C1A103-4752-4B35-9A07-49EAFEF69C5A}"/>
              </a:ext>
            </a:extLst>
          </p:cNvPr>
          <p:cNvSpPr/>
          <p:nvPr/>
        </p:nvSpPr>
        <p:spPr>
          <a:xfrm>
            <a:off x="7334841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E028A45-2068-4680-A57D-7A844485CAD9}"/>
              </a:ext>
            </a:extLst>
          </p:cNvPr>
          <p:cNvSpPr/>
          <p:nvPr/>
        </p:nvSpPr>
        <p:spPr>
          <a:xfrm>
            <a:off x="6763206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37CC11A-BCEC-415A-A23B-D78A41251A48}"/>
              </a:ext>
            </a:extLst>
          </p:cNvPr>
          <p:cNvSpPr/>
          <p:nvPr/>
        </p:nvSpPr>
        <p:spPr>
          <a:xfrm>
            <a:off x="5875232" y="5676251"/>
            <a:ext cx="736271" cy="35038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3B860D4-85B8-4D49-83C8-73E5E14D6BE1}"/>
              </a:ext>
            </a:extLst>
          </p:cNvPr>
          <p:cNvSpPr/>
          <p:nvPr/>
        </p:nvSpPr>
        <p:spPr>
          <a:xfrm>
            <a:off x="5007342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9AD0DD6-E9FC-4128-8431-B27283180682}"/>
              </a:ext>
            </a:extLst>
          </p:cNvPr>
          <p:cNvSpPr/>
          <p:nvPr/>
        </p:nvSpPr>
        <p:spPr>
          <a:xfrm>
            <a:off x="4409157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D8C2F2D-052D-41B8-B893-08D5974F49A9}"/>
              </a:ext>
            </a:extLst>
          </p:cNvPr>
          <p:cNvSpPr/>
          <p:nvPr/>
        </p:nvSpPr>
        <p:spPr>
          <a:xfrm>
            <a:off x="3903079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12474B0-E2A0-4CE3-B575-17DC0D9D150D}"/>
              </a:ext>
            </a:extLst>
          </p:cNvPr>
          <p:cNvSpPr/>
          <p:nvPr/>
        </p:nvSpPr>
        <p:spPr>
          <a:xfrm>
            <a:off x="3238941" y="5652805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073630E-6862-4D9A-9A23-236FC26C3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1152" y="-892233"/>
            <a:ext cx="741695" cy="12752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80AC451-61F3-461E-94B9-5D902725A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1471" y="-856139"/>
            <a:ext cx="741695" cy="12752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E6A5DE-1D23-4516-8B7D-6D9EB2357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884" y="-856139"/>
            <a:ext cx="741695" cy="12752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BD4393-415C-43E1-9431-C2136CAFF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5880" y="-784967"/>
            <a:ext cx="741695" cy="1275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9B4FEE0-7EFD-4D0F-8CDC-4B953AFE3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4497" y="-948678"/>
            <a:ext cx="741695" cy="12752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146AE0-1338-4F75-9B02-9C3F8DD79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8165" y="-965591"/>
            <a:ext cx="741695" cy="12752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0EFA9D1-CDA7-4DB2-A3A6-E9153A4ED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048" y="-913944"/>
            <a:ext cx="741695" cy="12752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9A46AE8-8D2A-4EC3-BC64-59595CD33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0667" y="-875279"/>
            <a:ext cx="741695" cy="12752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BFB88BF-FC84-41DA-B4D9-382B40BDE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3150" y="-859646"/>
            <a:ext cx="741695" cy="12752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803541A-4D4C-476A-9B3C-EA683BBA2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7291" y="-859646"/>
            <a:ext cx="741695" cy="127528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2AE231-7459-44C1-A1F1-69E98742F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404" y="-914468"/>
            <a:ext cx="741695" cy="127528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F1C1C08-FEBB-499C-A68D-5EEB9D9AC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6241" y="-905119"/>
            <a:ext cx="741695" cy="127528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9565332-853D-4092-9E84-B065C74E9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850" y="-892233"/>
            <a:ext cx="741695" cy="127528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2B9C91F7-45A1-4297-BBDE-0E615F7C731F}"/>
              </a:ext>
            </a:extLst>
          </p:cNvPr>
          <p:cNvSpPr/>
          <p:nvPr/>
        </p:nvSpPr>
        <p:spPr>
          <a:xfrm>
            <a:off x="11962824" y="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23112D-060B-4029-8FD1-78E9EE1EDF9C}"/>
              </a:ext>
            </a:extLst>
          </p:cNvPr>
          <p:cNvSpPr/>
          <p:nvPr/>
        </p:nvSpPr>
        <p:spPr>
          <a:xfrm>
            <a:off x="11248050" y="1015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C43F99-6089-425E-A1FB-8FAE35435261}"/>
              </a:ext>
            </a:extLst>
          </p:cNvPr>
          <p:cNvSpPr/>
          <p:nvPr/>
        </p:nvSpPr>
        <p:spPr>
          <a:xfrm>
            <a:off x="10521583" y="1289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95C5FF-823E-4459-AB63-BE4920C23C31}"/>
              </a:ext>
            </a:extLst>
          </p:cNvPr>
          <p:cNvSpPr/>
          <p:nvPr/>
        </p:nvSpPr>
        <p:spPr>
          <a:xfrm>
            <a:off x="9792194" y="1015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C8D702-3077-4A77-BFD3-A574E3435F95}"/>
              </a:ext>
            </a:extLst>
          </p:cNvPr>
          <p:cNvSpPr/>
          <p:nvPr/>
        </p:nvSpPr>
        <p:spPr>
          <a:xfrm>
            <a:off x="9091295" y="5578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6345F9-E3CC-4849-8C7D-DDCAF5C8B6DD}"/>
              </a:ext>
            </a:extLst>
          </p:cNvPr>
          <p:cNvSpPr/>
          <p:nvPr/>
        </p:nvSpPr>
        <p:spPr>
          <a:xfrm>
            <a:off x="8367827" y="14128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DCA4492-2A79-4D55-9790-39D0D02E83EF}"/>
              </a:ext>
            </a:extLst>
          </p:cNvPr>
          <p:cNvSpPr/>
          <p:nvPr/>
        </p:nvSpPr>
        <p:spPr>
          <a:xfrm>
            <a:off x="7657096" y="7179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DD4B6-11F2-4A17-BDA8-954EF4108D8D}"/>
              </a:ext>
            </a:extLst>
          </p:cNvPr>
          <p:cNvSpPr/>
          <p:nvPr/>
        </p:nvSpPr>
        <p:spPr>
          <a:xfrm>
            <a:off x="6932700" y="444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176F5C-3BB1-4803-A84C-05274AEC3E8B}"/>
              </a:ext>
            </a:extLst>
          </p:cNvPr>
          <p:cNvSpPr/>
          <p:nvPr/>
        </p:nvSpPr>
        <p:spPr>
          <a:xfrm>
            <a:off x="6207750" y="-5708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7629A3-A2A1-47C8-B22D-49A3629CC949}"/>
              </a:ext>
            </a:extLst>
          </p:cNvPr>
          <p:cNvSpPr/>
          <p:nvPr/>
        </p:nvSpPr>
        <p:spPr>
          <a:xfrm>
            <a:off x="5472065" y="-8447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0B05A-4678-4D2B-BAFF-18B35D0BB4DA}"/>
              </a:ext>
            </a:extLst>
          </p:cNvPr>
          <p:cNvSpPr/>
          <p:nvPr/>
        </p:nvSpPr>
        <p:spPr>
          <a:xfrm>
            <a:off x="4739684" y="718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3542EE-34BA-409D-BA7A-DA2849DAEE78}"/>
              </a:ext>
            </a:extLst>
          </p:cNvPr>
          <p:cNvSpPr/>
          <p:nvPr/>
        </p:nvSpPr>
        <p:spPr>
          <a:xfrm>
            <a:off x="4003999" y="444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2E92AF0-F37F-4A73-8E4E-DCD7B802E1F6}"/>
              </a:ext>
            </a:extLst>
          </p:cNvPr>
          <p:cNvSpPr/>
          <p:nvPr/>
        </p:nvSpPr>
        <p:spPr>
          <a:xfrm>
            <a:off x="12198" y="0"/>
            <a:ext cx="3995932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343690-18CF-435B-88D3-A0A2EE3C0EA3}"/>
              </a:ext>
            </a:extLst>
          </p:cNvPr>
          <p:cNvSpPr/>
          <p:nvPr/>
        </p:nvSpPr>
        <p:spPr>
          <a:xfrm>
            <a:off x="12735195" y="-336226"/>
            <a:ext cx="11979241" cy="1105923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7662B-486A-47EB-A898-9BCFA016A58E}"/>
              </a:ext>
            </a:extLst>
          </p:cNvPr>
          <p:cNvSpPr/>
          <p:nvPr/>
        </p:nvSpPr>
        <p:spPr>
          <a:xfrm>
            <a:off x="-249604" y="-309340"/>
            <a:ext cx="12490938" cy="110592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0CFB8E6-E26F-41C5-88CE-1F077CDE4560}"/>
              </a:ext>
            </a:extLst>
          </p:cNvPr>
          <p:cNvSpPr/>
          <p:nvPr/>
        </p:nvSpPr>
        <p:spPr>
          <a:xfrm>
            <a:off x="12198" y="-185253"/>
            <a:ext cx="12215996" cy="923299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1BF2DFD-A7C2-405C-9E7F-A4ACA8B7566F}"/>
              </a:ext>
            </a:extLst>
          </p:cNvPr>
          <p:cNvSpPr/>
          <p:nvPr/>
        </p:nvSpPr>
        <p:spPr>
          <a:xfrm>
            <a:off x="9190243" y="5912103"/>
            <a:ext cx="2861682" cy="92333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</a:rPr>
              <a:t>JUMP 4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7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5" y="5351842"/>
            <a:ext cx="1345748" cy="9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71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5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5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35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35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3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46945E-18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77521E-6 L -0.09961 0.28376 C -0.10508 0.29533 -0.10234 0.29186 -0.10586 0.29694 L -0.28945 0.62095 " pathEditMode="relative" rAng="0" ptsTypes="AAAA" p14:bounceEnd="10000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479" y="310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4.6161E-6 L -0.10521 0.28769 C -0.11107 0.29949 -0.1082 0.29579 -0.11185 0.30111 L -0.30612 0.62904 " pathEditMode="relative" rAng="0" ptsTypes="AAAA" p14:bounceEnd="10000">
                                          <p:cBhvr>
                                            <p:cTn id="51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1.09158E-6 L -0.10521 0.2877 C -0.11107 0.29949 -0.10821 0.29579 -0.11185 0.30111 L -0.30612 0.62905 " pathEditMode="relative" rAng="0" ptsTypes="AAAA" p14:bounceEnd="10000">
                                          <p:cBhvr>
                                            <p:cTn id="7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40426E-6 L -0.10521 0.2877 C -0.11107 0.29949 -0.1082 0.29579 -0.11185 0.30111 L -0.30612 0.62928 " pathEditMode="relative" rAng="0" ptsTypes="AAAA" p14:bounceEnd="10000">
                                          <p:cBhvr>
                                            <p:cTn id="97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11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2" fill="hold">
                          <p:stCondLst>
                            <p:cond delay="0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1.16559E-6 L -0.10521 0.2877 C -0.11107 0.29949 -0.10821 0.29579 -0.11185 0.30111 L -0.30612 0.62905 " pathEditMode="relative" rAng="0" ptsTypes="AAAA" p14:bounceEnd="10000">
                                          <p:cBhvr>
                                            <p:cTn id="120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3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5" fill="hold">
                          <p:stCondLst>
                            <p:cond delay="0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2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2.63645E-6 L -0.10521 0.28769 C -0.11107 0.29949 -0.1082 0.29579 -0.11185 0.30111 L -0.30612 0.62928 " pathEditMode="relative" rAng="0" ptsTypes="AAAA" p14:bounceEnd="10000">
                                          <p:cBhvr>
                                            <p:cTn id="143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4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7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5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8" fill="hold">
                          <p:stCondLst>
                            <p:cond delay="0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3.72803E-6 L -0.10013 0.28977 C -0.10573 0.30157 -0.103 0.29787 -0.10651 0.30342 L -0.29128 0.63413 " pathEditMode="relative" rAng="0" ptsTypes="AAAA" p14:bounceEnd="10000">
                                          <p:cBhvr>
                                            <p:cTn id="166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570" y="317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0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80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1" fill="hold">
                          <p:stCondLst>
                            <p:cond delay="0"/>
                          </p:stCondLst>
                          <p:childTnLst>
                            <p:par>
                              <p:cTn id="1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5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8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1.16559E-6 L -0.10078 0.28469 C -0.10638 0.29625 -0.10364 0.29255 -0.10716 0.29787 L -0.2931 0.62257 " pathEditMode="relative" rAng="0" ptsTypes="AAAA" p14:bounceEnd="10000">
                                          <p:cBhvr>
                                            <p:cTn id="189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311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0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9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0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20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5" fill="hold">
                          <p:stCondLst>
                            <p:cond delay="0"/>
                          </p:stCondLst>
                          <p:childTnLst>
                            <p:par>
                              <p:cTn id="2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2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57169E-6 L -0.09635 0.28377 C -0.10169 0.29556 -0.09909 0.29186 -0.10247 0.29718 L -0.28021 0.62119 " pathEditMode="relative" rAng="0" ptsTypes="AAAA" p14:bounceEnd="10000">
                                          <p:cBhvr>
                                            <p:cTn id="213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10" y="310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4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7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3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28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9" fill="hold">
                          <p:stCondLst>
                            <p:cond delay="0"/>
                          </p:stCondLst>
                          <p:childTnLst>
                            <p:par>
                              <p:cTn id="2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6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2.77521E-6 L -0.10521 0.28769 C -0.11107 0.29949 -0.1082 0.29579 -0.11185 0.30111 L -0.30612 0.62928 " pathEditMode="relative" rAng="0" ptsTypes="AAAA" p14:bounceEnd="10000">
                                          <p:cBhvr>
                                            <p:cTn id="237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8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41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46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7" fill="hold">
                          <p:stCondLst>
                            <p:cond delay="0"/>
                          </p:stCondLst>
                          <p:childTnLst>
                            <p:par>
                              <p:cTn id="2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1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4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34043E-6 L -0.10521 0.28769 C -0.11107 0.29949 -0.10821 0.29579 -0.11185 0.30111 L -0.30612 0.62928 " pathEditMode="relative" rAng="0" ptsTypes="AAAA" p14:bounceEnd="10000">
                                          <p:cBhvr>
                                            <p:cTn id="255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9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6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64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5" fill="hold">
                          <p:stCondLst>
                            <p:cond delay="0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9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2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3.05273E-6 L -0.10521 0.28769 C -0.11107 0.29949 -0.10821 0.29579 -0.11185 0.30111 L -0.30612 0.62904 " pathEditMode="relative" rAng="0" ptsTypes="AAAA" p14:bounceEnd="10000">
                                          <p:cBhvr>
                                            <p:cTn id="273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4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7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7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7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0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4.41258E-6 L -0.1052 0.2877 C -0.11106 0.2995 -0.1082 0.2958 -0.11184 0.30111 L -0.30612 0.62905 " pathEditMode="relative" rAng="0" ptsTypes="AAAA" p14:bounceEnd="10000">
                                          <p:cBhvr>
                                            <p:cTn id="291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2" presetID="1" presetClass="entr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5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5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5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35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35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3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46945E-18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2.77521E-6 L -0.09961 0.28376 C -0.10508 0.29533 -0.10234 0.29186 -0.10586 0.29694 L -0.28945 0.62095 " pathEditMode="relative" rAng="0" ptsTypes="AAAA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479" y="310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4.6161E-6 L -0.10521 0.28769 C -0.11107 0.29949 -0.1082 0.29579 -0.11185 0.30111 L -0.30612 0.62904 " pathEditMode="relative" rAng="0" ptsTypes="AAAA">
                                          <p:cBhvr>
                                            <p:cTn id="51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2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1.09158E-6 L -0.10521 0.2877 C -0.11107 0.29949 -0.10821 0.29579 -0.11185 0.30111 L -0.30612 0.62905 " pathEditMode="relative" rAng="0" ptsTypes="AAAA">
                                          <p:cBhvr>
                                            <p:cTn id="7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40426E-6 L -0.10521 0.2877 C -0.11107 0.29949 -0.1082 0.29579 -0.11185 0.30111 L -0.30612 0.62928 " pathEditMode="relative" rAng="0" ptsTypes="AAAA">
                                          <p:cBhvr>
                                            <p:cTn id="97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1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11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2" fill="hold">
                          <p:stCondLst>
                            <p:cond delay="0"/>
                          </p:stCondLst>
                          <p:childTnLst>
                            <p:par>
                              <p:cTn id="1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9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1.16559E-6 L -0.10521 0.2877 C -0.11107 0.29949 -0.10821 0.29579 -0.11185 0.30111 L -0.30612 0.62905 " pathEditMode="relative" rAng="0" ptsTypes="AAAA">
                                          <p:cBhvr>
                                            <p:cTn id="120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1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3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5" fill="hold">
                          <p:stCondLst>
                            <p:cond delay="0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2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2.63645E-6 L -0.10521 0.28769 C -0.11107 0.29949 -0.1082 0.29579 -0.11185 0.30111 L -0.30612 0.62928 " pathEditMode="relative" rAng="0" ptsTypes="AAAA">
                                          <p:cBhvr>
                                            <p:cTn id="143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4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7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3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5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8" fill="hold">
                          <p:stCondLst>
                            <p:cond delay="0"/>
                          </p:stCondLst>
                          <p:childTnLst>
                            <p:par>
                              <p:cTn id="1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3.72803E-6 L -0.10013 0.28977 C -0.10573 0.30157 -0.103 0.29787 -0.10651 0.30342 L -0.29128 0.63413 " pathEditMode="relative" rAng="0" ptsTypes="AAAA">
                                          <p:cBhvr>
                                            <p:cTn id="166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570" y="3170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0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7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80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1" fill="hold">
                          <p:stCondLst>
                            <p:cond delay="0"/>
                          </p:stCondLst>
                          <p:childTnLst>
                            <p:par>
                              <p:cTn id="1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5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8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1.16559E-6 L -0.10078 0.28469 C -0.10638 0.29625 -0.10364 0.29255 -0.10716 0.29787 L -0.2931 0.62257 " pathEditMode="relative" rAng="0" ptsTypes="AAAA">
                                          <p:cBhvr>
                                            <p:cTn id="189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311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0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3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9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0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20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5" fill="hold">
                          <p:stCondLst>
                            <p:cond delay="0"/>
                          </p:stCondLst>
                          <p:childTnLst>
                            <p:par>
                              <p:cTn id="2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2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57169E-6 L -0.09635 0.28377 C -0.10169 0.29556 -0.09909 0.29186 -0.10247 0.29718 L -0.28021 0.62119 " pathEditMode="relative" rAng="0" ptsTypes="AAAA">
                                          <p:cBhvr>
                                            <p:cTn id="213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10" y="310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4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7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1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3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4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2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28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9" fill="hold">
                          <p:stCondLst>
                            <p:cond delay="0"/>
                          </p:stCondLst>
                          <p:childTnLst>
                            <p:par>
                              <p:cTn id="2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3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4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6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2.77521E-6 L -0.10521 0.28769 C -0.11107 0.29949 -0.1082 0.29579 -0.11185 0.30111 L -0.30612 0.62928 " pathEditMode="relative" rAng="0" ptsTypes="AAAA">
                                          <p:cBhvr>
                                            <p:cTn id="237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8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41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4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46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7" fill="hold">
                          <p:stCondLst>
                            <p:cond delay="0"/>
                          </p:stCondLst>
                          <p:childTnLst>
                            <p:par>
                              <p:cTn id="2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1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4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34043E-6 L -0.10521 0.28769 C -0.11107 0.29949 -0.10821 0.29579 -0.11185 0.30111 L -0.30612 0.62928 " pathEditMode="relative" rAng="0" ptsTypes="AAAA">
                                          <p:cBhvr>
                                            <p:cTn id="255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9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6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64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5" fill="hold">
                          <p:stCondLst>
                            <p:cond delay="0"/>
                          </p:stCondLst>
                          <p:childTnLst>
                            <p:par>
                              <p:cTn id="2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9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2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3.05273E-6 L -0.10521 0.28769 C -0.11107 0.29949 -0.10821 0.29579 -0.11185 0.30111 L -0.30612 0.62904 " pathEditMode="relative" rAng="0" ptsTypes="AAAA">
                                          <p:cBhvr>
                                            <p:cTn id="273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4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7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7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7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0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-4.41258E-6 L -0.1052 0.2877 C -0.11106 0.2995 -0.1082 0.2958 -0.11184 0.30111 L -0.30612 0.62905 " pathEditMode="relative" rAng="0" ptsTypes="AAAA">
                                          <p:cBhvr>
                                            <p:cTn id="291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313" y="314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2" presetID="1" presetClass="entr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5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3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3A6E649C-6239-4186-94F1-4B3F35A5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4029">
            <a:off x="12127919" y="116449"/>
            <a:ext cx="587880" cy="2399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7CD470-9FFF-4DB9-9580-AB7EC45102EF}"/>
              </a:ext>
            </a:extLst>
          </p:cNvPr>
          <p:cNvGrpSpPr/>
          <p:nvPr/>
        </p:nvGrpSpPr>
        <p:grpSpPr>
          <a:xfrm>
            <a:off x="1038878" y="646464"/>
            <a:ext cx="10957442" cy="1265325"/>
            <a:chOff x="477178" y="757230"/>
            <a:chExt cx="10957442" cy="1265325"/>
          </a:xfrm>
        </p:grpSpPr>
        <p:sp>
          <p:nvSpPr>
            <p:cNvPr id="103" name="Cloud 102">
              <a:extLst>
                <a:ext uri="{FF2B5EF4-FFF2-40B4-BE49-F238E27FC236}">
                  <a16:creationId xmlns:a16="http://schemas.microsoft.com/office/drawing/2014/main" id="{E4B044E3-2B7D-46C9-A9F9-70C2AB42A6B4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C55D8AD2-8900-4DC7-9273-1B825029A8F9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loud 103">
              <a:extLst>
                <a:ext uri="{FF2B5EF4-FFF2-40B4-BE49-F238E27FC236}">
                  <a16:creationId xmlns:a16="http://schemas.microsoft.com/office/drawing/2014/main" id="{7EAA7F9D-A7F4-4FD1-A94B-51602C0BB74E}"/>
                </a:ext>
              </a:extLst>
            </p:cNvPr>
            <p:cNvSpPr/>
            <p:nvPr/>
          </p:nvSpPr>
          <p:spPr>
            <a:xfrm flipH="1">
              <a:off x="5286871" y="848936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loud 104">
              <a:extLst>
                <a:ext uri="{FF2B5EF4-FFF2-40B4-BE49-F238E27FC236}">
                  <a16:creationId xmlns:a16="http://schemas.microsoft.com/office/drawing/2014/main" id="{2921F8DC-E191-4559-A86C-C29F89BF92A2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loud 105">
              <a:extLst>
                <a:ext uri="{FF2B5EF4-FFF2-40B4-BE49-F238E27FC236}">
                  <a16:creationId xmlns:a16="http://schemas.microsoft.com/office/drawing/2014/main" id="{F8579E3A-95B3-418D-A42D-6216071128D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E15809B-C347-47D3-BBC4-D6721CC5E3C6}"/>
              </a:ext>
            </a:extLst>
          </p:cNvPr>
          <p:cNvGrpSpPr/>
          <p:nvPr/>
        </p:nvGrpSpPr>
        <p:grpSpPr>
          <a:xfrm>
            <a:off x="1038878" y="646464"/>
            <a:ext cx="10957442" cy="1265325"/>
            <a:chOff x="477178" y="757230"/>
            <a:chExt cx="10957442" cy="1265325"/>
          </a:xfrm>
        </p:grpSpPr>
        <p:sp>
          <p:nvSpPr>
            <p:cNvPr id="108" name="Cloud 107">
              <a:extLst>
                <a:ext uri="{FF2B5EF4-FFF2-40B4-BE49-F238E27FC236}">
                  <a16:creationId xmlns:a16="http://schemas.microsoft.com/office/drawing/2014/main" id="{50BE8685-2D2B-4410-B7BE-0DA4AD16EE2F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loud 108">
              <a:extLst>
                <a:ext uri="{FF2B5EF4-FFF2-40B4-BE49-F238E27FC236}">
                  <a16:creationId xmlns:a16="http://schemas.microsoft.com/office/drawing/2014/main" id="{EDE1797E-FF50-42C1-9B28-10BAAB0A35BB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loud 109">
              <a:extLst>
                <a:ext uri="{FF2B5EF4-FFF2-40B4-BE49-F238E27FC236}">
                  <a16:creationId xmlns:a16="http://schemas.microsoft.com/office/drawing/2014/main" id="{4F226B55-D2CA-45A0-92F1-B7A1348294A8}"/>
                </a:ext>
              </a:extLst>
            </p:cNvPr>
            <p:cNvSpPr/>
            <p:nvPr/>
          </p:nvSpPr>
          <p:spPr>
            <a:xfrm flipH="1">
              <a:off x="5326688" y="862703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loud 110">
              <a:extLst>
                <a:ext uri="{FF2B5EF4-FFF2-40B4-BE49-F238E27FC236}">
                  <a16:creationId xmlns:a16="http://schemas.microsoft.com/office/drawing/2014/main" id="{9377BE3E-80DD-4F06-AB18-8F6324395C98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loud 111">
              <a:extLst>
                <a:ext uri="{FF2B5EF4-FFF2-40B4-BE49-F238E27FC236}">
                  <a16:creationId xmlns:a16="http://schemas.microsoft.com/office/drawing/2014/main" id="{470C4B55-C04B-4507-8D6C-49D24DF6DCF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C3A3B64-E6EC-4556-BF04-24D9E891E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463" y="4967118"/>
            <a:ext cx="6303810" cy="1721754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CFDA783A-7ACF-4B87-99CB-F0C2C435708E}"/>
              </a:ext>
            </a:extLst>
          </p:cNvPr>
          <p:cNvSpPr/>
          <p:nvPr/>
        </p:nvSpPr>
        <p:spPr>
          <a:xfrm>
            <a:off x="8455503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FC34D3-BEE6-4868-A1FE-EB25941297BD}"/>
              </a:ext>
            </a:extLst>
          </p:cNvPr>
          <p:cNvSpPr/>
          <p:nvPr/>
        </p:nvSpPr>
        <p:spPr>
          <a:xfrm>
            <a:off x="7901939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C1A103-4752-4B35-9A07-49EAFEF69C5A}"/>
              </a:ext>
            </a:extLst>
          </p:cNvPr>
          <p:cNvSpPr/>
          <p:nvPr/>
        </p:nvSpPr>
        <p:spPr>
          <a:xfrm>
            <a:off x="7334841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E028A45-2068-4680-A57D-7A844485CAD9}"/>
              </a:ext>
            </a:extLst>
          </p:cNvPr>
          <p:cNvSpPr/>
          <p:nvPr/>
        </p:nvSpPr>
        <p:spPr>
          <a:xfrm>
            <a:off x="6763206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37CC11A-BCEC-415A-A23B-D78A41251A48}"/>
              </a:ext>
            </a:extLst>
          </p:cNvPr>
          <p:cNvSpPr/>
          <p:nvPr/>
        </p:nvSpPr>
        <p:spPr>
          <a:xfrm>
            <a:off x="5875232" y="5676251"/>
            <a:ext cx="736271" cy="35038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3B860D4-85B8-4D49-83C8-73E5E14D6BE1}"/>
              </a:ext>
            </a:extLst>
          </p:cNvPr>
          <p:cNvSpPr/>
          <p:nvPr/>
        </p:nvSpPr>
        <p:spPr>
          <a:xfrm>
            <a:off x="5007342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9AD0DD6-E9FC-4128-8431-B27283180682}"/>
              </a:ext>
            </a:extLst>
          </p:cNvPr>
          <p:cNvSpPr/>
          <p:nvPr/>
        </p:nvSpPr>
        <p:spPr>
          <a:xfrm>
            <a:off x="4409157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D8C2F2D-052D-41B8-B893-08D5974F49A9}"/>
              </a:ext>
            </a:extLst>
          </p:cNvPr>
          <p:cNvSpPr/>
          <p:nvPr/>
        </p:nvSpPr>
        <p:spPr>
          <a:xfrm>
            <a:off x="3903079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12474B0-E2A0-4CE3-B575-17DC0D9D150D}"/>
              </a:ext>
            </a:extLst>
          </p:cNvPr>
          <p:cNvSpPr/>
          <p:nvPr/>
        </p:nvSpPr>
        <p:spPr>
          <a:xfrm>
            <a:off x="3238941" y="5652805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073630E-6862-4D9A-9A23-236FC26C3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0" y="-859646"/>
            <a:ext cx="741695" cy="12752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80AC451-61F3-461E-94B9-5D902725A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1273" y="-831719"/>
            <a:ext cx="741695" cy="12752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E6A5DE-1D23-4516-8B7D-6D9EB2357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8939" y="-852467"/>
            <a:ext cx="741695" cy="12752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BD4393-415C-43E1-9431-C2136CAFF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5664" y="-784490"/>
            <a:ext cx="741695" cy="1275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9B4FEE0-7EFD-4D0F-8CDC-4B953AFE3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1325" y="-875279"/>
            <a:ext cx="741695" cy="12752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146AE0-1338-4F75-9B02-9C3F8DD79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6375" y="-880077"/>
            <a:ext cx="741695" cy="12752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0EFA9D1-CDA7-4DB2-A3A6-E9153A4ED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2559" y="-953512"/>
            <a:ext cx="741695" cy="12752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9A46AE8-8D2A-4EC3-BC64-59595CD33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9857" y="-931187"/>
            <a:ext cx="741695" cy="12752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BFB88BF-FC84-41DA-B4D9-382B40BDE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954" y="-905119"/>
            <a:ext cx="741695" cy="12752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803541A-4D4C-476A-9B3C-EA683BBA2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6945" y="-892233"/>
            <a:ext cx="741695" cy="127528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2AE231-7459-44C1-A1F1-69E98742F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448" y="-967389"/>
            <a:ext cx="741695" cy="127528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F1C1C08-FEBB-499C-A68D-5EEB9D9AC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192" y="-918173"/>
            <a:ext cx="741695" cy="127528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9565332-853D-4092-9E84-B065C74E9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410" y="-921169"/>
            <a:ext cx="741695" cy="127528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2B9C91F7-45A1-4297-BBDE-0E615F7C731F}"/>
              </a:ext>
            </a:extLst>
          </p:cNvPr>
          <p:cNvSpPr/>
          <p:nvPr/>
        </p:nvSpPr>
        <p:spPr>
          <a:xfrm>
            <a:off x="11931571" y="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23112D-060B-4029-8FD1-78E9EE1EDF9C}"/>
              </a:ext>
            </a:extLst>
          </p:cNvPr>
          <p:cNvSpPr/>
          <p:nvPr/>
        </p:nvSpPr>
        <p:spPr>
          <a:xfrm>
            <a:off x="11953882" y="-2739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C43F99-6089-425E-A1FB-8FAE35435261}"/>
              </a:ext>
            </a:extLst>
          </p:cNvPr>
          <p:cNvSpPr/>
          <p:nvPr/>
        </p:nvSpPr>
        <p:spPr>
          <a:xfrm>
            <a:off x="11221501" y="1289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95C5FF-823E-4459-AB63-BE4920C23C31}"/>
              </a:ext>
            </a:extLst>
          </p:cNvPr>
          <p:cNvSpPr/>
          <p:nvPr/>
        </p:nvSpPr>
        <p:spPr>
          <a:xfrm>
            <a:off x="10503401" y="1015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C8D702-3077-4A77-BFD3-A574E3435F95}"/>
              </a:ext>
            </a:extLst>
          </p:cNvPr>
          <p:cNvSpPr/>
          <p:nvPr/>
        </p:nvSpPr>
        <p:spPr>
          <a:xfrm>
            <a:off x="9779924" y="-571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6345F9-E3CC-4849-8C7D-DDCAF5C8B6DD}"/>
              </a:ext>
            </a:extLst>
          </p:cNvPr>
          <p:cNvSpPr/>
          <p:nvPr/>
        </p:nvSpPr>
        <p:spPr>
          <a:xfrm>
            <a:off x="9033878" y="-845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DCA4492-2A79-4D55-9790-39D0D02E83EF}"/>
              </a:ext>
            </a:extLst>
          </p:cNvPr>
          <p:cNvSpPr/>
          <p:nvPr/>
        </p:nvSpPr>
        <p:spPr>
          <a:xfrm>
            <a:off x="8311858" y="7179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DD4B6-11F2-4A17-BDA8-954EF4108D8D}"/>
              </a:ext>
            </a:extLst>
          </p:cNvPr>
          <p:cNvSpPr/>
          <p:nvPr/>
        </p:nvSpPr>
        <p:spPr>
          <a:xfrm>
            <a:off x="7576173" y="444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176F5C-3BB1-4803-A84C-05274AEC3E8B}"/>
              </a:ext>
            </a:extLst>
          </p:cNvPr>
          <p:cNvSpPr/>
          <p:nvPr/>
        </p:nvSpPr>
        <p:spPr>
          <a:xfrm>
            <a:off x="6828645" y="-5708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7629A3-A2A1-47C8-B22D-49A3629CC949}"/>
              </a:ext>
            </a:extLst>
          </p:cNvPr>
          <p:cNvSpPr/>
          <p:nvPr/>
        </p:nvSpPr>
        <p:spPr>
          <a:xfrm>
            <a:off x="6092960" y="-8447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0B05A-4678-4D2B-BAFF-18B35D0BB4DA}"/>
              </a:ext>
            </a:extLst>
          </p:cNvPr>
          <p:cNvSpPr/>
          <p:nvPr/>
        </p:nvSpPr>
        <p:spPr>
          <a:xfrm>
            <a:off x="5360579" y="718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3542EE-34BA-409D-BA7A-DA2849DAEE78}"/>
              </a:ext>
            </a:extLst>
          </p:cNvPr>
          <p:cNvSpPr/>
          <p:nvPr/>
        </p:nvSpPr>
        <p:spPr>
          <a:xfrm>
            <a:off x="4624894" y="444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2E92AF0-F37F-4A73-8E4E-DCD7B802E1F6}"/>
              </a:ext>
            </a:extLst>
          </p:cNvPr>
          <p:cNvSpPr/>
          <p:nvPr/>
        </p:nvSpPr>
        <p:spPr>
          <a:xfrm>
            <a:off x="12198" y="-11419"/>
            <a:ext cx="4127953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343690-18CF-435B-88D3-A0A2EE3C0EA3}"/>
              </a:ext>
            </a:extLst>
          </p:cNvPr>
          <p:cNvSpPr/>
          <p:nvPr/>
        </p:nvSpPr>
        <p:spPr>
          <a:xfrm>
            <a:off x="12792888" y="-447078"/>
            <a:ext cx="11979241" cy="1105923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7662B-486A-47EB-A898-9BCFA016A58E}"/>
              </a:ext>
            </a:extLst>
          </p:cNvPr>
          <p:cNvSpPr/>
          <p:nvPr/>
        </p:nvSpPr>
        <p:spPr>
          <a:xfrm>
            <a:off x="-320752" y="-287204"/>
            <a:ext cx="12490938" cy="110592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0CFB8E6-E26F-41C5-88CE-1F077CDE4560}"/>
              </a:ext>
            </a:extLst>
          </p:cNvPr>
          <p:cNvSpPr/>
          <p:nvPr/>
        </p:nvSpPr>
        <p:spPr>
          <a:xfrm>
            <a:off x="12198" y="-143980"/>
            <a:ext cx="12215996" cy="923299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1BF2DFD-A7C2-405C-9E7F-A4ACA8B7566F}"/>
              </a:ext>
            </a:extLst>
          </p:cNvPr>
          <p:cNvSpPr/>
          <p:nvPr/>
        </p:nvSpPr>
        <p:spPr>
          <a:xfrm>
            <a:off x="9190243" y="5912103"/>
            <a:ext cx="2861682" cy="92333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</a:rPr>
              <a:t>JUMP 5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7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5" y="5351842"/>
            <a:ext cx="1345748" cy="9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1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59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862 0.00671 L -1.41003 0.0131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85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59259E-6 L -0.09271 0.28542 C -0.09792 0.29722 -0.09544 0.29352 -0.09857 0.29885 L -0.27005 0.62408 " pathEditMode="relative" rAng="0" ptsTypes="AAAA" p14:bounceEnd="10000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7.40741E-7 L -0.09271 0.28542 C -0.09792 0.29722 -0.09544 0.29352 -0.09857 0.29884 L -0.27005 0.62407 " pathEditMode="relative" rAng="0" ptsTypes="AAAA" p14:bounceEnd="10000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6.93889E-18 L -0.09271 0.28542 C -0.09792 0.29722 -0.09545 0.29352 -0.09857 0.29884 L -0.27006 0.62407 " pathEditMode="relative" rAng="0" ptsTypes="AAAA" p14:bounceEnd="10000">
                                          <p:cBhvr>
                                            <p:cTn id="69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7037E-6 L -0.09271 0.28542 C -0.09792 0.29723 -0.09544 0.29352 -0.09857 0.29885 L -0.27005 0.62408 " pathEditMode="relative" rAng="0" ptsTypes="AAAA" p14:bounceEnd="10000">
                                          <p:cBhvr>
                                            <p:cTn id="92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7.40741E-7 L -0.09271 0.28542 C -0.09792 0.29722 -0.09545 0.29352 -0.09857 0.29884 L -0.27005 0.62407 " pathEditMode="relative" rAng="0" ptsTypes="AAAA" p14:bounceEnd="10000">
                                          <p:cBhvr>
                                            <p:cTn id="115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29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0" fill="hold">
                          <p:stCondLst>
                            <p:cond delay="0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81481E-6 L -0.09271 0.28542 C -0.09792 0.29723 -0.09544 0.29352 -0.09857 0.29885 L -0.27005 0.62408 " pathEditMode="relative" rAng="0" ptsTypes="AAAA" p14:bounceEnd="10000">
                                          <p:cBhvr>
                                            <p:cTn id="138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9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2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0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4 0.01319 L -0.08307 0.29861 C -0.08828 0.31041 -0.0858 0.30671 -0.08893 0.31203 L -0.26041 0.63726 " pathEditMode="relative" rAng="0" ptsTypes="AAAA" p14:bounceEnd="10000">
                                          <p:cBhvr>
                                            <p:cTn id="161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2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3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9271 0.28541 C -0.09791 0.29722 -0.09544 0.29351 -0.09857 0.29884 L -0.27005 0.62407 " pathEditMode="relative" rAng="0" ptsTypes="AAAA" p14:bounceEnd="10000">
                                          <p:cBhvr>
                                            <p:cTn id="184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98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9" fill="hold">
                          <p:stCondLst>
                            <p:cond delay="0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3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1.11111E-6 L -0.09271 0.28542 C -0.09792 0.29722 -0.09544 0.29352 -0.09857 0.29884 L -0.27005 0.62408 " pathEditMode="relative" rAng="0" ptsTypes="AAAA" p14:bounceEnd="10000">
                                          <p:cBhvr>
                                            <p:cTn id="207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8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1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7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21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2" fill="hold">
                          <p:stCondLst>
                            <p:cond delay="0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6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7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2.96296E-6 L -0.09271 0.28542 C -0.09792 0.29723 -0.09544 0.29352 -0.09857 0.29885 L -0.27005 0.62408 " pathEditMode="relative" rAng="0" ptsTypes="AAAA" p14:bounceEnd="10000">
                                          <p:cBhvr>
                                            <p:cTn id="230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1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4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44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5" fill="hold">
                          <p:stCondLst>
                            <p:cond delay="0"/>
                          </p:stCondLst>
                          <p:childTnLst>
                            <p:par>
                              <p:cTn id="2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9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2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09271 0.28542 C -0.09792 0.29723 -0.09545 0.29352 -0.09857 0.29885 L -0.27005 0.62408 " pathEditMode="relative" rAng="0" ptsTypes="AAAA" p14:bounceEnd="10000">
                                          <p:cBhvr>
                                            <p:cTn id="253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7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62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3" fill="hold">
                          <p:stCondLst>
                            <p:cond delay="0"/>
                          </p:stCondLst>
                          <p:childTnLst>
                            <p:par>
                              <p:cTn id="2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0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7.40741E-7 L -0.09271 0.28542 C -0.09792 0.29722 -0.09545 0.29352 -0.09857 0.29884 L -0.27005 0.62407 " pathEditMode="relative" rAng="0" ptsTypes="AAAA" p14:bounceEnd="10000">
                                          <p:cBhvr>
                                            <p:cTn id="271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2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5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80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1" fill="hold">
                          <p:stCondLst>
                            <p:cond delay="0"/>
                          </p:stCondLst>
                          <p:childTnLst>
                            <p:par>
                              <p:cTn id="2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5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3.7037E-6 L -0.0927 0.28541 C -0.09791 0.29722 -0.09544 0.29351 -0.09856 0.29884 L -0.27005 0.62407 " pathEditMode="relative" rAng="0" ptsTypes="AAAA" p14:bounceEnd="10000">
                                          <p:cBhvr>
                                            <p:cTn id="289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0" presetID="1" presetClass="entr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3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59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2862 0.00671 L -1.41003 0.0131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85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-2.59259E-6 L -0.09271 0.28542 C -0.09792 0.29722 -0.09544 0.29352 -0.09857 0.29885 L -0.27005 0.62408 " pathEditMode="relative" rAng="0" ptsTypes="AAAA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7.40741E-7 L -0.09271 0.28542 C -0.09792 0.29722 -0.09544 0.29352 -0.09857 0.29884 L -0.27005 0.62407 " pathEditMode="relative" rAng="0" ptsTypes="AAAA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6.93889E-18 L -0.09271 0.28542 C -0.09792 0.29722 -0.09545 0.29352 -0.09857 0.29884 L -0.27006 0.62407 " pathEditMode="relative" rAng="0" ptsTypes="AAAA">
                                          <p:cBhvr>
                                            <p:cTn id="69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3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83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4" fill="hold">
                          <p:stCondLst>
                            <p:cond delay="0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3.7037E-6 L -0.09271 0.28542 C -0.09792 0.29723 -0.09544 0.29352 -0.09857 0.29885 L -0.27005 0.62408 " pathEditMode="relative" rAng="0" ptsTypes="AAAA">
                                          <p:cBhvr>
                                            <p:cTn id="92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6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7" fill="hold">
                          <p:stCondLst>
                            <p:cond delay="0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7.40741E-7 L -0.09271 0.28542 C -0.09792 0.29722 -0.09545 0.29352 -0.09857 0.29884 L -0.27005 0.62407 " pathEditMode="relative" rAng="0" ptsTypes="AAAA">
                                          <p:cBhvr>
                                            <p:cTn id="115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6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9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29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0" fill="hold">
                          <p:stCondLst>
                            <p:cond delay="0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81481E-6 L -0.09271 0.28542 C -0.09792 0.29723 -0.09544 0.29352 -0.09857 0.29885 L -0.27005 0.62408 " pathEditMode="relative" rAng="0" ptsTypes="AAAA">
                                          <p:cBhvr>
                                            <p:cTn id="138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9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42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52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53" fill="hold">
                          <p:stCondLst>
                            <p:cond delay="0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0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964 0.01319 L -0.08307 0.29861 C -0.08828 0.31041 -0.0858 0.30671 -0.08893 0.31203 L -0.26041 0.63726 " pathEditMode="relative" rAng="0" ptsTypes="AAAA">
                                          <p:cBhvr>
                                            <p:cTn id="161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2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5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9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0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1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7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75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6" fill="hold">
                          <p:stCondLst>
                            <p:cond delay="0"/>
                          </p:stCondLst>
                          <p:childTnLst>
                            <p:par>
                              <p:cTn id="1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0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3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4.07407E-6 L -0.09271 0.28541 C -0.09791 0.29722 -0.09544 0.29351 -0.09857 0.29884 L -0.27005 0.62407 " pathEditMode="relative" rAng="0" ptsTypes="AAAA">
                                          <p:cBhvr>
                                            <p:cTn id="184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8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98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9" fill="hold">
                          <p:stCondLst>
                            <p:cond delay="0"/>
                          </p:stCondLst>
                          <p:childTnLst>
                            <p:par>
                              <p:cTn id="2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3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6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022E-16 -1.11111E-6 L -0.09271 0.28542 C -0.09792 0.29722 -0.09544 0.29352 -0.09857 0.29884 L -0.27005 0.62408 " pathEditMode="relative" rAng="0" ptsTypes="AAAA">
                                          <p:cBhvr>
                                            <p:cTn id="207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8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1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1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7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21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2" fill="hold">
                          <p:stCondLst>
                            <p:cond delay="0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6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7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9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2.96296E-6 L -0.09271 0.28542 C -0.09792 0.29723 -0.09544 0.29352 -0.09857 0.29885 L -0.27005 0.62408 " pathEditMode="relative" rAng="0" ptsTypes="AAAA">
                                          <p:cBhvr>
                                            <p:cTn id="230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1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4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0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3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44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5" fill="hold">
                          <p:stCondLst>
                            <p:cond delay="0"/>
                          </p:stCondLst>
                          <p:childTnLst>
                            <p:par>
                              <p:cTn id="2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9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2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09271 0.28542 C -0.09792 0.29723 -0.09545 0.29352 -0.09857 0.29885 L -0.27005 0.62408 " pathEditMode="relative" rAng="0" ptsTypes="AAAA">
                                          <p:cBhvr>
                                            <p:cTn id="253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7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62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3" fill="hold">
                          <p:stCondLst>
                            <p:cond delay="0"/>
                          </p:stCondLst>
                          <p:childTnLst>
                            <p:par>
                              <p:cTn id="2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0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7.40741E-7 L -0.09271 0.28542 C -0.09792 0.29722 -0.09545 0.29352 -0.09857 0.29884 L -0.27005 0.62407 " pathEditMode="relative" rAng="0" ptsTypes="AAAA">
                                          <p:cBhvr>
                                            <p:cTn id="271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2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5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80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1" fill="hold">
                          <p:stCondLst>
                            <p:cond delay="0"/>
                          </p:stCondLst>
                          <p:childTnLst>
                            <p:par>
                              <p:cTn id="2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5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3.7037E-6 L -0.0927 0.28541 C -0.09791 0.29722 -0.09544 0.29351 -0.09856 0.29884 L -0.27005 0.62407 " pathEditMode="relative" rAng="0" ptsTypes="AAAA">
                                          <p:cBhvr>
                                            <p:cTn id="289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503" y="3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0" presetID="1" presetClass="entr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3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3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 picture containing leaf&#10;&#10;Description automatically generated">
            <a:extLst>
              <a:ext uri="{FF2B5EF4-FFF2-40B4-BE49-F238E27FC236}">
                <a16:creationId xmlns:a16="http://schemas.microsoft.com/office/drawing/2014/main" id="{6EE8E11B-AF0C-4C6A-81E4-91309AEF13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7" b="89595" l="808" r="89899">
                        <a14:foregroundMark x1="8081" y1="47110" x2="4444" y2="60983"/>
                        <a14:foregroundMark x1="1414" y1="51445" x2="808" y2="62428"/>
                        <a14:backgroundMark x1="27879" y1="43353" x2="27879" y2="43353"/>
                        <a14:backgroundMark x1="27273" y1="45376" x2="27273" y2="45376"/>
                        <a14:backgroundMark x1="25051" y1="46243" x2="25051" y2="46243"/>
                        <a14:backgroundMark x1="22626" y1="49133" x2="22626" y2="49133"/>
                        <a14:backgroundMark x1="20808" y1="66763" x2="20808" y2="66763"/>
                        <a14:backgroundMark x1="15960" y1="66474" x2="15960" y2="66474"/>
                        <a14:backgroundMark x1="33333" y1="68497" x2="33333" y2="68497"/>
                        <a14:backgroundMark x1="32929" y1="69364" x2="32929" y2="69364"/>
                        <a14:backgroundMark x1="23636" y1="68786" x2="23636" y2="68786"/>
                        <a14:backgroundMark x1="43434" y1="50578" x2="43434" y2="50578"/>
                        <a14:backgroundMark x1="48687" y1="49133" x2="48687" y2="49133"/>
                        <a14:backgroundMark x1="47879" y1="51156" x2="47879" y2="51156"/>
                        <a14:backgroundMark x1="52727" y1="49422" x2="52727" y2="49422"/>
                        <a14:backgroundMark x1="51919" y1="48555" x2="51919" y2="48555"/>
                        <a14:backgroundMark x1="53535" y1="53757" x2="53535" y2="53757"/>
                        <a14:backgroundMark x1="49293" y1="52601" x2="49293" y2="52601"/>
                        <a14:backgroundMark x1="71313" y1="50578" x2="71313" y2="50578"/>
                        <a14:backgroundMark x1="78788" y1="65029" x2="78788" y2="65029"/>
                        <a14:backgroundMark x1="84040" y1="65607" x2="84040" y2="65607"/>
                        <a14:backgroundMark x1="89697" y1="65029" x2="89697" y2="65029"/>
                        <a14:backgroundMark x1="38586" y1="71387" x2="39394" y2="75434"/>
                        <a14:backgroundMark x1="52727" y1="51156" x2="52727" y2="51156"/>
                        <a14:backgroundMark x1="85455" y1="53468" x2="85455" y2="53468"/>
                        <a14:backgroundMark x1="88081" y1="53468" x2="88081" y2="53468"/>
                        <a14:backgroundMark x1="5657" y1="47110" x2="5657" y2="47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82830" y="2865244"/>
            <a:ext cx="1011085" cy="102115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3A6E649C-6239-4186-94F1-4B3F35A515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24029">
            <a:off x="12127919" y="116449"/>
            <a:ext cx="587880" cy="2399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7CD470-9FFF-4DB9-9580-AB7EC45102EF}"/>
              </a:ext>
            </a:extLst>
          </p:cNvPr>
          <p:cNvGrpSpPr/>
          <p:nvPr/>
        </p:nvGrpSpPr>
        <p:grpSpPr>
          <a:xfrm>
            <a:off x="1038878" y="635175"/>
            <a:ext cx="10957442" cy="1265325"/>
            <a:chOff x="477178" y="757230"/>
            <a:chExt cx="10957442" cy="1265325"/>
          </a:xfrm>
        </p:grpSpPr>
        <p:sp>
          <p:nvSpPr>
            <p:cNvPr id="103" name="Cloud 102">
              <a:extLst>
                <a:ext uri="{FF2B5EF4-FFF2-40B4-BE49-F238E27FC236}">
                  <a16:creationId xmlns:a16="http://schemas.microsoft.com/office/drawing/2014/main" id="{E4B044E3-2B7D-46C9-A9F9-70C2AB42A6B4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C55D8AD2-8900-4DC7-9273-1B825029A8F9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loud 103">
              <a:extLst>
                <a:ext uri="{FF2B5EF4-FFF2-40B4-BE49-F238E27FC236}">
                  <a16:creationId xmlns:a16="http://schemas.microsoft.com/office/drawing/2014/main" id="{7EAA7F9D-A7F4-4FD1-A94B-51602C0BB74E}"/>
                </a:ext>
              </a:extLst>
            </p:cNvPr>
            <p:cNvSpPr/>
            <p:nvPr/>
          </p:nvSpPr>
          <p:spPr>
            <a:xfrm flipH="1">
              <a:off x="5286871" y="848936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loud 104">
              <a:extLst>
                <a:ext uri="{FF2B5EF4-FFF2-40B4-BE49-F238E27FC236}">
                  <a16:creationId xmlns:a16="http://schemas.microsoft.com/office/drawing/2014/main" id="{2921F8DC-E191-4559-A86C-C29F89BF92A2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loud 105">
              <a:extLst>
                <a:ext uri="{FF2B5EF4-FFF2-40B4-BE49-F238E27FC236}">
                  <a16:creationId xmlns:a16="http://schemas.microsoft.com/office/drawing/2014/main" id="{F8579E3A-95B3-418D-A42D-6216071128D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E15809B-C347-47D3-BBC4-D6721CC5E3C6}"/>
              </a:ext>
            </a:extLst>
          </p:cNvPr>
          <p:cNvGrpSpPr/>
          <p:nvPr/>
        </p:nvGrpSpPr>
        <p:grpSpPr>
          <a:xfrm>
            <a:off x="1038878" y="635175"/>
            <a:ext cx="10957442" cy="1265325"/>
            <a:chOff x="477178" y="757230"/>
            <a:chExt cx="10957442" cy="1265325"/>
          </a:xfrm>
        </p:grpSpPr>
        <p:sp>
          <p:nvSpPr>
            <p:cNvPr id="108" name="Cloud 107">
              <a:extLst>
                <a:ext uri="{FF2B5EF4-FFF2-40B4-BE49-F238E27FC236}">
                  <a16:creationId xmlns:a16="http://schemas.microsoft.com/office/drawing/2014/main" id="{50BE8685-2D2B-4410-B7BE-0DA4AD16EE2F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loud 108">
              <a:extLst>
                <a:ext uri="{FF2B5EF4-FFF2-40B4-BE49-F238E27FC236}">
                  <a16:creationId xmlns:a16="http://schemas.microsoft.com/office/drawing/2014/main" id="{EDE1797E-FF50-42C1-9B28-10BAAB0A35BB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loud 109">
              <a:extLst>
                <a:ext uri="{FF2B5EF4-FFF2-40B4-BE49-F238E27FC236}">
                  <a16:creationId xmlns:a16="http://schemas.microsoft.com/office/drawing/2014/main" id="{4F226B55-D2CA-45A0-92F1-B7A1348294A8}"/>
                </a:ext>
              </a:extLst>
            </p:cNvPr>
            <p:cNvSpPr/>
            <p:nvPr/>
          </p:nvSpPr>
          <p:spPr>
            <a:xfrm flipH="1">
              <a:off x="5326688" y="862703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loud 110">
              <a:extLst>
                <a:ext uri="{FF2B5EF4-FFF2-40B4-BE49-F238E27FC236}">
                  <a16:creationId xmlns:a16="http://schemas.microsoft.com/office/drawing/2014/main" id="{9377BE3E-80DD-4F06-AB18-8F6324395C98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loud 111">
              <a:extLst>
                <a:ext uri="{FF2B5EF4-FFF2-40B4-BE49-F238E27FC236}">
                  <a16:creationId xmlns:a16="http://schemas.microsoft.com/office/drawing/2014/main" id="{470C4B55-C04B-4507-8D6C-49D24DF6DCF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C3A3B64-E6EC-4556-BF04-24D9E891E2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1463" y="4967118"/>
            <a:ext cx="6303810" cy="1721754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CFDA783A-7ACF-4B87-99CB-F0C2C435708E}"/>
              </a:ext>
            </a:extLst>
          </p:cNvPr>
          <p:cNvSpPr/>
          <p:nvPr/>
        </p:nvSpPr>
        <p:spPr>
          <a:xfrm>
            <a:off x="8455503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FC34D3-BEE6-4868-A1FE-EB25941297BD}"/>
              </a:ext>
            </a:extLst>
          </p:cNvPr>
          <p:cNvSpPr/>
          <p:nvPr/>
        </p:nvSpPr>
        <p:spPr>
          <a:xfrm>
            <a:off x="7901939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C1A103-4752-4B35-9A07-49EAFEF69C5A}"/>
              </a:ext>
            </a:extLst>
          </p:cNvPr>
          <p:cNvSpPr/>
          <p:nvPr/>
        </p:nvSpPr>
        <p:spPr>
          <a:xfrm>
            <a:off x="7334841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E028A45-2068-4680-A57D-7A844485CAD9}"/>
              </a:ext>
            </a:extLst>
          </p:cNvPr>
          <p:cNvSpPr/>
          <p:nvPr/>
        </p:nvSpPr>
        <p:spPr>
          <a:xfrm>
            <a:off x="6763206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37CC11A-BCEC-415A-A23B-D78A41251A48}"/>
              </a:ext>
            </a:extLst>
          </p:cNvPr>
          <p:cNvSpPr/>
          <p:nvPr/>
        </p:nvSpPr>
        <p:spPr>
          <a:xfrm>
            <a:off x="5875232" y="5676251"/>
            <a:ext cx="736271" cy="35038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3B860D4-85B8-4D49-83C8-73E5E14D6BE1}"/>
              </a:ext>
            </a:extLst>
          </p:cNvPr>
          <p:cNvSpPr/>
          <p:nvPr/>
        </p:nvSpPr>
        <p:spPr>
          <a:xfrm>
            <a:off x="5007342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9AD0DD6-E9FC-4128-8431-B27283180682}"/>
              </a:ext>
            </a:extLst>
          </p:cNvPr>
          <p:cNvSpPr/>
          <p:nvPr/>
        </p:nvSpPr>
        <p:spPr>
          <a:xfrm>
            <a:off x="4409157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D8C2F2D-052D-41B8-B893-08D5974F49A9}"/>
              </a:ext>
            </a:extLst>
          </p:cNvPr>
          <p:cNvSpPr/>
          <p:nvPr/>
        </p:nvSpPr>
        <p:spPr>
          <a:xfrm>
            <a:off x="3903079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12474B0-E2A0-4CE3-B575-17DC0D9D150D}"/>
              </a:ext>
            </a:extLst>
          </p:cNvPr>
          <p:cNvSpPr/>
          <p:nvPr/>
        </p:nvSpPr>
        <p:spPr>
          <a:xfrm>
            <a:off x="3238941" y="5652805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073630E-6862-4D9A-9A23-236FC26C3C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7228" y="-882438"/>
            <a:ext cx="741695" cy="12752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80AC451-61F3-461E-94B9-5D902725A4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392" y="-915025"/>
            <a:ext cx="741695" cy="12752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E6A5DE-1D23-4516-8B7D-6D9EB2357D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598" y="-875259"/>
            <a:ext cx="741695" cy="12752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BD4393-415C-43E1-9431-C2136CAFF2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5736" y="-886305"/>
            <a:ext cx="741695" cy="1275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9B4FEE0-7EFD-4D0F-8CDC-4B953AFE3B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6553" y="-898071"/>
            <a:ext cx="741695" cy="12752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146AE0-1338-4F75-9B02-9C3F8DD796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5782" y="-902869"/>
            <a:ext cx="741695" cy="12752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0EFA9D1-CDA7-4DB2-A3A6-E9153A4ED5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8058" y="-976304"/>
            <a:ext cx="741695" cy="12752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9A46AE8-8D2A-4EC3-BC64-59595CD330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5356" y="-953979"/>
            <a:ext cx="741695" cy="12752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BFB88BF-FC84-41DA-B4D9-382B40BDE3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5228" y="-927911"/>
            <a:ext cx="741695" cy="12752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803541A-4D4C-476A-9B3C-EA683BBA2A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4086" y="-915025"/>
            <a:ext cx="741695" cy="127528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2AE231-7459-44C1-A1F1-69E98742F8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0794" y="-953979"/>
            <a:ext cx="741695" cy="127528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F1C1C08-FEBB-499C-A68D-5EEB9D9AC2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589" y="-882438"/>
            <a:ext cx="741695" cy="127528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9565332-853D-4092-9E84-B065C74E9B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40659" y="-902869"/>
            <a:ext cx="741695" cy="1275282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7223112D-060B-4029-8FD1-78E9EE1EDF9C}"/>
              </a:ext>
            </a:extLst>
          </p:cNvPr>
          <p:cNvSpPr/>
          <p:nvPr/>
        </p:nvSpPr>
        <p:spPr>
          <a:xfrm>
            <a:off x="8299149" y="-22792"/>
            <a:ext cx="3843934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C43F99-6089-425E-A1FB-8FAE35435261}"/>
              </a:ext>
            </a:extLst>
          </p:cNvPr>
          <p:cNvSpPr/>
          <p:nvPr/>
        </p:nvSpPr>
        <p:spPr>
          <a:xfrm>
            <a:off x="6857000" y="-990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95C5FF-823E-4459-AB63-BE4920C23C31}"/>
              </a:ext>
            </a:extLst>
          </p:cNvPr>
          <p:cNvSpPr/>
          <p:nvPr/>
        </p:nvSpPr>
        <p:spPr>
          <a:xfrm>
            <a:off x="6138900" y="-1264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C8D702-3077-4A77-BFD3-A574E3435F95}"/>
              </a:ext>
            </a:extLst>
          </p:cNvPr>
          <p:cNvSpPr/>
          <p:nvPr/>
        </p:nvSpPr>
        <p:spPr>
          <a:xfrm>
            <a:off x="5415423" y="-2850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6345F9-E3CC-4849-8C7D-DDCAF5C8B6DD}"/>
              </a:ext>
            </a:extLst>
          </p:cNvPr>
          <p:cNvSpPr/>
          <p:nvPr/>
        </p:nvSpPr>
        <p:spPr>
          <a:xfrm>
            <a:off x="4669377" y="-3124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DCA4492-2A79-4D55-9790-39D0D02E83EF}"/>
              </a:ext>
            </a:extLst>
          </p:cNvPr>
          <p:cNvSpPr/>
          <p:nvPr/>
        </p:nvSpPr>
        <p:spPr>
          <a:xfrm>
            <a:off x="3947357" y="-1561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DD4B6-11F2-4A17-BDA8-954EF4108D8D}"/>
              </a:ext>
            </a:extLst>
          </p:cNvPr>
          <p:cNvSpPr/>
          <p:nvPr/>
        </p:nvSpPr>
        <p:spPr>
          <a:xfrm>
            <a:off x="3211672" y="-1835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176F5C-3BB1-4803-A84C-05274AEC3E8B}"/>
              </a:ext>
            </a:extLst>
          </p:cNvPr>
          <p:cNvSpPr/>
          <p:nvPr/>
        </p:nvSpPr>
        <p:spPr>
          <a:xfrm>
            <a:off x="2464144" y="-2850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7629A3-A2A1-47C8-B22D-49A3629CC949}"/>
              </a:ext>
            </a:extLst>
          </p:cNvPr>
          <p:cNvSpPr/>
          <p:nvPr/>
        </p:nvSpPr>
        <p:spPr>
          <a:xfrm>
            <a:off x="1728459" y="-31239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0B05A-4678-4D2B-BAFF-18B35D0BB4DA}"/>
              </a:ext>
            </a:extLst>
          </p:cNvPr>
          <p:cNvSpPr/>
          <p:nvPr/>
        </p:nvSpPr>
        <p:spPr>
          <a:xfrm>
            <a:off x="996078" y="-1561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3542EE-34BA-409D-BA7A-DA2849DAEE78}"/>
              </a:ext>
            </a:extLst>
          </p:cNvPr>
          <p:cNvSpPr/>
          <p:nvPr/>
        </p:nvSpPr>
        <p:spPr>
          <a:xfrm>
            <a:off x="260393" y="-18349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2E92AF0-F37F-4A73-8E4E-DCD7B802E1F6}"/>
              </a:ext>
            </a:extLst>
          </p:cNvPr>
          <p:cNvSpPr/>
          <p:nvPr/>
        </p:nvSpPr>
        <p:spPr>
          <a:xfrm>
            <a:off x="-432913" y="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343690-18CF-435B-88D3-A0A2EE3C0EA3}"/>
              </a:ext>
            </a:extLst>
          </p:cNvPr>
          <p:cNvSpPr/>
          <p:nvPr/>
        </p:nvSpPr>
        <p:spPr>
          <a:xfrm>
            <a:off x="12735195" y="-337163"/>
            <a:ext cx="11979241" cy="1105923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7662B-486A-47EB-A898-9BCFA016A58E}"/>
              </a:ext>
            </a:extLst>
          </p:cNvPr>
          <p:cNvSpPr/>
          <p:nvPr/>
        </p:nvSpPr>
        <p:spPr>
          <a:xfrm>
            <a:off x="-352409" y="-347515"/>
            <a:ext cx="12490938" cy="110592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0CFB8E6-E26F-41C5-88CE-1F077CDE4560}"/>
              </a:ext>
            </a:extLst>
          </p:cNvPr>
          <p:cNvSpPr/>
          <p:nvPr/>
        </p:nvSpPr>
        <p:spPr>
          <a:xfrm>
            <a:off x="-72913" y="-218945"/>
            <a:ext cx="12215996" cy="923299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1BF2DFD-A7C2-405C-9E7F-A4ACA8B7566F}"/>
              </a:ext>
            </a:extLst>
          </p:cNvPr>
          <p:cNvSpPr/>
          <p:nvPr/>
        </p:nvSpPr>
        <p:spPr>
          <a:xfrm>
            <a:off x="9190243" y="5912103"/>
            <a:ext cx="2861682" cy="92333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</a:rPr>
              <a:t>JUMP 6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B9C91F7-45A1-4297-BBDE-0E615F7C731F}"/>
              </a:ext>
            </a:extLst>
          </p:cNvPr>
          <p:cNvSpPr/>
          <p:nvPr/>
        </p:nvSpPr>
        <p:spPr>
          <a:xfrm>
            <a:off x="7567070" y="-2279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5" y="5351842"/>
            <a:ext cx="1345748" cy="9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4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59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46945E-18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2301E-6 3.234E-8 L 0.0808 0.28505 C 0.08536 0.29684 0.08327 0.29314 0.08588 0.29845 L 0.23574 0.62347 " pathEditMode="relative" rAng="0" ptsTypes="AAAA" p14:bounceEnd="10000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39771E-6 2.02818E-6 L 0.08079 0.28505 C 0.08536 0.29683 0.08327 0.29314 0.08588 0.29845 L 0.23573 0.62324 " pathEditMode="relative" rAng="0" ptsTypes="AAAA" p14:bounceEnd="10000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7.4798E-7 -4.96881E-6 L 0.08079 0.28506 C 0.08535 0.29684 0.08327 0.29314 0.08588 0.29846 L 0.23573 0.62324 " pathEditMode="relative" rAng="0" ptsTypes="AAAA" p14:bounceEnd="10000">
                                          <p:cBhvr>
                                            <p:cTn id="6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1973E-6 2.02125E-6 L 0.08079 0.28505 C 0.08535 0.29683 0.08326 0.29314 0.08587 0.29845 L 0.23573 0.62347 " pathEditMode="relative" rAng="0" ptsTypes="AAAA" p14:bounceEnd="10000">
                                          <p:cBhvr>
                                            <p:cTn id="82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9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" fill="hold">
                          <p:stCondLst>
                            <p:cond delay="0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39771E-7 -9.65581E-7 L 0.08079 0.28506 C 0.08535 0.29684 0.08327 0.29314 0.08587 0.29845 L 0.23573 0.62324 " pathEditMode="relative" rAng="0" ptsTypes="AAAA" p14:bounceEnd="10000">
                                          <p:cBhvr>
                                            <p:cTn id="105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19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0" fill="hold">
                          <p:stCondLst>
                            <p:cond delay="0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8499E-6 2.03511E-6 L 0.0808 0.28505 C 0.08536 0.29683 0.08327 0.29314 0.08588 0.29845 L 0.23574 0.62347 " pathEditMode="relative" rAng="0" ptsTypes="AAAA" p14:bounceEnd="10000">
                                          <p:cBhvr>
                                            <p:cTn id="128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98827E-6 2.0328E-6 L 0.0808 0.28505 C 0.08536 0.29683 0.08314 0.29314 0.08588 0.29845 L 0.23561 0.62347 " pathEditMode="relative" rAng="0" ptsTypes="AAAA" p14:bounceEnd="10000">
                                          <p:cBhvr>
                                            <p:cTn id="151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5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1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65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6" fill="hold">
                          <p:stCondLst>
                            <p:cond delay="0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0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3904E-7 -4.95726E-6 L 0.08079 0.28506 C 0.08535 0.29684 0.08327 0.29314 0.08587 0.29846 L 0.23573 0.62324 " pathEditMode="relative" rAng="0" ptsTypes="AAAA" p14:bounceEnd="10000">
                                          <p:cBhvr>
                                            <p:cTn id="174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8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88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9" fill="hold">
                          <p:stCondLst>
                            <p:cond delay="0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6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00313E-6 -1.96119E-6 L 0.0808 0.28506 C 0.08536 0.29684 0.08327 0.29314 0.08588 0.29845 L 0.23574 0.62347 " pathEditMode="relative" rAng="0" ptsTypes="AAAA" p14:bounceEnd="10000">
                                          <p:cBhvr>
                                            <p:cTn id="197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8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1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2" presetID="1" presetClass="entr" presetSubtype="0" fill="hold" grpId="1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0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13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4" fill="hold">
                          <p:stCondLst>
                            <p:cond delay="0"/>
                          </p:stCondLst>
                          <p:childTnLst>
                            <p:par>
                              <p:cTn id="2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594E-7 3.696E-8 L 0.08079 0.28505 C 0.08535 0.29684 0.08327 0.29314 0.08587 0.29845 L 0.23573 0.62347 " pathEditMode="relative" rAng="0" ptsTypes="AAAA" p14:bounceEnd="10000">
                                          <p:cBhvr>
                                            <p:cTn id="222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3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6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2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36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7" fill="hold">
                          <p:stCondLst>
                            <p:cond delay="0"/>
                          </p:stCondLst>
                          <p:childTnLst>
                            <p:par>
                              <p:cTn id="2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1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4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4.73636E-6 L 0.08073 0.28538 C 0.0849 0.29717 0.0832 0.29347 0.08581 0.29879 L 0.23555 0.62419 " pathEditMode="relative" rAng="0" ptsTypes="AAAA" p14:bounceEnd="10000">
                                          <p:cBhvr>
                                            <p:cTn id="245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71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49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3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5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59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0" fill="hold">
                          <p:stCondLst>
                            <p:cond delay="0"/>
                          </p:stCondLst>
                          <p:childTnLst>
                            <p:par>
                              <p:cTn id="2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4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25 0.00092 L 0.07748 0.28631 C 0.08204 0.2981 0.07995 0.2944 0.08256 0.29972 L 0.2323 0.62488 " pathEditMode="relative" rAng="0" ptsTypes="AAAA" p14:bounceEnd="10000">
                                          <p:cBhvr>
                                            <p:cTn id="268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71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9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2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7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6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8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7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0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3.42276E-6 L 0.09245 0.28677 C 0.09766 0.29857 0.09518 0.29487 0.09818 0.30019 L 0.26979 0.6272 " pathEditMode="relative" rAng="0" ptsTypes="AAAA" p14:bounceEnd="10000">
                                          <p:cBhvr>
                                            <p:cTn id="291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90" y="313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2" presetID="1" presetClass="entr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5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2" animBg="1"/>
          <p:bldP spid="115" grpId="1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6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59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46945E-18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2301E-6 3.234E-8 L 0.0808 0.28505 C 0.08536 0.29684 0.08327 0.29314 0.08588 0.29845 L 0.23574 0.62347 " pathEditMode="relative" rAng="0" ptsTypes="AAAA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39771E-6 2.02818E-6 L 0.08079 0.28505 C 0.08536 0.29683 0.08327 0.29314 0.08588 0.29845 L 0.23573 0.62324 " pathEditMode="relative" rAng="0" ptsTypes="AAAA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7.4798E-7 -4.96881E-6 L 0.08079 0.28506 C 0.08535 0.29684 0.08327 0.29314 0.08588 0.29846 L 0.23573 0.62324 " pathEditMode="relative" rAng="0" ptsTypes="AAAA">
                                          <p:cBhvr>
                                            <p:cTn id="6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1973E-6 2.02125E-6 L 0.08079 0.28505 C 0.08535 0.29683 0.08326 0.29314 0.08587 0.29845 L 0.23573 0.62347 " pathEditMode="relative" rAng="0" ptsTypes="AAAA">
                                          <p:cBhvr>
                                            <p:cTn id="82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96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7" fill="hold">
                          <p:stCondLst>
                            <p:cond delay="0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4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39771E-7 -9.65581E-7 L 0.08079 0.28506 C 0.08535 0.29684 0.08327 0.29314 0.08587 0.29845 L 0.23573 0.62324 " pathEditMode="relative" rAng="0" ptsTypes="AAAA">
                                          <p:cBhvr>
                                            <p:cTn id="105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6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19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0" fill="hold">
                          <p:stCondLst>
                            <p:cond delay="0"/>
                          </p:stCondLst>
                          <p:childTnLst>
                            <p:par>
                              <p:cTn id="1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8499E-6 2.03511E-6 L 0.0808 0.28505 C 0.08536 0.29683 0.08327 0.29314 0.08588 0.29845 L 0.23574 0.62347 " pathEditMode="relative" rAng="0" ptsTypes="AAAA">
                                          <p:cBhvr>
                                            <p:cTn id="128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9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32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8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42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3" fill="hold">
                          <p:stCondLst>
                            <p:cond delay="0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7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8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0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98827E-6 2.0328E-6 L 0.0808 0.28505 C 0.08536 0.29683 0.08314 0.29314 0.08588 0.29845 L 0.23561 0.62347 " pathEditMode="relative" rAng="0" ptsTypes="AAAA">
                                          <p:cBhvr>
                                            <p:cTn id="151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2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5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5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9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0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1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4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65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6" fill="hold">
                          <p:stCondLst>
                            <p:cond delay="0"/>
                          </p:stCondLst>
                          <p:childTnLst>
                            <p:par>
                              <p:cTn id="1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0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3904E-7 -4.95726E-6 L 0.08079 0.28506 C 0.08535 0.29684 0.08327 0.29314 0.08587 0.29846 L 0.23573 0.62324 " pathEditMode="relative" rAng="0" ptsTypes="AAAA">
                                          <p:cBhvr>
                                            <p:cTn id="174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8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7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88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9" fill="hold">
                          <p:stCondLst>
                            <p:cond delay="0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4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5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6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00313E-6 -1.96119E-6 L 0.0808 0.28506 C 0.08536 0.29684 0.08327 0.29314 0.08588 0.29845 L 0.23574 0.62347 " pathEditMode="relative" rAng="0" ptsTypes="AAAA">
                                          <p:cBhvr>
                                            <p:cTn id="197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8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1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2" presetID="1" presetClass="entr" presetSubtype="0" fill="hold" grpId="1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0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13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4" fill="hold">
                          <p:stCondLst>
                            <p:cond delay="0"/>
                          </p:stCondLst>
                          <p:childTnLst>
                            <p:par>
                              <p:cTn id="2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1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594E-7 3.696E-8 L 0.08079 0.28505 C 0.08535 0.29684 0.08327 0.29314 0.08587 0.29845 L 0.23573 0.62347 " pathEditMode="relative" rAng="0" ptsTypes="AAAA">
                                          <p:cBhvr>
                                            <p:cTn id="222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3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6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1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2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5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36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7" fill="hold">
                          <p:stCondLst>
                            <p:cond delay="0"/>
                          </p:stCondLst>
                          <p:childTnLst>
                            <p:par>
                              <p:cTn id="2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1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2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3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4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4.73636E-6 L 0.08073 0.28538 C 0.0849 0.29717 0.0832 0.29347 0.08581 0.29879 L 0.23555 0.62419 " pathEditMode="relative" rAng="0" ptsTypes="AAAA">
                                          <p:cBhvr>
                                            <p:cTn id="245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71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49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3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5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59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0" fill="hold">
                          <p:stCondLst>
                            <p:cond delay="0"/>
                          </p:stCondLst>
                          <p:childTnLst>
                            <p:par>
                              <p:cTn id="2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4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25 0.00092 L 0.07748 0.28631 C 0.08204 0.2981 0.07995 0.2944 0.08256 0.29972 L 0.2323 0.62488 " pathEditMode="relative" rAng="0" ptsTypes="AAAA">
                                          <p:cBhvr>
                                            <p:cTn id="268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71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9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2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7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6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8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82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3" fill="hold">
                          <p:stCondLst>
                            <p:cond delay="0"/>
                          </p:stCondLst>
                          <p:childTnLst>
                            <p:par>
                              <p:cTn id="2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7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0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3.42276E-6 L 0.09245 0.28677 C 0.09766 0.29857 0.09518 0.29487 0.09818 0.30019 L 0.26979 0.6272 " pathEditMode="relative" rAng="0" ptsTypes="AAAA">
                                          <p:cBhvr>
                                            <p:cTn id="291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90" y="313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2" presetID="1" presetClass="entr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5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9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2" animBg="1"/>
          <p:bldP spid="115" grpId="13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3A6E649C-6239-4186-94F1-4B3F35A5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4029">
            <a:off x="12127919" y="116449"/>
            <a:ext cx="587880" cy="2399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7CD470-9FFF-4DB9-9580-AB7EC45102EF}"/>
              </a:ext>
            </a:extLst>
          </p:cNvPr>
          <p:cNvGrpSpPr/>
          <p:nvPr/>
        </p:nvGrpSpPr>
        <p:grpSpPr>
          <a:xfrm>
            <a:off x="1038878" y="635175"/>
            <a:ext cx="10957442" cy="1265325"/>
            <a:chOff x="477178" y="757230"/>
            <a:chExt cx="10957442" cy="1265325"/>
          </a:xfrm>
        </p:grpSpPr>
        <p:sp>
          <p:nvSpPr>
            <p:cNvPr id="103" name="Cloud 102">
              <a:extLst>
                <a:ext uri="{FF2B5EF4-FFF2-40B4-BE49-F238E27FC236}">
                  <a16:creationId xmlns:a16="http://schemas.microsoft.com/office/drawing/2014/main" id="{E4B044E3-2B7D-46C9-A9F9-70C2AB42A6B4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C55D8AD2-8900-4DC7-9273-1B825029A8F9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loud 103">
              <a:extLst>
                <a:ext uri="{FF2B5EF4-FFF2-40B4-BE49-F238E27FC236}">
                  <a16:creationId xmlns:a16="http://schemas.microsoft.com/office/drawing/2014/main" id="{7EAA7F9D-A7F4-4FD1-A94B-51602C0BB74E}"/>
                </a:ext>
              </a:extLst>
            </p:cNvPr>
            <p:cNvSpPr/>
            <p:nvPr/>
          </p:nvSpPr>
          <p:spPr>
            <a:xfrm flipH="1">
              <a:off x="5286871" y="848936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loud 104">
              <a:extLst>
                <a:ext uri="{FF2B5EF4-FFF2-40B4-BE49-F238E27FC236}">
                  <a16:creationId xmlns:a16="http://schemas.microsoft.com/office/drawing/2014/main" id="{2921F8DC-E191-4559-A86C-C29F89BF92A2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loud 105">
              <a:extLst>
                <a:ext uri="{FF2B5EF4-FFF2-40B4-BE49-F238E27FC236}">
                  <a16:creationId xmlns:a16="http://schemas.microsoft.com/office/drawing/2014/main" id="{F8579E3A-95B3-418D-A42D-6216071128D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E15809B-C347-47D3-BBC4-D6721CC5E3C6}"/>
              </a:ext>
            </a:extLst>
          </p:cNvPr>
          <p:cNvGrpSpPr/>
          <p:nvPr/>
        </p:nvGrpSpPr>
        <p:grpSpPr>
          <a:xfrm>
            <a:off x="1038878" y="635175"/>
            <a:ext cx="10957442" cy="1265325"/>
            <a:chOff x="477178" y="757230"/>
            <a:chExt cx="10957442" cy="1265325"/>
          </a:xfrm>
        </p:grpSpPr>
        <p:sp>
          <p:nvSpPr>
            <p:cNvPr id="108" name="Cloud 107">
              <a:extLst>
                <a:ext uri="{FF2B5EF4-FFF2-40B4-BE49-F238E27FC236}">
                  <a16:creationId xmlns:a16="http://schemas.microsoft.com/office/drawing/2014/main" id="{50BE8685-2D2B-4410-B7BE-0DA4AD16EE2F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loud 108">
              <a:extLst>
                <a:ext uri="{FF2B5EF4-FFF2-40B4-BE49-F238E27FC236}">
                  <a16:creationId xmlns:a16="http://schemas.microsoft.com/office/drawing/2014/main" id="{EDE1797E-FF50-42C1-9B28-10BAAB0A35BB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loud 109">
              <a:extLst>
                <a:ext uri="{FF2B5EF4-FFF2-40B4-BE49-F238E27FC236}">
                  <a16:creationId xmlns:a16="http://schemas.microsoft.com/office/drawing/2014/main" id="{4F226B55-D2CA-45A0-92F1-B7A1348294A8}"/>
                </a:ext>
              </a:extLst>
            </p:cNvPr>
            <p:cNvSpPr/>
            <p:nvPr/>
          </p:nvSpPr>
          <p:spPr>
            <a:xfrm flipH="1">
              <a:off x="5326688" y="862703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loud 110">
              <a:extLst>
                <a:ext uri="{FF2B5EF4-FFF2-40B4-BE49-F238E27FC236}">
                  <a16:creationId xmlns:a16="http://schemas.microsoft.com/office/drawing/2014/main" id="{9377BE3E-80DD-4F06-AB18-8F6324395C98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loud 111">
              <a:extLst>
                <a:ext uri="{FF2B5EF4-FFF2-40B4-BE49-F238E27FC236}">
                  <a16:creationId xmlns:a16="http://schemas.microsoft.com/office/drawing/2014/main" id="{470C4B55-C04B-4507-8D6C-49D24DF6DCF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C3A3B64-E6EC-4556-BF04-24D9E891E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463" y="4967118"/>
            <a:ext cx="6303810" cy="1721754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CFDA783A-7ACF-4B87-99CB-F0C2C435708E}"/>
              </a:ext>
            </a:extLst>
          </p:cNvPr>
          <p:cNvSpPr/>
          <p:nvPr/>
        </p:nvSpPr>
        <p:spPr>
          <a:xfrm>
            <a:off x="8455503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FC34D3-BEE6-4868-A1FE-EB25941297BD}"/>
              </a:ext>
            </a:extLst>
          </p:cNvPr>
          <p:cNvSpPr/>
          <p:nvPr/>
        </p:nvSpPr>
        <p:spPr>
          <a:xfrm>
            <a:off x="7901939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C1A103-4752-4B35-9A07-49EAFEF69C5A}"/>
              </a:ext>
            </a:extLst>
          </p:cNvPr>
          <p:cNvSpPr/>
          <p:nvPr/>
        </p:nvSpPr>
        <p:spPr>
          <a:xfrm>
            <a:off x="7334841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E028A45-2068-4680-A57D-7A844485CAD9}"/>
              </a:ext>
            </a:extLst>
          </p:cNvPr>
          <p:cNvSpPr/>
          <p:nvPr/>
        </p:nvSpPr>
        <p:spPr>
          <a:xfrm>
            <a:off x="6763206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37CC11A-BCEC-415A-A23B-D78A41251A48}"/>
              </a:ext>
            </a:extLst>
          </p:cNvPr>
          <p:cNvSpPr/>
          <p:nvPr/>
        </p:nvSpPr>
        <p:spPr>
          <a:xfrm>
            <a:off x="5875232" y="5676251"/>
            <a:ext cx="736271" cy="35038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3B860D4-85B8-4D49-83C8-73E5E14D6BE1}"/>
              </a:ext>
            </a:extLst>
          </p:cNvPr>
          <p:cNvSpPr/>
          <p:nvPr/>
        </p:nvSpPr>
        <p:spPr>
          <a:xfrm>
            <a:off x="5007342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9AD0DD6-E9FC-4128-8431-B27283180682}"/>
              </a:ext>
            </a:extLst>
          </p:cNvPr>
          <p:cNvSpPr/>
          <p:nvPr/>
        </p:nvSpPr>
        <p:spPr>
          <a:xfrm>
            <a:off x="4409157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D8C2F2D-052D-41B8-B893-08D5974F49A9}"/>
              </a:ext>
            </a:extLst>
          </p:cNvPr>
          <p:cNvSpPr/>
          <p:nvPr/>
        </p:nvSpPr>
        <p:spPr>
          <a:xfrm>
            <a:off x="3903079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12474B0-E2A0-4CE3-B575-17DC0D9D150D}"/>
              </a:ext>
            </a:extLst>
          </p:cNvPr>
          <p:cNvSpPr/>
          <p:nvPr/>
        </p:nvSpPr>
        <p:spPr>
          <a:xfrm>
            <a:off x="3238941" y="5652805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073630E-6862-4D9A-9A23-236FC26C3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742" y="-882438"/>
            <a:ext cx="741695" cy="12752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80AC451-61F3-461E-94B9-5D902725A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4906" y="-915025"/>
            <a:ext cx="741695" cy="12752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E6A5DE-1D23-4516-8B7D-6D9EB2357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112" y="-875259"/>
            <a:ext cx="741695" cy="12752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BD4393-415C-43E1-9431-C2136CAFF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250" y="-886305"/>
            <a:ext cx="741695" cy="1275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9B4FEE0-7EFD-4D0F-8CDC-4B953AFE3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9090" y="-898071"/>
            <a:ext cx="741695" cy="12752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146AE0-1338-4F75-9B02-9C3F8DD79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9296" y="-902869"/>
            <a:ext cx="741695" cy="12752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0EFA9D1-CDA7-4DB2-A3A6-E9153A4ED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572" y="-976304"/>
            <a:ext cx="741695" cy="12752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9A46AE8-8D2A-4EC3-BC64-59595CD33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870" y="-953979"/>
            <a:ext cx="741695" cy="12752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BFB88BF-FC84-41DA-B4D9-382B40BDE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8742" y="-927911"/>
            <a:ext cx="741695" cy="12752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803541A-4D4C-476A-9B3C-EA683BBA2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600" y="-915025"/>
            <a:ext cx="741695" cy="127528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2AE231-7459-44C1-A1F1-69E98742F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4308" y="-953979"/>
            <a:ext cx="741695" cy="127528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F1C1C08-FEBB-499C-A68D-5EEB9D9AC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704" y="-882438"/>
            <a:ext cx="741695" cy="127528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9565332-853D-4092-9E84-B065C74E9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411" y="-902869"/>
            <a:ext cx="741695" cy="1275282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7223112D-060B-4029-8FD1-78E9EE1EDF9C}"/>
              </a:ext>
            </a:extLst>
          </p:cNvPr>
          <p:cNvSpPr/>
          <p:nvPr/>
        </p:nvSpPr>
        <p:spPr>
          <a:xfrm>
            <a:off x="8581374" y="-22792"/>
            <a:ext cx="3610626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C43F99-6089-425E-A1FB-8FAE35435261}"/>
              </a:ext>
            </a:extLst>
          </p:cNvPr>
          <p:cNvSpPr/>
          <p:nvPr/>
        </p:nvSpPr>
        <p:spPr>
          <a:xfrm>
            <a:off x="7150514" y="-990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95C5FF-823E-4459-AB63-BE4920C23C31}"/>
              </a:ext>
            </a:extLst>
          </p:cNvPr>
          <p:cNvSpPr/>
          <p:nvPr/>
        </p:nvSpPr>
        <p:spPr>
          <a:xfrm>
            <a:off x="6432414" y="-1264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C8D702-3077-4A77-BFD3-A574E3435F95}"/>
              </a:ext>
            </a:extLst>
          </p:cNvPr>
          <p:cNvSpPr/>
          <p:nvPr/>
        </p:nvSpPr>
        <p:spPr>
          <a:xfrm>
            <a:off x="5708937" y="-2850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6345F9-E3CC-4849-8C7D-DDCAF5C8B6DD}"/>
              </a:ext>
            </a:extLst>
          </p:cNvPr>
          <p:cNvSpPr/>
          <p:nvPr/>
        </p:nvSpPr>
        <p:spPr>
          <a:xfrm>
            <a:off x="4962891" y="-3124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DCA4492-2A79-4D55-9790-39D0D02E83EF}"/>
              </a:ext>
            </a:extLst>
          </p:cNvPr>
          <p:cNvSpPr/>
          <p:nvPr/>
        </p:nvSpPr>
        <p:spPr>
          <a:xfrm>
            <a:off x="4240871" y="-1561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DD4B6-11F2-4A17-BDA8-954EF4108D8D}"/>
              </a:ext>
            </a:extLst>
          </p:cNvPr>
          <p:cNvSpPr/>
          <p:nvPr/>
        </p:nvSpPr>
        <p:spPr>
          <a:xfrm>
            <a:off x="3505186" y="-1835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176F5C-3BB1-4803-A84C-05274AEC3E8B}"/>
              </a:ext>
            </a:extLst>
          </p:cNvPr>
          <p:cNvSpPr/>
          <p:nvPr/>
        </p:nvSpPr>
        <p:spPr>
          <a:xfrm>
            <a:off x="2757658" y="-2850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7629A3-A2A1-47C8-B22D-49A3629CC949}"/>
              </a:ext>
            </a:extLst>
          </p:cNvPr>
          <p:cNvSpPr/>
          <p:nvPr/>
        </p:nvSpPr>
        <p:spPr>
          <a:xfrm>
            <a:off x="2021973" y="-31239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0B05A-4678-4D2B-BAFF-18B35D0BB4DA}"/>
              </a:ext>
            </a:extLst>
          </p:cNvPr>
          <p:cNvSpPr/>
          <p:nvPr/>
        </p:nvSpPr>
        <p:spPr>
          <a:xfrm>
            <a:off x="1289592" y="-1561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3542EE-34BA-409D-BA7A-DA2849DAEE78}"/>
              </a:ext>
            </a:extLst>
          </p:cNvPr>
          <p:cNvSpPr/>
          <p:nvPr/>
        </p:nvSpPr>
        <p:spPr>
          <a:xfrm>
            <a:off x="553907" y="-18349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2E92AF0-F37F-4A73-8E4E-DCD7B802E1F6}"/>
              </a:ext>
            </a:extLst>
          </p:cNvPr>
          <p:cNvSpPr/>
          <p:nvPr/>
        </p:nvSpPr>
        <p:spPr>
          <a:xfrm>
            <a:off x="-139399" y="0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343690-18CF-435B-88D3-A0A2EE3C0EA3}"/>
              </a:ext>
            </a:extLst>
          </p:cNvPr>
          <p:cNvSpPr/>
          <p:nvPr/>
        </p:nvSpPr>
        <p:spPr>
          <a:xfrm>
            <a:off x="12735195" y="-337163"/>
            <a:ext cx="11979241" cy="1105923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7662B-486A-47EB-A898-9BCFA016A58E}"/>
              </a:ext>
            </a:extLst>
          </p:cNvPr>
          <p:cNvSpPr/>
          <p:nvPr/>
        </p:nvSpPr>
        <p:spPr>
          <a:xfrm>
            <a:off x="-352409" y="-347515"/>
            <a:ext cx="12490938" cy="110592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0CFB8E6-E26F-41C5-88CE-1F077CDE4560}"/>
              </a:ext>
            </a:extLst>
          </p:cNvPr>
          <p:cNvSpPr/>
          <p:nvPr/>
        </p:nvSpPr>
        <p:spPr>
          <a:xfrm>
            <a:off x="-72913" y="-173789"/>
            <a:ext cx="12215996" cy="923299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1BF2DFD-A7C2-405C-9E7F-A4ACA8B7566F}"/>
              </a:ext>
            </a:extLst>
          </p:cNvPr>
          <p:cNvSpPr/>
          <p:nvPr/>
        </p:nvSpPr>
        <p:spPr>
          <a:xfrm>
            <a:off x="9190243" y="5912103"/>
            <a:ext cx="2861682" cy="92333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</a:rPr>
              <a:t>JUMP 7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B9C91F7-45A1-4297-BBDE-0E615F7C731F}"/>
              </a:ext>
            </a:extLst>
          </p:cNvPr>
          <p:cNvSpPr/>
          <p:nvPr/>
        </p:nvSpPr>
        <p:spPr>
          <a:xfrm>
            <a:off x="7860584" y="-2279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5" y="5351842"/>
            <a:ext cx="1345748" cy="9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83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5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5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45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45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46945E-18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2301E-6 3.234E-8 L 0.0808 0.28505 C 0.08536 0.29684 0.08327 0.29314 0.08588 0.29845 L 0.23574 0.62347 " pathEditMode="relative" rAng="0" ptsTypes="AAAA" p14:bounceEnd="10000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39771E-6 2.02818E-6 L 0.08079 0.28505 C 0.08536 0.29683 0.08327 0.29314 0.08588 0.29845 L 0.23573 0.62324 " pathEditMode="relative" rAng="0" ptsTypes="AAAA" p14:bounceEnd="10000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7.4798E-7 -4.96881E-6 L 0.08079 0.28506 C 0.08535 0.29684 0.08327 0.29314 0.08588 0.29846 L 0.23573 0.62324 " pathEditMode="relative" rAng="0" ptsTypes="AAAA" p14:bounceEnd="10000">
                                          <p:cBhvr>
                                            <p:cTn id="6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1973E-6 2.02125E-6 L 0.08079 0.28505 C 0.08535 0.29683 0.08326 0.29314 0.08587 0.29845 L 0.23573 0.62347 " pathEditMode="relative" rAng="0" ptsTypes="AAAA" p14:bounceEnd="10000">
                                          <p:cBhvr>
                                            <p:cTn id="82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39771E-7 -9.65581E-7 L 0.08079 0.28506 C 0.08535 0.29684 0.08327 0.29314 0.08587 0.29845 L 0.23573 0.62324 " pathEditMode="relative" rAng="0" ptsTypes="AAAA" p14:bounceEnd="10000">
                                          <p:cBhvr>
                                            <p:cTn id="100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1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5" fill="hold">
                          <p:stCondLst>
                            <p:cond delay="0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8499E-6 2.03511E-6 L 0.0808 0.28505 C 0.08536 0.29683 0.08327 0.29314 0.08588 0.29845 L 0.23574 0.62347 " pathEditMode="relative" rAng="0" ptsTypes="AAAA" p14:bounceEnd="10000">
                                          <p:cBhvr>
                                            <p:cTn id="123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4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7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3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8" fill="hold">
                          <p:stCondLst>
                            <p:cond delay="0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98827E-6 2.0328E-6 L 0.0808 0.28505 C 0.08536 0.29683 0.08314 0.29314 0.08588 0.29845 L 0.23561 0.62347 " pathEditMode="relative" rAng="0" ptsTypes="AAAA" p14:bounceEnd="10000">
                                          <p:cBhvr>
                                            <p:cTn id="146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0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60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1" fill="hold">
                          <p:stCondLst>
                            <p:cond delay="0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5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8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3904E-7 -4.95726E-6 L 0.08079 0.28506 C 0.08535 0.29684 0.08327 0.29314 0.08587 0.29846 L 0.23573 0.62324 " pathEditMode="relative" rAng="0" ptsTypes="AAAA" p14:bounceEnd="10000">
                                          <p:cBhvr>
                                            <p:cTn id="169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0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3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7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9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83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4" fill="hold">
                          <p:stCondLst>
                            <p:cond delay="0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1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00313E-6 -1.96119E-6 L 0.0808 0.28506 C 0.08536 0.29684 0.08327 0.29314 0.08588 0.29845 L 0.23574 0.62347 " pathEditMode="relative" rAng="0" ptsTypes="AAAA" p14:bounceEnd="10000">
                                          <p:cBhvr>
                                            <p:cTn id="192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3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6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06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7" fill="hold">
                          <p:stCondLst>
                            <p:cond delay="0"/>
                          </p:stCondLst>
                          <p:childTnLst>
                            <p:par>
                              <p:cTn id="2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1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594E-7 3.696E-8 L 0.08079 0.28505 C 0.08535 0.29684 0.08327 0.29314 0.08587 0.29845 L 0.23573 0.62347 " pathEditMode="relative" rAng="0" ptsTypes="AAAA" p14:bounceEnd="10000">
                                          <p:cBhvr>
                                            <p:cTn id="215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6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9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3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4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5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29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0" fill="hold">
                          <p:stCondLst>
                            <p:cond delay="0"/>
                          </p:stCondLst>
                          <p:childTnLst>
                            <p:par>
                              <p:cTn id="2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4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4.73636E-6 L 0.08073 0.28538 C 0.0849 0.29717 0.0832 0.29347 0.08581 0.29879 L 0.23555 0.62419 " pathEditMode="relative" rAng="0" ptsTypes="AAAA" p14:bounceEnd="10000">
                                          <p:cBhvr>
                                            <p:cTn id="238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71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9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42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6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52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3" fill="hold">
                          <p:stCondLst>
                            <p:cond delay="0"/>
                          </p:stCondLst>
                          <p:childTnLst>
                            <p:par>
                              <p:cTn id="2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25 0.00092 L 0.07748 0.28631 C 0.08204 0.2981 0.07995 0.2944 0.08256 0.29972 L 0.2323 0.62488 " pathEditMode="relative" rAng="0" ptsTypes="AAAA" p14:bounceEnd="10000">
                                          <p:cBhvr>
                                            <p:cTn id="261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71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2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5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75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6" fill="hold">
                          <p:stCondLst>
                            <p:cond delay="0"/>
                          </p:stCondLst>
                          <p:childTnLst>
                            <p:par>
                              <p:cTn id="2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0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3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3.42276E-6 L 0.09245 0.28677 C 0.09766 0.29857 0.09518 0.29487 0.09818 0.30019 L 0.26979 0.6272 " pathEditMode="relative" rAng="0" ptsTypes="AAAA" p14:bounceEnd="10000">
                                          <p:cBhvr>
                                            <p:cTn id="284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90" y="313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5" presetID="1" presetClass="entr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8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3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4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3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5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5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45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45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4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7.40741E-7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22222E-6 L -1.12382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46945E-18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2301E-6 3.234E-8 L 0.0808 0.28505 C 0.08536 0.29684 0.08327 0.29314 0.08588 0.29845 L 0.23574 0.62347 " pathEditMode="relative" rAng="0" ptsTypes="AAAA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39771E-6 2.02818E-6 L 0.08079 0.28505 C 0.08536 0.29683 0.08327 0.29314 0.08588 0.29845 L 0.23573 0.62324 " pathEditMode="relative" rAng="0" ptsTypes="AAAA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7.4798E-7 -4.96881E-6 L 0.08079 0.28506 C 0.08535 0.29684 0.08327 0.29314 0.08588 0.29846 L 0.23573 0.62324 " pathEditMode="relative" rAng="0" ptsTypes="AAAA">
                                          <p:cBhvr>
                                            <p:cTn id="6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1973E-6 2.02125E-6 L 0.08079 0.28505 C 0.08535 0.29683 0.08326 0.29314 0.08587 0.29845 L 0.23573 0.62347 " pathEditMode="relative" rAng="0" ptsTypes="AAAA">
                                          <p:cBhvr>
                                            <p:cTn id="82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6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91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2" fill="hold">
                          <p:stCondLst>
                            <p:cond delay="0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39771E-7 -9.65581E-7 L 0.08079 0.28506 C 0.08535 0.29684 0.08327 0.29314 0.08587 0.29845 L 0.23573 0.62324 " pathEditMode="relative" rAng="0" ptsTypes="AAAA">
                                          <p:cBhvr>
                                            <p:cTn id="100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1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4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0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1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5" fill="hold">
                          <p:stCondLst>
                            <p:cond delay="0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2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8499E-6 2.03511E-6 L 0.0808 0.28505 C 0.08536 0.29683 0.08327 0.29314 0.08588 0.29845 L 0.23574 0.62347 " pathEditMode="relative" rAng="0" ptsTypes="AAAA">
                                          <p:cBhvr>
                                            <p:cTn id="123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4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7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3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8" fill="hold">
                          <p:stCondLst>
                            <p:cond delay="0"/>
                          </p:stCondLst>
                          <p:childTnLst>
                            <p:par>
                              <p:cTn id="1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98827E-6 2.0328E-6 L 0.0808 0.28505 C 0.08536 0.29683 0.08314 0.29314 0.08588 0.29845 L 0.23561 0.62347 " pathEditMode="relative" rAng="0" ptsTypes="AAAA">
                                          <p:cBhvr>
                                            <p:cTn id="146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7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0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60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61" fill="hold">
                          <p:stCondLst>
                            <p:cond delay="0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5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8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3904E-7 -4.95726E-6 L 0.08079 0.28506 C 0.08535 0.29684 0.08327 0.29314 0.08587 0.29846 L 0.23573 0.62324 " pathEditMode="relative" rAng="0" ptsTypes="AAAA">
                                          <p:cBhvr>
                                            <p:cTn id="169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0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73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7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7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9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2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83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4" fill="hold">
                          <p:stCondLst>
                            <p:cond delay="0"/>
                          </p:stCondLst>
                          <p:childTnLst>
                            <p:par>
                              <p:cTn id="1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1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00313E-6 -1.96119E-6 L 0.0808 0.28506 C 0.08536 0.29684 0.08327 0.29314 0.08588 0.29845 L 0.23574 0.62347 " pathEditMode="relative" rAng="0" ptsTypes="AAAA">
                                          <p:cBhvr>
                                            <p:cTn id="192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3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6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9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0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1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2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06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7" fill="hold">
                          <p:stCondLst>
                            <p:cond delay="0"/>
                          </p:stCondLst>
                          <p:childTnLst>
                            <p:par>
                              <p:cTn id="2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1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4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594E-7 3.696E-8 L 0.08079 0.28505 C 0.08535 0.29684 0.08327 0.29314 0.08587 0.29845 L 0.23573 0.62347 " pathEditMode="relative" rAng="0" ptsTypes="AAAA">
                                          <p:cBhvr>
                                            <p:cTn id="215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80" y="311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6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9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3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4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5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8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29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0" fill="hold">
                          <p:stCondLst>
                            <p:cond delay="0"/>
                          </p:stCondLst>
                          <p:childTnLst>
                            <p:par>
                              <p:cTn id="2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4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4.73636E-6 L 0.08073 0.28538 C 0.0849 0.29717 0.0832 0.29347 0.08581 0.29879 L 0.23555 0.62419 " pathEditMode="relative" rAng="0" ptsTypes="AAAA">
                                          <p:cBhvr>
                                            <p:cTn id="238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71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9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42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6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7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8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1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52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3" fill="hold">
                          <p:stCondLst>
                            <p:cond delay="0"/>
                          </p:stCondLst>
                          <p:childTnLst>
                            <p:par>
                              <p:cTn id="2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0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325 0.00092 L 0.07748 0.28631 C 0.08204 0.2981 0.07995 0.2944 0.08256 0.29972 L 0.2323 0.62488 " pathEditMode="relative" rAng="0" ptsTypes="AAAA">
                                          <p:cBhvr>
                                            <p:cTn id="261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71" y="311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2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5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4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75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6" fill="hold">
                          <p:stCondLst>
                            <p:cond delay="0"/>
                          </p:stCondLst>
                          <p:childTnLst>
                            <p:par>
                              <p:cTn id="2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0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2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3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-3.42276E-6 L 0.09245 0.28677 C 0.09766 0.29857 0.09518 0.29487 0.09818 0.30019 L 0.26979 0.6272 " pathEditMode="relative" rAng="0" ptsTypes="AAAA">
                                          <p:cBhvr>
                                            <p:cTn id="284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490" y="313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5" presetID="1" presetClass="entr" presetSubtype="0" fill="hold" grpId="1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8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2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3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4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3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3A6E649C-6239-4186-94F1-4B3F35A5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4029">
            <a:off x="12123204" y="83751"/>
            <a:ext cx="634525" cy="2589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7CD470-9FFF-4DB9-9580-AB7EC45102EF}"/>
              </a:ext>
            </a:extLst>
          </p:cNvPr>
          <p:cNvGrpSpPr/>
          <p:nvPr/>
        </p:nvGrpSpPr>
        <p:grpSpPr>
          <a:xfrm>
            <a:off x="1041199" y="657544"/>
            <a:ext cx="10957442" cy="1265325"/>
            <a:chOff x="477178" y="757230"/>
            <a:chExt cx="10957442" cy="1265325"/>
          </a:xfrm>
        </p:grpSpPr>
        <p:sp>
          <p:nvSpPr>
            <p:cNvPr id="103" name="Cloud 102">
              <a:extLst>
                <a:ext uri="{FF2B5EF4-FFF2-40B4-BE49-F238E27FC236}">
                  <a16:creationId xmlns:a16="http://schemas.microsoft.com/office/drawing/2014/main" id="{E4B044E3-2B7D-46C9-A9F9-70C2AB42A6B4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C55D8AD2-8900-4DC7-9273-1B825029A8F9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loud 103">
              <a:extLst>
                <a:ext uri="{FF2B5EF4-FFF2-40B4-BE49-F238E27FC236}">
                  <a16:creationId xmlns:a16="http://schemas.microsoft.com/office/drawing/2014/main" id="{7EAA7F9D-A7F4-4FD1-A94B-51602C0BB74E}"/>
                </a:ext>
              </a:extLst>
            </p:cNvPr>
            <p:cNvSpPr/>
            <p:nvPr/>
          </p:nvSpPr>
          <p:spPr>
            <a:xfrm flipH="1">
              <a:off x="5286871" y="848936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loud 104">
              <a:extLst>
                <a:ext uri="{FF2B5EF4-FFF2-40B4-BE49-F238E27FC236}">
                  <a16:creationId xmlns:a16="http://schemas.microsoft.com/office/drawing/2014/main" id="{2921F8DC-E191-4559-A86C-C29F89BF92A2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loud 105">
              <a:extLst>
                <a:ext uri="{FF2B5EF4-FFF2-40B4-BE49-F238E27FC236}">
                  <a16:creationId xmlns:a16="http://schemas.microsoft.com/office/drawing/2014/main" id="{F8579E3A-95B3-418D-A42D-6216071128D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E15809B-C347-47D3-BBC4-D6721CC5E3C6}"/>
              </a:ext>
            </a:extLst>
          </p:cNvPr>
          <p:cNvGrpSpPr/>
          <p:nvPr/>
        </p:nvGrpSpPr>
        <p:grpSpPr>
          <a:xfrm>
            <a:off x="1036557" y="635383"/>
            <a:ext cx="10957442" cy="1265325"/>
            <a:chOff x="477178" y="757230"/>
            <a:chExt cx="10957442" cy="1265325"/>
          </a:xfrm>
        </p:grpSpPr>
        <p:sp>
          <p:nvSpPr>
            <p:cNvPr id="108" name="Cloud 107">
              <a:extLst>
                <a:ext uri="{FF2B5EF4-FFF2-40B4-BE49-F238E27FC236}">
                  <a16:creationId xmlns:a16="http://schemas.microsoft.com/office/drawing/2014/main" id="{50BE8685-2D2B-4410-B7BE-0DA4AD16EE2F}"/>
                </a:ext>
              </a:extLst>
            </p:cNvPr>
            <p:cNvSpPr/>
            <p:nvPr/>
          </p:nvSpPr>
          <p:spPr>
            <a:xfrm rot="21286548" flipH="1">
              <a:off x="477178" y="757230"/>
              <a:ext cx="156934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loud 108">
              <a:extLst>
                <a:ext uri="{FF2B5EF4-FFF2-40B4-BE49-F238E27FC236}">
                  <a16:creationId xmlns:a16="http://schemas.microsoft.com/office/drawing/2014/main" id="{EDE1797E-FF50-42C1-9B28-10BAAB0A35BB}"/>
                </a:ext>
              </a:extLst>
            </p:cNvPr>
            <p:cNvSpPr/>
            <p:nvPr/>
          </p:nvSpPr>
          <p:spPr>
            <a:xfrm>
              <a:off x="1024251" y="1189973"/>
              <a:ext cx="2067212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loud 109">
              <a:extLst>
                <a:ext uri="{FF2B5EF4-FFF2-40B4-BE49-F238E27FC236}">
                  <a16:creationId xmlns:a16="http://schemas.microsoft.com/office/drawing/2014/main" id="{4F226B55-D2CA-45A0-92F1-B7A1348294A8}"/>
                </a:ext>
              </a:extLst>
            </p:cNvPr>
            <p:cNvSpPr/>
            <p:nvPr/>
          </p:nvSpPr>
          <p:spPr>
            <a:xfrm flipH="1">
              <a:off x="5326688" y="862703"/>
              <a:ext cx="1860991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loud 110">
              <a:extLst>
                <a:ext uri="{FF2B5EF4-FFF2-40B4-BE49-F238E27FC236}">
                  <a16:creationId xmlns:a16="http://schemas.microsoft.com/office/drawing/2014/main" id="{9377BE3E-80DD-4F06-AB18-8F6324395C98}"/>
                </a:ext>
              </a:extLst>
            </p:cNvPr>
            <p:cNvSpPr/>
            <p:nvPr/>
          </p:nvSpPr>
          <p:spPr>
            <a:xfrm>
              <a:off x="9368912" y="828035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loud 111">
              <a:extLst>
                <a:ext uri="{FF2B5EF4-FFF2-40B4-BE49-F238E27FC236}">
                  <a16:creationId xmlns:a16="http://schemas.microsoft.com/office/drawing/2014/main" id="{470C4B55-C04B-4507-8D6C-49D24DF6DCFA}"/>
                </a:ext>
              </a:extLst>
            </p:cNvPr>
            <p:cNvSpPr/>
            <p:nvPr/>
          </p:nvSpPr>
          <p:spPr>
            <a:xfrm>
              <a:off x="10090512" y="1130423"/>
              <a:ext cx="1344108" cy="832582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C3A3B64-E6EC-4556-BF04-24D9E891E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463" y="4967118"/>
            <a:ext cx="6303810" cy="1721754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CFDA783A-7ACF-4B87-99CB-F0C2C435708E}"/>
              </a:ext>
            </a:extLst>
          </p:cNvPr>
          <p:cNvSpPr/>
          <p:nvPr/>
        </p:nvSpPr>
        <p:spPr>
          <a:xfrm>
            <a:off x="8455503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F5ED9A-CE9D-42A9-A003-06139DBF7FC3}"/>
              </a:ext>
            </a:extLst>
          </p:cNvPr>
          <p:cNvSpPr/>
          <p:nvPr/>
        </p:nvSpPr>
        <p:spPr>
          <a:xfrm>
            <a:off x="9190243" y="5912103"/>
            <a:ext cx="2861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oper Black" panose="0208090404030B020404" pitchFamily="18" charset="0"/>
              </a:rPr>
              <a:t>JUMP 8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AFC34D3-BEE6-4868-A1FE-EB25941297BD}"/>
              </a:ext>
            </a:extLst>
          </p:cNvPr>
          <p:cNvSpPr/>
          <p:nvPr/>
        </p:nvSpPr>
        <p:spPr>
          <a:xfrm>
            <a:off x="7901939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FC1A103-4752-4B35-9A07-49EAFEF69C5A}"/>
              </a:ext>
            </a:extLst>
          </p:cNvPr>
          <p:cNvSpPr/>
          <p:nvPr/>
        </p:nvSpPr>
        <p:spPr>
          <a:xfrm>
            <a:off x="7334841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E028A45-2068-4680-A57D-7A844485CAD9}"/>
              </a:ext>
            </a:extLst>
          </p:cNvPr>
          <p:cNvSpPr/>
          <p:nvPr/>
        </p:nvSpPr>
        <p:spPr>
          <a:xfrm>
            <a:off x="6763206" y="5672636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37CC11A-BCEC-415A-A23B-D78A41251A48}"/>
              </a:ext>
            </a:extLst>
          </p:cNvPr>
          <p:cNvSpPr/>
          <p:nvPr/>
        </p:nvSpPr>
        <p:spPr>
          <a:xfrm>
            <a:off x="5875232" y="5676251"/>
            <a:ext cx="736271" cy="35038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3B860D4-85B8-4D49-83C8-73E5E14D6BE1}"/>
              </a:ext>
            </a:extLst>
          </p:cNvPr>
          <p:cNvSpPr/>
          <p:nvPr/>
        </p:nvSpPr>
        <p:spPr>
          <a:xfrm>
            <a:off x="5007342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9AD0DD6-E9FC-4128-8431-B27283180682}"/>
              </a:ext>
            </a:extLst>
          </p:cNvPr>
          <p:cNvSpPr/>
          <p:nvPr/>
        </p:nvSpPr>
        <p:spPr>
          <a:xfrm>
            <a:off x="4409157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D8C2F2D-052D-41B8-B893-08D5974F49A9}"/>
              </a:ext>
            </a:extLst>
          </p:cNvPr>
          <p:cNvSpPr/>
          <p:nvPr/>
        </p:nvSpPr>
        <p:spPr>
          <a:xfrm>
            <a:off x="3903079" y="5643969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12474B0-E2A0-4CE3-B575-17DC0D9D150D}"/>
              </a:ext>
            </a:extLst>
          </p:cNvPr>
          <p:cNvSpPr/>
          <p:nvPr/>
        </p:nvSpPr>
        <p:spPr>
          <a:xfrm>
            <a:off x="3238941" y="5652805"/>
            <a:ext cx="736271" cy="35038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5073630E-6862-4D9A-9A23-236FC26C3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6146" y="-834594"/>
            <a:ext cx="741695" cy="127528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80AC451-61F3-461E-94B9-5D902725A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5419" y="-806667"/>
            <a:ext cx="741695" cy="12752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E6A5DE-1D23-4516-8B7D-6D9EB2357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3085" y="-827415"/>
            <a:ext cx="741695" cy="127528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BD4393-415C-43E1-9431-C2136CAFF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810" y="-759438"/>
            <a:ext cx="741695" cy="127528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9B4FEE0-7EFD-4D0F-8CDC-4B953AFE3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5471" y="-850227"/>
            <a:ext cx="741695" cy="127528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146AE0-1338-4F75-9B02-9C3F8DD79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217" y="-855025"/>
            <a:ext cx="741695" cy="127528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0EFA9D1-CDA7-4DB2-A3A6-E9153A4ED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653" y="-815726"/>
            <a:ext cx="741695" cy="127528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9A46AE8-8D2A-4EC3-BC64-59595CD33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003" y="-906135"/>
            <a:ext cx="741695" cy="127528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BFB88BF-FC84-41DA-B4D9-382B40BDE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100" y="-880067"/>
            <a:ext cx="741695" cy="127528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803541A-4D4C-476A-9B3C-EA683BBA2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1091" y="-867181"/>
            <a:ext cx="741695" cy="127528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42AE231-7459-44C1-A1F1-69E98742F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594" y="-942337"/>
            <a:ext cx="741695" cy="127528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F1C1C08-FEBB-499C-A68D-5EEB9D9AC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3338" y="-893121"/>
            <a:ext cx="741695" cy="127528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9565332-853D-4092-9E84-B065C74E9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556" y="-896117"/>
            <a:ext cx="741695" cy="127528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2B9C91F7-45A1-4297-BBDE-0E615F7C731F}"/>
              </a:ext>
            </a:extLst>
          </p:cNvPr>
          <p:cNvSpPr/>
          <p:nvPr/>
        </p:nvSpPr>
        <p:spPr>
          <a:xfrm>
            <a:off x="10809018" y="25052"/>
            <a:ext cx="1361167" cy="459553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23112D-060B-4029-8FD1-78E9EE1EDF9C}"/>
              </a:ext>
            </a:extLst>
          </p:cNvPr>
          <p:cNvSpPr/>
          <p:nvPr/>
        </p:nvSpPr>
        <p:spPr>
          <a:xfrm>
            <a:off x="10073334" y="2231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C43F99-6089-425E-A1FB-8FAE35435261}"/>
              </a:ext>
            </a:extLst>
          </p:cNvPr>
          <p:cNvSpPr/>
          <p:nvPr/>
        </p:nvSpPr>
        <p:spPr>
          <a:xfrm>
            <a:off x="9340953" y="3794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95C5FF-823E-4459-AB63-BE4920C23C31}"/>
              </a:ext>
            </a:extLst>
          </p:cNvPr>
          <p:cNvSpPr/>
          <p:nvPr/>
        </p:nvSpPr>
        <p:spPr>
          <a:xfrm>
            <a:off x="8622853" y="35203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1C8D702-3077-4A77-BFD3-A574E3435F95}"/>
              </a:ext>
            </a:extLst>
          </p:cNvPr>
          <p:cNvSpPr/>
          <p:nvPr/>
        </p:nvSpPr>
        <p:spPr>
          <a:xfrm>
            <a:off x="7899376" y="1934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6345F9-E3CC-4849-8C7D-DDCAF5C8B6DD}"/>
              </a:ext>
            </a:extLst>
          </p:cNvPr>
          <p:cNvSpPr/>
          <p:nvPr/>
        </p:nvSpPr>
        <p:spPr>
          <a:xfrm>
            <a:off x="7153330" y="1660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DCA4492-2A79-4D55-9790-39D0D02E83EF}"/>
              </a:ext>
            </a:extLst>
          </p:cNvPr>
          <p:cNvSpPr/>
          <p:nvPr/>
        </p:nvSpPr>
        <p:spPr>
          <a:xfrm>
            <a:off x="6431310" y="32231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DDD4B6-11F2-4A17-BDA8-954EF4108D8D}"/>
              </a:ext>
            </a:extLst>
          </p:cNvPr>
          <p:cNvSpPr/>
          <p:nvPr/>
        </p:nvSpPr>
        <p:spPr>
          <a:xfrm>
            <a:off x="5695625" y="29492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176F5C-3BB1-4803-A84C-05274AEC3E8B}"/>
              </a:ext>
            </a:extLst>
          </p:cNvPr>
          <p:cNvSpPr/>
          <p:nvPr/>
        </p:nvSpPr>
        <p:spPr>
          <a:xfrm>
            <a:off x="4948097" y="19344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7629A3-A2A1-47C8-B22D-49A3629CC949}"/>
              </a:ext>
            </a:extLst>
          </p:cNvPr>
          <p:cNvSpPr/>
          <p:nvPr/>
        </p:nvSpPr>
        <p:spPr>
          <a:xfrm>
            <a:off x="4212412" y="16605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3E0B05A-4678-4D2B-BAFF-18B35D0BB4DA}"/>
              </a:ext>
            </a:extLst>
          </p:cNvPr>
          <p:cNvSpPr/>
          <p:nvPr/>
        </p:nvSpPr>
        <p:spPr>
          <a:xfrm>
            <a:off x="3480031" y="32234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3542EE-34BA-409D-BA7A-DA2849DAEE78}"/>
              </a:ext>
            </a:extLst>
          </p:cNvPr>
          <p:cNvSpPr/>
          <p:nvPr/>
        </p:nvSpPr>
        <p:spPr>
          <a:xfrm>
            <a:off x="2744346" y="29495"/>
            <a:ext cx="720000" cy="46800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2E92AF0-F37F-4A73-8E4E-DCD7B802E1F6}"/>
              </a:ext>
            </a:extLst>
          </p:cNvPr>
          <p:cNvSpPr/>
          <p:nvPr/>
        </p:nvSpPr>
        <p:spPr>
          <a:xfrm>
            <a:off x="0" y="22313"/>
            <a:ext cx="2740869" cy="459320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A343690-18CF-435B-88D3-A0A2EE3C0EA3}"/>
              </a:ext>
            </a:extLst>
          </p:cNvPr>
          <p:cNvSpPr/>
          <p:nvPr/>
        </p:nvSpPr>
        <p:spPr>
          <a:xfrm>
            <a:off x="12811403" y="-293546"/>
            <a:ext cx="13352659" cy="1105923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C7662B-486A-47EB-A898-9BCFA016A58E}"/>
              </a:ext>
            </a:extLst>
          </p:cNvPr>
          <p:cNvSpPr/>
          <p:nvPr/>
        </p:nvSpPr>
        <p:spPr>
          <a:xfrm>
            <a:off x="-320752" y="-287204"/>
            <a:ext cx="12490938" cy="110592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0CFB8E6-E26F-41C5-88CE-1F077CDE4560}"/>
              </a:ext>
            </a:extLst>
          </p:cNvPr>
          <p:cNvSpPr/>
          <p:nvPr/>
        </p:nvSpPr>
        <p:spPr>
          <a:xfrm>
            <a:off x="-101571" y="54194"/>
            <a:ext cx="12215996" cy="923299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5" y="5351842"/>
            <a:ext cx="1345748" cy="9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84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8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8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18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8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179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48148E-6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1.48148E-6 L -1.12383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59259E-6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85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7037E-6 L -0.01875 0.27453 C -0.0198 0.28588 -0.01927 0.2824 -0.01993 0.2875 L -0.05443 0.60069 " pathEditMode="relative" rAng="0" ptsTypes="AAAA" p14:bounceEnd="10000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21" y="300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2.96296E-6 L -0.02018 0.27269 C -0.02123 0.28403 -0.0207 0.28056 -0.02136 0.28542 L -0.05847 0.59607 " pathEditMode="relative" rAng="0" ptsTypes="AAAA" p14:bounceEnd="10000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30" y="29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3.7037E-6 L -0.02317 0.27338 C -0.02448 0.28473 -0.02382 0.28102 -0.02461 0.28611 L -0.06718 0.59792 " pathEditMode="relative" rAng="0" ptsTypes="AAAA" p14:bounceEnd="10000">
                                          <p:cBhvr>
                                            <p:cTn id="6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59" y="298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2.59259E-6 L -0.02943 0.26875 C -0.03112 0.27986 -0.03034 0.27639 -0.03125 0.28148 L -0.08555 0.58796 " pathEditMode="relative" rAng="0" ptsTypes="AAAA" p14:bounceEnd="10000">
                                          <p:cBhvr>
                                            <p:cTn id="87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84" y="293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48148E-6 L -0.02382 0.27454 C -0.02513 0.28588 -0.0246 0.28241 -0.02539 0.2875 L -0.06927 0.60046 " pathEditMode="relative" rAng="0" ptsTypes="AAAA" p14:bounceEnd="10000">
                                          <p:cBhvr>
                                            <p:cTn id="110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64" y="300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08 2.96296E-6 L -0.01562 0.2699 C -0.01667 0.28102 -0.01614 0.27754 -0.0168 0.28264 L -0.04935 0.59051 " pathEditMode="relative" rAng="0" ptsTypes="AAAA" p14:bounceEnd="10000">
                                          <p:cBhvr>
                                            <p:cTn id="133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78" y="2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4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8" fill="hold">
                          <p:stCondLst>
                            <p:cond delay="0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4.07407E-6 L -0.01849 0.27315 C -0.01953 0.28449 -0.01901 0.28102 -0.01966 0.28588 L -0.05326 0.59769 " pathEditMode="relative" rAng="0" ptsTypes="AAAA" p14:bounceEnd="10000">
                                          <p:cBhvr>
                                            <p:cTn id="156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69" y="298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0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6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5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8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3.7037E-7 L -0.02031 0.26829 C -0.02148 0.2794 -0.02096 0.27593 -0.02161 0.28102 L -0.05911 0.58704 " pathEditMode="relative" rAng="0" ptsTypes="AAAA" p14:bounceEnd="10000">
                                          <p:cBhvr>
                                            <p:cTn id="179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56" y="29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3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7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9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93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4" fill="hold">
                          <p:stCondLst>
                            <p:cond delay="0"/>
                          </p:stCondLst>
                          <p:childTnLst>
                            <p:par>
                              <p:cTn id="1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4.81481E-6 L -0.01914 0.25996 C -0.02018 0.27061 -0.01966 0.26737 -0.02031 0.27223 L -0.0556 0.56852 " pathEditMode="relative" rAng="0" ptsTypes="AAAA" p14:bounceEnd="10000">
                                          <p:cBhvr>
                                            <p:cTn id="202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28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3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6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0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2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1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4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3.33333E-6 L -0.01771 0.25995 C -0.01862 0.2706 -0.01823 0.26736 -0.01875 0.27222 L -0.0513 0.56852 " pathEditMode="relative" rAng="0" ptsTypes="AAAA" p14:bounceEnd="10000">
                                          <p:cBhvr>
                                            <p:cTn id="225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65" y="28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6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9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3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5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7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44444E-6 L -0.01576 0.26828 C -0.01667 0.27939 -0.01628 0.27592 -0.0168 0.28078 L -0.04584 0.5868 " pathEditMode="relative" rAng="0" ptsTypes="AAAA" p14:bounceEnd="10000">
                                          <p:cBhvr>
                                            <p:cTn id="248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92" y="29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9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2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6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8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62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3" fill="hold">
                          <p:stCondLst>
                            <p:cond delay="0"/>
                          </p:stCondLst>
                          <p:childTnLst>
                            <p:par>
                              <p:cTn id="2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0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48148E-6 L -0.01342 0.25741 C -0.0142 0.26806 -0.01394 0.26482 -0.01433 0.26968 L -0.03907 0.5632 " pathEditMode="relative" rAng="0" ptsTypes="AAAA" p14:bounceEnd="10000">
                                          <p:cBhvr>
                                            <p:cTn id="271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" y="281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2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5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80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1" fill="hold">
                          <p:stCondLst>
                            <p:cond delay="0"/>
                          </p:stCondLst>
                          <p:childTnLst>
                            <p:par>
                              <p:cTn id="2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5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0" presetClass="path" presetSubtype="0" accel="6875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6.93889E-18 L -0.0095 0.26435 C -0.00989 0.27477 -0.00976 0.27153 -0.01002 0.27685 L -0.02721 0.57801 " pathEditMode="relative" rAng="0" ptsTypes="AAAA" p14:bounceEnd="10000">
                                          <p:cBhvr>
                                            <p:cTn id="289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7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0" presetID="1" presetClass="entr" presetSubtype="0" fill="hold" grpId="1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3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2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8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80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xit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0" dur="18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80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179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1.48148E-6 L -1.12383 0.00648 " pathEditMode="relative" rAng="0" ptsTypes="AA">
                                          <p:cBhvr>
                                            <p:cTn id="14" dur="40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1.48148E-6 L -1.12383 0.00648 " pathEditMode="relative" rAng="0" ptsTypes="AA">
                                          <p:cBhvr>
                                            <p:cTn id="16" dur="4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98" y="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42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2.59259E-6 L -1.12383 0.00648 " pathEditMode="relative" rAng="0" ptsTypes="AA">
                                          <p:cBhvr>
                                            <p:cTn id="18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185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6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3.7037E-6 L -0.01875 0.27453 C -0.0198 0.28588 -0.01927 0.2824 -0.01993 0.2875 L -0.05443 0.60069 " pathEditMode="relative" rAng="0" ptsTypes="AAAA">
                                          <p:cBhvr>
                                            <p:cTn id="28" dur="8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21" y="300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8000" fill="hold"/>
                                            <p:tgtEl>
                                              <p:spTgt spid="78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0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2.96296E-6 L -0.02018 0.27269 C -0.02123 0.28403 -0.0207 0.28056 -0.02136 0.28542 L -0.05847 0.59607 " pathEditMode="relative" rAng="0" ptsTypes="AAAA">
                                          <p:cBhvr>
                                            <p:cTn id="46" dur="8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30" y="29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800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0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3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3.7037E-6 L -0.02317 0.27338 C -0.02448 0.28473 -0.02382 0.28102 -0.02461 0.28611 L -0.06718 0.59792 " pathEditMode="relative" rAng="0" ptsTypes="AAAA">
                                          <p:cBhvr>
                                            <p:cTn id="64" dur="8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359" y="298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8" dur="80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6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2.59259E-6 L -0.02943 0.26875 C -0.03112 0.27986 -0.03034 0.27639 -0.03125 0.28148 L -0.08555 0.58796 " pathEditMode="relative" rAng="0" ptsTypes="AAAA">
                                          <p:cBhvr>
                                            <p:cTn id="87" dur="8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84" y="2939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1" presetClass="entr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8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9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  <p:seq concurrent="1" nextAc="seek">
                  <p:cTn id="101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2" fill="hold">
                          <p:stCondLst>
                            <p:cond delay="0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48148E-6 L -0.02382 0.27454 C -0.02513 0.28588 -0.0246 0.28241 -0.02539 0.2875 L -0.06927 0.60046 " pathEditMode="relative" rAng="0" ptsTypes="AAAA">
                                          <p:cBhvr>
                                            <p:cTn id="110" dur="8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64" y="300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1" presetID="1" presetClass="entr" presetSubtype="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4" dur="8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seq concurrent="1" nextAc="seek">
                  <p:cTn id="12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5" fill="hold">
                          <p:stCondLst>
                            <p:cond delay="0"/>
                          </p:stCondLst>
                          <p:childTnLst>
                            <p:par>
                              <p:cTn id="1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7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9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08 2.96296E-6 L -0.01562 0.2699 C -0.01667 0.28102 -0.01614 0.27754 -0.0168 0.28264 L -0.04935 0.59051 " pathEditMode="relative" rAng="0" ptsTypes="AAAA">
                                          <p:cBhvr>
                                            <p:cTn id="133" dur="8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78" y="295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4" presetID="1" presetClass="entr" presetSubtype="0" fill="hold" grpId="6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6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37" dur="8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3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10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4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6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47" restart="whenNotActive" fill="hold" evtFilter="cancelBubble" nodeType="interactiveSeq">
                    <p:stCondLst>
                      <p:cond evt="onClick" delay="0">
                        <p:tgtEl>
                          <p:spTgt spid="4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48" fill="hold">
                          <p:stCondLst>
                            <p:cond delay="0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2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5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4.07407E-6 L -0.01849 0.27315 C -0.01953 0.28449 -0.01901 0.28102 -0.01966 0.28588 L -0.05326 0.59769 " pathEditMode="relative" rAng="0" ptsTypes="AAAA">
                                          <p:cBhvr>
                                            <p:cTn id="156" dur="8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69" y="298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7" presetID="1" presetClass="entr" presetSubtype="0" fill="hold" grpId="7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9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60" dur="8000" fill="hold"/>
                                            <p:tgtEl>
                                              <p:spTgt spid="50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1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6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4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6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6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8"/>
                      </p:tgtEl>
                    </p:cond>
                  </p:nextCondLst>
                </p:seq>
                <p:seq concurrent="1" nextAc="seek">
                  <p:cTn id="170" restart="whenNotActive" fill="hold" evtFilter="cancelBubble" nodeType="interactiveSeq">
                    <p:stCondLst>
                      <p:cond evt="onClick" delay="0">
                        <p:tgtEl>
                          <p:spTgt spid="5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1" fill="hold">
                          <p:stCondLst>
                            <p:cond delay="0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5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8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3.7037E-7 L -0.02031 0.26829 C -0.02148 0.2794 -0.02096 0.27593 -0.02161 0.28102 L -0.05911 0.58704 " pathEditMode="relative" rAng="0" ptsTypes="AAAA">
                                          <p:cBhvr>
                                            <p:cTn id="179" dur="8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956" y="29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0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3" dur="8000" fill="hold"/>
                                            <p:tgtEl>
                                              <p:spTgt spid="52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8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7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9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2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1"/>
                      </p:tgtEl>
                    </p:cond>
                  </p:nextCondLst>
                </p:seq>
                <p:seq concurrent="1" nextAc="seek">
                  <p:cTn id="193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4" fill="hold">
                          <p:stCondLst>
                            <p:cond delay="0"/>
                          </p:stCondLst>
                          <p:childTnLst>
                            <p:par>
                              <p:cTn id="19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8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9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1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4.81481E-6 L -0.01914 0.25996 C -0.02018 0.27061 -0.01966 0.26737 -0.02031 0.27223 L -0.0556 0.56852 " pathEditMode="relative" rAng="0" ptsTypes="AAAA">
                                          <p:cBhvr>
                                            <p:cTn id="202" dur="8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786" y="28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3" presetID="1" presetClass="entr" presetSubtype="0" fill="hold" grpId="8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5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6" dur="80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0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0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1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2" dur="10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216" restart="whenNotActive" fill="hold" evtFilter="cancelBubble" nodeType="interactiveSeq">
                    <p:stCondLst>
                      <p:cond evt="onClick" delay="0">
                        <p:tgtEl>
                          <p:spTgt spid="6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7" fill="hold">
                          <p:stCondLst>
                            <p:cond delay="0"/>
                          </p:stCondLst>
                          <p:childTnLst>
                            <p:par>
                              <p:cTn id="2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9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1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4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3.33333E-6 L -0.01771 0.25995 C -0.01862 0.2706 -0.01823 0.26736 -0.01875 0.27222 L -0.0513 0.56852 " pathEditMode="relative" rAng="0" ptsTypes="AAAA">
                                          <p:cBhvr>
                                            <p:cTn id="225" dur="8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65" y="284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6" presetID="1" presetClass="entr" presetSubtype="0" fill="hold" grpId="9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8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9" dur="8000" fill="hold"/>
                                            <p:tgtEl>
                                              <p:spTgt spid="63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3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5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8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2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6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4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6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7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4.44444E-6 L -0.01576 0.26828 C -0.01667 0.27939 -0.01628 0.27592 -0.0168 0.28078 L -0.04584 0.5868 " pathEditMode="relative" rAng="0" ptsTypes="AAAA">
                                          <p:cBhvr>
                                            <p:cTn id="248" dur="8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92" y="29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9" presetID="1" presetClass="entr" presetSubtype="0" fill="hold" grpId="1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1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2" dur="8000" fill="hold"/>
                                            <p:tgtEl>
                                              <p:spTgt spid="65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3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6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8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4"/>
                      </p:tgtEl>
                    </p:cond>
                  </p:nextCondLst>
                </p:seq>
                <p:seq concurrent="1" nextAc="seek">
                  <p:cTn id="262" restart="whenNotActive" fill="hold" evtFilter="cancelBubble" nodeType="interactiveSeq">
                    <p:stCondLst>
                      <p:cond evt="onClick" delay="0">
                        <p:tgtEl>
                          <p:spTgt spid="6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3" fill="hold">
                          <p:stCondLst>
                            <p:cond delay="0"/>
                          </p:stCondLst>
                          <p:childTnLst>
                            <p:par>
                              <p:cTn id="2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8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0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48148E-6 L -0.01342 0.25741 C -0.0142 0.26806 -0.01394 0.26482 -0.01433 0.26968 L -0.03907 0.5632 " pathEditMode="relative" rAng="0" ptsTypes="AAAA">
                                          <p:cBhvr>
                                            <p:cTn id="271" dur="8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" y="281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2" presetID="1" presetClass="entr" presetSubtype="0" fill="hold" grpId="1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4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5" dur="8000" fill="hold"/>
                                            <p:tgtEl>
                                              <p:spTgt spid="67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9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6"/>
                      </p:tgtEl>
                    </p:cond>
                  </p:nextCondLst>
                </p:seq>
                <p:seq concurrent="1" nextAc="seek">
                  <p:cTn id="280" restart="whenNotActive" fill="hold" evtFilter="cancelBubble" nodeType="interactiveSeq">
                    <p:stCondLst>
                      <p:cond evt="onClick" delay="0">
                        <p:tgtEl>
                          <p:spTgt spid="6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81" fill="hold">
                          <p:stCondLst>
                            <p:cond delay="0"/>
                          </p:stCondLst>
                          <p:childTnLst>
                            <p:par>
                              <p:cTn id="2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3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5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6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8" presetID="0" presetClass="pat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6.93889E-18 L -0.0095 0.26435 C -0.00989 0.27477 -0.00976 0.27153 -0.01002 0.27685 L -0.02721 0.57801 " pathEditMode="relative" rAng="0" ptsTypes="AAAA">
                                          <p:cBhvr>
                                            <p:cTn id="289" dur="8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67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0" presetID="1" presetClass="entr" presetSubtype="0" fill="hold" grpId="1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2" presetID="6" presetClass="emph" presetSubtype="0" accel="6875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3" dur="80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300000" y="3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4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29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7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8"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84" grpId="0" animBg="1"/>
          <p:bldP spid="85" grpId="0" animBg="1"/>
          <p:bldP spid="86" grpId="0" animBg="1"/>
          <p:bldP spid="87" grpId="0" animBg="1"/>
          <p:bldP spid="88" grpId="0" animBg="1"/>
          <p:bldP spid="89" grpId="0" animBg="1"/>
          <p:bldP spid="92" grpId="0" animBg="1"/>
          <p:bldP spid="102" grpId="0" animBg="1"/>
          <p:bldP spid="81" grpId="0" animBg="1"/>
          <p:bldP spid="4" grpId="0" animBg="1"/>
          <p:bldP spid="115" grpId="0" animBg="1"/>
          <p:bldP spid="115" grpId="1" animBg="1"/>
          <p:bldP spid="115" grpId="2" animBg="1"/>
          <p:bldP spid="115" grpId="3" animBg="1"/>
          <p:bldP spid="115" grpId="4" animBg="1"/>
          <p:bldP spid="115" grpId="5" animBg="1"/>
          <p:bldP spid="115" grpId="6" animBg="1"/>
          <p:bldP spid="115" grpId="7" animBg="1"/>
          <p:bldP spid="115" grpId="8" animBg="1"/>
          <p:bldP spid="115" grpId="9" animBg="1"/>
          <p:bldP spid="115" grpId="10" animBg="1"/>
          <p:bldP spid="115" grpId="11" animBg="1"/>
          <p:bldP spid="115" grpId="12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168</Words>
  <Application>Microsoft Office PowerPoint</Application>
  <PresentationFormat>Widescreen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Cooper Black</vt:lpstr>
      <vt:lpstr>Arial</vt:lpstr>
      <vt:lpstr>Calibri Light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102</cp:revision>
  <dcterms:created xsi:type="dcterms:W3CDTF">2018-11-09T08:37:21Z</dcterms:created>
  <dcterms:modified xsi:type="dcterms:W3CDTF">2018-11-21T19:04:50Z</dcterms:modified>
</cp:coreProperties>
</file>