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31D4-5852-4A82-B941-F7FF8B165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EF962-FA04-47A9-A459-FF9D220F2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2BA8-3DE9-43F3-A81E-069443B2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FE0D-41D4-4609-9A44-75D14E8B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30FA4-A187-478F-A669-D38B6BEC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6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4FE5-BAB6-4809-B942-0432F57B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E9EC0-8016-4FD6-8E34-C4856C934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D619-8590-4140-941C-E5ED9B96A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A023-AB7C-43E4-832F-B3DFDA85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35B4F-E766-4B1F-A19F-117F3CD6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8C608-AA7F-4D39-94EF-7DC81B04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AD47C-0E6C-4F55-A806-D4CF887A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DBFCA-9B74-431E-9A9E-B86D7B63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2359-A18C-4368-B2F4-05FAB3DC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1829-7974-4491-98A0-8D9F786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F3DB-06C7-44C6-BD52-9A819277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CCC1-3D5C-40E7-BB0D-5093C99F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EE85-0406-4F97-BE23-53D0E00A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0B3B7-86F8-4EC8-948E-5534649B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B48AE-9A38-4B1B-BF5B-7C3EA15B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9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D0E0-7D29-482A-B8BF-D0836CC1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27827-44A2-4740-AB2F-25376DD7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9BE4A-569A-428B-99B2-0D45AE8B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5619-28CE-4DBE-B489-60DE709A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BFF80-78B8-46DA-94FB-D13C10D8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91E7-D12F-4A81-A2D5-31F76978F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E1D5-BFA6-43B0-BE43-711FC281D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6231F-5D56-4617-A8BD-724437EB0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DBAD-1EB0-4D7B-8FCD-602176B8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81E9-ED0D-49FB-919A-2E7188A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A5B0F-0783-402D-84CE-1FCA418B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23B8-58B7-40D2-8B5A-3D87E7FC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7BEC5-E5C6-4EBD-B770-8CE2F88D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831FE-0B8D-4CDB-9AEB-073E885BD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C9E07-E783-4294-AF9E-67CD77126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49463-DFA2-4279-A08F-4681FDC46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0CC6-C617-4CB5-BFF4-6212D60E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1D297-264E-4BB3-A79D-58B9DFFF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36477-F7E1-45F2-8FEA-6C1899C4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332C-6B72-499A-BC6A-F4FD20D0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855EC-7176-4D31-9E93-F58A634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DA953-F5EA-479F-B74F-030BCC62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B7E6-DA5E-4AD3-B9AF-CBEBB8C3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71D4D-EA1F-4418-98A3-A9B0698F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DE79A-3F35-4A17-84F6-6986B82BE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52C39-4383-4544-AC91-47ED36DA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4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772B-E291-48EA-B88B-6DA46D37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A187-C93C-4F20-A99A-319A6550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AB52A-AEFF-4C72-99B7-AC4AB358F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593D5-6C11-4A9B-9259-A0F6E14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308D-6973-4A31-8920-2C90F22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E8314-C6E7-448E-8112-1E7A979F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4DAC1-902D-4135-A4E7-1E970A5E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BF7D3-3E46-42AF-9929-7AABD76C8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3D600-DCA1-43F4-B567-340214EB1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056F9-FA01-4F99-9F3D-487A8082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54491-C585-4306-B73E-84619A01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C6B-0A93-434C-BF81-7A8EBFE0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E25EB-8AC9-49F7-A84A-E06F8D56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36E5E-D198-4E29-BA23-F5EEEFB9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3221-6F37-44DF-BDC7-7D7CE794A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2D780-9639-4D47-A963-1BD537BB0F28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55B6-6E04-4EA5-9AFF-2A79F1565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4646-FF7E-46E1-885D-3A43956AC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08DC-D6C1-4D44-A3EA-0AD72AB6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4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39.png"/><Relationship Id="rId5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microsoft.com/office/2007/relationships/hdphoto" Target="../media/hdphoto1.wdp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microsoft.com/office/2007/relationships/hdphoto" Target="../media/hdphoto2.wdp"/><Relationship Id="rId58" Type="http://schemas.openxmlformats.org/officeDocument/2006/relationships/image" Target="../media/image5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3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microsoft.com/office/2007/relationships/hdphoto" Target="../media/hdphoto3.wdp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hyperlink" Target="http://freehighresolutiongraphicsandclipart.blogspot.com/2011/12/palm-tree-and-free-png-flower-clipart.html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66.png"/><Relationship Id="rId26" Type="http://schemas.openxmlformats.org/officeDocument/2006/relationships/image" Target="../media/image69.png"/><Relationship Id="rId39" Type="http://schemas.openxmlformats.org/officeDocument/2006/relationships/image" Target="../media/image81.png"/><Relationship Id="rId21" Type="http://schemas.microsoft.com/office/2007/relationships/hdphoto" Target="../media/hdphoto7.wdp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55" Type="http://schemas.openxmlformats.org/officeDocument/2006/relationships/image" Target="../media/image97.png"/><Relationship Id="rId63" Type="http://schemas.openxmlformats.org/officeDocument/2006/relationships/image" Target="../media/image105.png"/><Relationship Id="rId68" Type="http://schemas.openxmlformats.org/officeDocument/2006/relationships/image" Target="../media/image110.png"/><Relationship Id="rId76" Type="http://schemas.openxmlformats.org/officeDocument/2006/relationships/image" Target="../media/image118.png"/><Relationship Id="rId84" Type="http://schemas.openxmlformats.org/officeDocument/2006/relationships/image" Target="../media/image126.png"/><Relationship Id="rId89" Type="http://schemas.openxmlformats.org/officeDocument/2006/relationships/image" Target="../media/image131.png"/><Relationship Id="rId7" Type="http://schemas.openxmlformats.org/officeDocument/2006/relationships/image" Target="../media/image58.png"/><Relationship Id="rId71" Type="http://schemas.openxmlformats.org/officeDocument/2006/relationships/image" Target="../media/image113.png"/><Relationship Id="rId92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65.png"/><Relationship Id="rId29" Type="http://schemas.openxmlformats.org/officeDocument/2006/relationships/image" Target="../media/image71.png"/><Relationship Id="rId11" Type="http://schemas.openxmlformats.org/officeDocument/2006/relationships/image" Target="../media/image2.png"/><Relationship Id="rId24" Type="http://schemas.openxmlformats.org/officeDocument/2006/relationships/image" Target="../media/image50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image" Target="../media/image100.png"/><Relationship Id="rId66" Type="http://schemas.openxmlformats.org/officeDocument/2006/relationships/image" Target="../media/image108.png"/><Relationship Id="rId74" Type="http://schemas.openxmlformats.org/officeDocument/2006/relationships/image" Target="../media/image116.png"/><Relationship Id="rId79" Type="http://schemas.openxmlformats.org/officeDocument/2006/relationships/image" Target="../media/image121.png"/><Relationship Id="rId87" Type="http://schemas.openxmlformats.org/officeDocument/2006/relationships/image" Target="../media/image129.png"/><Relationship Id="rId5" Type="http://schemas.openxmlformats.org/officeDocument/2006/relationships/image" Target="../media/image56.png"/><Relationship Id="rId61" Type="http://schemas.openxmlformats.org/officeDocument/2006/relationships/image" Target="../media/image103.png"/><Relationship Id="rId82" Type="http://schemas.openxmlformats.org/officeDocument/2006/relationships/image" Target="../media/image124.png"/><Relationship Id="rId90" Type="http://schemas.openxmlformats.org/officeDocument/2006/relationships/image" Target="../media/image29.png"/><Relationship Id="rId95" Type="http://schemas.openxmlformats.org/officeDocument/2006/relationships/image" Target="../media/image133.png"/><Relationship Id="rId19" Type="http://schemas.microsoft.com/office/2007/relationships/hdphoto" Target="../media/hdphoto6.wdp"/><Relationship Id="rId14" Type="http://schemas.openxmlformats.org/officeDocument/2006/relationships/image" Target="../media/image64.png"/><Relationship Id="rId22" Type="http://schemas.openxmlformats.org/officeDocument/2006/relationships/image" Target="../media/image68.png"/><Relationship Id="rId27" Type="http://schemas.microsoft.com/office/2007/relationships/hdphoto" Target="../media/hdphoto9.wdp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56" Type="http://schemas.openxmlformats.org/officeDocument/2006/relationships/image" Target="../media/image98.png"/><Relationship Id="rId64" Type="http://schemas.openxmlformats.org/officeDocument/2006/relationships/image" Target="../media/image106.png"/><Relationship Id="rId69" Type="http://schemas.openxmlformats.org/officeDocument/2006/relationships/image" Target="../media/image111.png"/><Relationship Id="rId77" Type="http://schemas.openxmlformats.org/officeDocument/2006/relationships/image" Target="../media/image119.png"/><Relationship Id="rId8" Type="http://schemas.openxmlformats.org/officeDocument/2006/relationships/image" Target="../media/image59.png"/><Relationship Id="rId51" Type="http://schemas.openxmlformats.org/officeDocument/2006/relationships/image" Target="../media/image93.png"/><Relationship Id="rId72" Type="http://schemas.openxmlformats.org/officeDocument/2006/relationships/image" Target="../media/image114.png"/><Relationship Id="rId80" Type="http://schemas.openxmlformats.org/officeDocument/2006/relationships/image" Target="../media/image122.png"/><Relationship Id="rId85" Type="http://schemas.openxmlformats.org/officeDocument/2006/relationships/image" Target="../media/image127.png"/><Relationship Id="rId93" Type="http://schemas.openxmlformats.org/officeDocument/2006/relationships/image" Target="../media/image31.png"/><Relationship Id="rId3" Type="http://schemas.openxmlformats.org/officeDocument/2006/relationships/image" Target="../media/image55.png"/><Relationship Id="rId12" Type="http://schemas.openxmlformats.org/officeDocument/2006/relationships/image" Target="../media/image62.png"/><Relationship Id="rId17" Type="http://schemas.microsoft.com/office/2007/relationships/hdphoto" Target="../media/hdphoto5.wdp"/><Relationship Id="rId25" Type="http://schemas.microsoft.com/office/2007/relationships/hdphoto" Target="../media/hdphoto2.wdp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59" Type="http://schemas.openxmlformats.org/officeDocument/2006/relationships/image" Target="../media/image101.png"/><Relationship Id="rId67" Type="http://schemas.openxmlformats.org/officeDocument/2006/relationships/image" Target="../media/image109.png"/><Relationship Id="rId20" Type="http://schemas.openxmlformats.org/officeDocument/2006/relationships/image" Target="../media/image67.png"/><Relationship Id="rId41" Type="http://schemas.openxmlformats.org/officeDocument/2006/relationships/image" Target="../media/image83.png"/><Relationship Id="rId54" Type="http://schemas.openxmlformats.org/officeDocument/2006/relationships/image" Target="../media/image96.png"/><Relationship Id="rId62" Type="http://schemas.openxmlformats.org/officeDocument/2006/relationships/image" Target="../media/image104.png"/><Relationship Id="rId70" Type="http://schemas.openxmlformats.org/officeDocument/2006/relationships/image" Target="../media/image112.png"/><Relationship Id="rId75" Type="http://schemas.openxmlformats.org/officeDocument/2006/relationships/image" Target="../media/image117.png"/><Relationship Id="rId83" Type="http://schemas.openxmlformats.org/officeDocument/2006/relationships/image" Target="../media/image125.png"/><Relationship Id="rId88" Type="http://schemas.openxmlformats.org/officeDocument/2006/relationships/image" Target="../media/image130.png"/><Relationship Id="rId91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57" Type="http://schemas.openxmlformats.org/officeDocument/2006/relationships/image" Target="../media/image99.png"/><Relationship Id="rId10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52" Type="http://schemas.openxmlformats.org/officeDocument/2006/relationships/image" Target="../media/image94.png"/><Relationship Id="rId60" Type="http://schemas.openxmlformats.org/officeDocument/2006/relationships/image" Target="../media/image102.png"/><Relationship Id="rId65" Type="http://schemas.openxmlformats.org/officeDocument/2006/relationships/image" Target="../media/image107.png"/><Relationship Id="rId73" Type="http://schemas.openxmlformats.org/officeDocument/2006/relationships/image" Target="../media/image115.png"/><Relationship Id="rId78" Type="http://schemas.openxmlformats.org/officeDocument/2006/relationships/image" Target="../media/image120.png"/><Relationship Id="rId81" Type="http://schemas.openxmlformats.org/officeDocument/2006/relationships/image" Target="../media/image123.png"/><Relationship Id="rId86" Type="http://schemas.openxmlformats.org/officeDocument/2006/relationships/image" Target="../media/image128.png"/><Relationship Id="rId94" Type="http://schemas.openxmlformats.org/officeDocument/2006/relationships/image" Target="../media/image132.png"/><Relationship Id="rId4" Type="http://schemas.openxmlformats.org/officeDocument/2006/relationships/hyperlink" Target="http://freehighresolutiongraphicsandclipart.blogspot.com/2011/12/palm-tree-and-free-png-flower-clipart.html" TargetMode="External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72">
            <a:extLst>
              <a:ext uri="{FF2B5EF4-FFF2-40B4-BE49-F238E27FC236}">
                <a16:creationId xmlns:a16="http://schemas.microsoft.com/office/drawing/2014/main" id="{2C21FF31-9678-45FC-A9CA-B513EC075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8871" y="429673"/>
            <a:ext cx="494991" cy="482534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569C5C2D-6622-4438-B00F-AB760A24CD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92854" y="625783"/>
            <a:ext cx="494991" cy="482534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5316840-5E23-4E74-A694-E81D1762334A}"/>
              </a:ext>
            </a:extLst>
          </p:cNvPr>
          <p:cNvGrpSpPr/>
          <p:nvPr/>
        </p:nvGrpSpPr>
        <p:grpSpPr>
          <a:xfrm>
            <a:off x="160737" y="2377085"/>
            <a:ext cx="11970985" cy="1579517"/>
            <a:chOff x="2024616" y="2064514"/>
            <a:chExt cx="8523445" cy="157951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2E87282-4233-4083-A37F-1AE325D5EAF8}"/>
                </a:ext>
              </a:extLst>
            </p:cNvPr>
            <p:cNvGrpSpPr/>
            <p:nvPr/>
          </p:nvGrpSpPr>
          <p:grpSpPr>
            <a:xfrm>
              <a:off x="2024616" y="2064514"/>
              <a:ext cx="8523445" cy="1579517"/>
              <a:chOff x="2024616" y="2064514"/>
              <a:chExt cx="8523445" cy="157951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46E9800A-69C9-46EF-9BBF-BB692FC41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797617" y="2665427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7192823-CC04-4992-B5E5-2DA7D9F9A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951786" y="2364813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C621F0B-3709-4AC7-B966-BA0C8ECCC6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422726" y="237899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AD6DDE2-D9B4-4D12-8CDB-246880C34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186677" y="2287504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149F258-0999-4F54-B152-D679F29EE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632076" y="2489661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273D1C6-CFCC-498B-B9FC-9A5FC2C8B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703302" y="274711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C1696E3-D89D-4DF1-B793-4CFF84448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382821" y="273619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CEF4A0A-C177-4F63-A067-7D0C8B2F3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958633" y="2174089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9AB6E39-8A5C-442B-80CC-6EFCE9CCF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319196" y="2064514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87C963C2-76FD-4ABC-94C6-95E94DEE8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7457109" y="2457986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8335CAB-DAC5-466D-82DE-6881DBC44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5668302" y="2467015"/>
                <a:ext cx="920067" cy="46734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B055D62-2C32-4568-A9AB-DCCF53D21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496704" y="2725114"/>
                <a:ext cx="797610" cy="77753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CA83E30-D419-46E3-AF54-D0045601D9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2024616" y="2989513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E7C83C9C-5633-469D-BF11-97D37C170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479560" y="270144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D639DCD-4E46-4D23-998E-C49D361B8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5985186" y="2577388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3FB7815E-E3E8-4C12-9F0D-74CFBD3B1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3329228" y="2622832"/>
                <a:ext cx="831501" cy="755061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6647F7A-76C7-4C4A-9DAB-2D73E909F8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2361838" y="3042713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BF0AE33D-B353-4C94-9DC1-76F6597D8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258543" y="236481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EAA5A24-119A-48CF-8FBF-619F84F1E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3681568" y="2464335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506AAE34-95CF-4966-BFEE-8CBAD5450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5067973" y="2378998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698ED514-3FAE-44C9-8179-BE0A32287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797511" y="3061141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1193102-4292-4E00-8CB2-73F0090DC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9313945" y="2504830"/>
                <a:ext cx="846470" cy="59514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87344CCC-3FBB-403D-8CE3-37F8B8D4A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347710" y="3002060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88561F8-6C5E-4A2C-8C28-72BE7EEE8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3122685" y="2986327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D89876F-24BB-4E93-AC7A-26F3329AC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094628" y="2552852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74BF63C-DDE7-48A2-AD98-BA4356A78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865188" y="2675822"/>
                <a:ext cx="774553" cy="755061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E6096020-B3DE-4652-A982-A524A59B1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815465" y="2747118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A8CDE1D-3D49-4329-AFC0-79053BAE5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985186" y="2489661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1E24DBF4-C32F-4F80-BEC3-8A2F5E953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349641" y="2736198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0998B2E-111F-409F-81D4-896BE402D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004553" y="2813269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D2AEB6B2-2868-4380-8826-1579C07EC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682026" y="2167873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B7012E3-F34C-44C3-8848-B9AE7360B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200502" y="2461008"/>
                <a:ext cx="735083" cy="71658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9DC0A22-F2BB-4ADB-BCA8-E65EE7B8B4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5963314" y="298951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D0A5E3FF-D31B-42BB-850E-E322371CC0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5502396" y="2944782"/>
                <a:ext cx="686282" cy="348595"/>
              </a:xfrm>
              <a:prstGeom prst="rect">
                <a:avLst/>
              </a:prstGeom>
            </p:spPr>
          </p:pic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B749EAA8-FA82-4BCE-8640-C7AA5D1F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>
              <a:off x="6223910" y="2367247"/>
              <a:ext cx="525803" cy="800097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D80B702-CB64-45A3-B536-EDDBE012053B}"/>
              </a:ext>
            </a:extLst>
          </p:cNvPr>
          <p:cNvGrpSpPr/>
          <p:nvPr/>
        </p:nvGrpSpPr>
        <p:grpSpPr>
          <a:xfrm>
            <a:off x="-49653" y="1052870"/>
            <a:ext cx="12241653" cy="1825573"/>
            <a:chOff x="1325298" y="1009530"/>
            <a:chExt cx="8164332" cy="182557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72BF255-D0D7-46EB-952D-31397555A3DB}"/>
                </a:ext>
              </a:extLst>
            </p:cNvPr>
            <p:cNvGrpSpPr/>
            <p:nvPr/>
          </p:nvGrpSpPr>
          <p:grpSpPr>
            <a:xfrm>
              <a:off x="1325298" y="1009530"/>
              <a:ext cx="8164332" cy="1825573"/>
              <a:chOff x="1325298" y="1009530"/>
              <a:chExt cx="8164332" cy="1825573"/>
            </a:xfrm>
          </p:grpSpPr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0B73951E-DF98-4859-BCA8-44C7AF50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3013670" y="168457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21A1E57-0421-4CE6-8020-210CAA42D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725806" y="1436889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A600AFF-E770-45E2-938E-EF9B951983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8123943" y="19778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6F7C0D4D-1D4D-4B89-B4CA-053F70F68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3167185" y="1122906"/>
                <a:ext cx="723364" cy="70516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13B872CD-364F-47E4-BA2A-46C9B60E4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346901" y="1057214"/>
                <a:ext cx="799508" cy="65376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42BD395A-0DBF-4F90-B6AA-8A0968D19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686375" y="143331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E943AC65-C4E1-42B6-9B9C-55DEFAC20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6085248" y="1419366"/>
                <a:ext cx="920067" cy="861155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CEAD1880-0CC9-42E9-A07D-DFEE3C55A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5572020" y="127177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7D5B7633-878F-4195-B172-F3B0E7543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239417" y="1329766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07489F66-B4EE-4ADE-854B-F9D096A1F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710357" y="1343951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774560F9-BF9C-4364-ACE4-49CA7A639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427932" y="1735938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467A18C-50A2-4462-9988-51B3E6A53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514987" y="1009530"/>
                <a:ext cx="932431" cy="896913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696AA63C-F665-4FE3-980B-1DB9E8736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3865684" y="146715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799C677D-42E5-4D53-A21F-C06AFA1CE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448767" y="1297993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BDF07EEB-4CD9-4CD8-B339-D7447DF17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919707" y="131217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4D7C06-F122-49C9-A636-D0D4EFBFE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511541" y="1332200"/>
                <a:ext cx="525803" cy="80009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A2CE3F90-DD51-421F-92B4-680945957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8315234" y="1384096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700CFEA-AE31-4BF4-8407-5D74EBA7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8994639" y="1555799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52EDC118-A76F-4C35-897C-94DFFD405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8567705" y="1581980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285A7EE-7604-4C73-9D4A-CBCADE911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387695" y="1741539"/>
                <a:ext cx="768163" cy="916406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B6575D84-4255-4C40-81A1-E887BD70D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976259" y="1280409"/>
                <a:ext cx="1012463" cy="913524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652F6ECC-606C-454C-9DFF-7F354A2617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5230163" y="18254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3CED3E79-6812-4AC9-BE01-4A57138709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7002928" y="1900229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A2402BF3-88E8-414A-A26D-B83A8ACB3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325298" y="2268568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DA5630F2-8A2C-41EC-BDF4-288FB9FC1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3347570" y="149892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9E92A626-4265-4829-8E1A-8911B28AE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927710" y="2058820"/>
                <a:ext cx="856565" cy="772861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B74A12A1-2236-4CD8-9128-628B4D908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4304607" y="1955138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D9123CB0-042C-406A-A26A-9CAEC2925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3555111" y="19778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08FE16F-B6BB-4D0E-987D-E1A0B95E2F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4456606" y="1692332"/>
                <a:ext cx="686282" cy="348595"/>
              </a:xfrm>
              <a:prstGeom prst="rect">
                <a:avLst/>
              </a:prstGeom>
            </p:spPr>
          </p:pic>
        </p:grp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1E202DE-8221-4C49-A6E9-2EB5ADFA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123487" y="1720228"/>
              <a:ext cx="468835" cy="566535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A49DE6F5-9D63-4C2A-BEC3-F896DD98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537992" y="1713423"/>
              <a:ext cx="468835" cy="56653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0ABEBC2-EFC9-4211-8F88-15A5F1816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903670" y="1702033"/>
              <a:ext cx="468835" cy="566535"/>
            </a:xfrm>
            <a:prstGeom prst="rect">
              <a:avLst/>
            </a:prstGeom>
          </p:spPr>
        </p:pic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id="{B63F5B85-5785-41EF-8C8E-74689383D403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862" y="5785690"/>
            <a:ext cx="12450184" cy="9694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D9A5EF0-FE5C-4A1E-8D5F-F3A853BAC044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82" y="6346464"/>
            <a:ext cx="12311624" cy="572187"/>
          </a:xfrm>
          <a:prstGeom prst="rect">
            <a:avLst/>
          </a:prstGeom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F42C3F5-FC9F-424B-BB13-4E94B57F9F63}"/>
              </a:ext>
            </a:extLst>
          </p:cNvPr>
          <p:cNvGrpSpPr/>
          <p:nvPr/>
        </p:nvGrpSpPr>
        <p:grpSpPr>
          <a:xfrm>
            <a:off x="9112102" y="5893778"/>
            <a:ext cx="2170550" cy="856287"/>
            <a:chOff x="8810225" y="5707921"/>
            <a:chExt cx="2170550" cy="856287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FC980664-9E0F-4B7C-94F8-7EA61D09C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100000" l="8451" r="95070">
                          <a14:foregroundMark x1="8451" y1="32653" x2="9859" y2="51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0225" y="5707921"/>
              <a:ext cx="2170550" cy="856287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2829B9E6-1974-496D-BE6E-003A732A1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7231" b="35660"/>
            <a:stretch/>
          </p:blipFill>
          <p:spPr>
            <a:xfrm rot="20243430">
              <a:off x="10196687" y="5864823"/>
              <a:ext cx="141392" cy="176513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4ECA85-FA88-486B-89C6-84955E8DBB0E}"/>
              </a:ext>
            </a:extLst>
          </p:cNvPr>
          <p:cNvGrpSpPr/>
          <p:nvPr/>
        </p:nvGrpSpPr>
        <p:grpSpPr>
          <a:xfrm>
            <a:off x="227501" y="3782052"/>
            <a:ext cx="11941161" cy="1725874"/>
            <a:chOff x="1548755" y="3280417"/>
            <a:chExt cx="8700054" cy="153098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B3D70D2-90F9-4C72-90AD-12D132746DAC}"/>
                </a:ext>
              </a:extLst>
            </p:cNvPr>
            <p:cNvGrpSpPr/>
            <p:nvPr/>
          </p:nvGrpSpPr>
          <p:grpSpPr>
            <a:xfrm>
              <a:off x="1548755" y="3280417"/>
              <a:ext cx="8700054" cy="1530982"/>
              <a:chOff x="1548755" y="3280417"/>
              <a:chExt cx="8700054" cy="153098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AB26C71-668F-4A74-8E55-B3899DE08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1565430" y="3280417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3C400C3-F314-4D0F-B91C-63DB5C2CD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3562026" y="3638337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1741929-5799-4D2A-B0B1-C50C5C6B0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8320380" y="3452519"/>
                <a:ext cx="734404" cy="961533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6FD7E3A-D3FE-4281-90F9-B292C18C1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927141" y="3447799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7EEF37D-6DF9-4405-8946-ECD7090ADA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 flipH="1">
                <a:off x="8945711" y="3817444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A229A5C-C6A6-413B-A237-E39EDB4CE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868489" y="3401023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B0EBDD2-5EC0-4820-BC73-B82AF31AD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3091324" y="3435185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27F0273-5CE2-4B70-940B-ABFE37D0B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301840" y="3594963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FD8C049-9B97-48E3-82C1-65F3072B7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127924" y="3491184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9D95D1B-E1DD-45EB-8C15-6D646319C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914728" y="3451527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B73E25-C0D3-4D9B-ABCC-FBD2BF2F3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819324" y="3482743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5EB81D-CB7A-44EE-B3F0-F725AFA62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606128" y="3443086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D73720F-3103-47F8-A0D3-2DA62A611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779974" y="3839840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75A05-1236-4B1F-A7A0-9607FCBDE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440564" y="3553184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8613C8A-57A1-4F43-9E03-D1E682EB40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 flipH="1">
                <a:off x="4026812" y="4063948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BBF83D1-04EA-468E-884B-6AFF1C79E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454705" y="3523295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512AC52-DBA9-4579-A6E4-ED6F535A8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2921985" y="3541359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E3CD5E9-6781-44EF-8114-9B84D35DB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5578457" y="3543749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5398622-D68C-4D49-9D0D-9EE93DDF2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1548755" y="3669224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BF66965-331A-4DC6-92E7-255C97A4C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150050" y="3542763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17265C0-3CC1-4EB4-AE46-444DB0F781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 flipH="1">
                <a:off x="8188758" y="3857180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0FA44D8-1792-4AE5-9397-293F2D532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758516" y="3470440"/>
                <a:ext cx="704471" cy="99015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48B542F-908E-4031-AE27-83C8F21E1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307874" y="3523295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1E9A830-70F9-465F-9BB7-43D7C5FCA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094678" y="3483638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6778200-5144-4E1E-8A40-4BE3DE924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778680" y="3545890"/>
                <a:ext cx="786505" cy="95040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B6F6ABE-1224-4054-9AE2-B8D4DBB32C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2836194" y="3980880"/>
                <a:ext cx="846470" cy="59514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4CC7FC6-FB3C-4306-9565-A1EDE9322A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 flipH="1">
                <a:off x="6618360" y="3964230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36D2FA0-D075-416C-8B72-8A22DAF44D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 flipH="1">
                <a:off x="5443157" y="4020003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939784A4-81B2-49E6-ADE4-15A1A3E23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681700" y="3386498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09DA561-2A53-4CF3-A552-1DB3BE6A10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4870883" y="3980879"/>
                <a:ext cx="720493" cy="59514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85E9670-EF84-4E5F-9C4E-2ECA4C7AB7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rcRect/>
              <a:stretch/>
            </p:blipFill>
            <p:spPr>
              <a:xfrm>
                <a:off x="7357074" y="3898683"/>
                <a:ext cx="720493" cy="595141"/>
              </a:xfrm>
              <a:prstGeom prst="rect">
                <a:avLst/>
              </a:prstGeom>
            </p:spPr>
          </p:pic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795CCC3-602C-47D3-825B-19E07DCB3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 flipH="1">
              <a:off x="9501085" y="3719724"/>
              <a:ext cx="468835" cy="566535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0BC897-07B9-46D1-8FD7-DBDEDC5569DE}"/>
              </a:ext>
            </a:extLst>
          </p:cNvPr>
          <p:cNvGrpSpPr/>
          <p:nvPr/>
        </p:nvGrpSpPr>
        <p:grpSpPr>
          <a:xfrm>
            <a:off x="-43758" y="4181094"/>
            <a:ext cx="12241212" cy="1530982"/>
            <a:chOff x="1838651" y="4588441"/>
            <a:chExt cx="8700054" cy="153098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838DC06-E2EA-4736-9801-993B9242E153}"/>
                </a:ext>
              </a:extLst>
            </p:cNvPr>
            <p:cNvGrpSpPr/>
            <p:nvPr/>
          </p:nvGrpSpPr>
          <p:grpSpPr>
            <a:xfrm flipH="1">
              <a:off x="1838651" y="4588441"/>
              <a:ext cx="8700054" cy="1530982"/>
              <a:chOff x="1548755" y="3280417"/>
              <a:chExt cx="8700054" cy="153098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A40D7C4-3165-4571-B114-F76FA0B8AD88}"/>
                  </a:ext>
                </a:extLst>
              </p:cNvPr>
              <p:cNvGrpSpPr/>
              <p:nvPr/>
            </p:nvGrpSpPr>
            <p:grpSpPr>
              <a:xfrm>
                <a:off x="1548755" y="3280417"/>
                <a:ext cx="8700054" cy="1530982"/>
                <a:chOff x="1548755" y="3280417"/>
                <a:chExt cx="8700054" cy="1530982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CC9BCF18-24CD-48E9-8DB9-687EB6C0F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5430" y="3280417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23EB6F51-6755-4FB5-B2C0-4F5DAB4FC9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62026" y="3638337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9A129DC2-967C-47A6-828A-0A43CBE82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0380" y="3452519"/>
                  <a:ext cx="734404" cy="961533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0F9A25FF-0A5E-4E01-85F5-B3FBC0AED7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927141" y="3447799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F25A3007-785C-4EE5-9E0C-1DD2B15F5C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 flipH="1">
                  <a:off x="8945711" y="3817444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4B5E594-A498-40A0-A11E-FBCB51A8AF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868489" y="3401023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657A0530-73B5-44E2-A4F6-B8C0F5CD0F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1324" y="3435185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688997E3-DAA2-48B6-AE53-D854F22D07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301840" y="3594963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6B7C0F27-D55D-444B-B1E2-C5B2C4B35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27924" y="3491184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8E9BB73B-9D39-42F7-ACDC-639BAAC7DE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14728" y="3451527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28D1131F-BC33-4077-9E7D-6D44947642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19324" y="3482743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76E65A51-1A70-4D21-AA75-322518D2B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606128" y="3443086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5B2BD04D-B252-406D-BD64-30054A0D5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779974" y="3839840"/>
                  <a:ext cx="468835" cy="566535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D6F902E3-9988-4846-82AC-9AE2F9D61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40564" y="3553184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F8E90289-B6E6-403B-A1D3-BF2D8344E1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 flipH="1">
                  <a:off x="4026812" y="4063948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B7A75C5C-ADC4-4911-908E-9D65CCFDF1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705" y="3523295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0EF44704-1684-4253-AC9C-4A3AAA398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1985" y="3541359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E23BAE68-3595-47E0-92B7-A3A813941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457" y="3543749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7620EFC2-8060-43AB-ACAA-FE32EE100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548755" y="3669224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A2EC6610-98DF-4035-9588-27EA574F2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0050" y="3542763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42F9554C-B9C7-46F0-8A0E-12BC6ACF85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 flipH="1">
                  <a:off x="8188758" y="3857180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E0A961B4-B1EE-42CA-A84B-ADD4EBA79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758516" y="3470440"/>
                  <a:ext cx="704471" cy="990157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6C0764EE-38EC-4BB0-9D32-C17046C89B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307874" y="3523295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2EF4A437-BC45-4EDB-9499-3DD4A0E93D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94678" y="3483638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926961A4-E4B2-4AFC-B81B-311BBDA05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78680" y="3545890"/>
                  <a:ext cx="786505" cy="950405"/>
                </a:xfrm>
                <a:prstGeom prst="rect">
                  <a:avLst/>
                </a:prstGeom>
              </p:spPr>
            </p:pic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1633E385-4919-4A65-B374-72EF252A8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>
                  <a:off x="2836194" y="3980880"/>
                  <a:ext cx="846470" cy="595141"/>
                </a:xfrm>
                <a:prstGeom prst="rect">
                  <a:avLst/>
                </a:prstGeom>
              </p:spPr>
            </p:pic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2ACB5AA9-07CD-454F-910F-7DC63F3CBE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 flipH="1">
                  <a:off x="6618360" y="3964230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C995EBC5-697B-4959-A5F0-720662029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 flipH="1">
                  <a:off x="5443157" y="4020003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6591B7D0-34C9-4D6A-A06E-81F2FEB20A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81700" y="3386498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26EF94BE-62C8-4621-92E4-C55612F982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1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>
                  <a:off x="4870883" y="3980879"/>
                  <a:ext cx="720493" cy="595141"/>
                </a:xfrm>
                <a:prstGeom prst="rect">
                  <a:avLst/>
                </a:prstGeom>
              </p:spPr>
            </p:pic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9184CCE1-E45E-44D4-83FB-C4BE5EA2C4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1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/>
              </p:blipFill>
              <p:spPr>
                <a:xfrm>
                  <a:off x="7357074" y="3898683"/>
                  <a:ext cx="720493" cy="595141"/>
                </a:xfrm>
                <a:prstGeom prst="rect">
                  <a:avLst/>
                </a:prstGeom>
              </p:spPr>
            </p:pic>
          </p:grp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32CD843-DFDE-4002-873E-27F0D6B24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501085" y="3719724"/>
                <a:ext cx="468835" cy="566535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B3D2318-E442-43DE-9AEF-520EE690F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033015" y="5265609"/>
              <a:ext cx="468835" cy="566535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FD2C27C-6F82-457B-96C1-70684342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337603" y="5300860"/>
              <a:ext cx="468835" cy="566535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5B0B9C63-82F6-44D7-925C-8942691A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081615" y="5234180"/>
              <a:ext cx="468835" cy="566535"/>
            </a:xfrm>
            <a:prstGeom prst="rect">
              <a:avLst/>
            </a:prstGeom>
          </p:spPr>
        </p:pic>
      </p:grpSp>
      <p:pic>
        <p:nvPicPr>
          <p:cNvPr id="167" name="Picture 166">
            <a:extLst>
              <a:ext uri="{FF2B5EF4-FFF2-40B4-BE49-F238E27FC236}">
                <a16:creationId xmlns:a16="http://schemas.microsoft.com/office/drawing/2014/main" id="{AD5841EF-A72D-4E49-B8F9-49004609C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09112" y="1059729"/>
            <a:ext cx="494991" cy="482534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6B94DC9-4B74-4107-AA75-2DA9354437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88564" y="918351"/>
            <a:ext cx="494991" cy="482534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9D812C54-DE5C-4AEE-B3A7-365600DBB3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2859" y="533536"/>
            <a:ext cx="494991" cy="482534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66ECB5BF-FD7C-4F5C-89F5-2653932699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1903" y="743221"/>
            <a:ext cx="494991" cy="48253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488D54D-92AE-40C4-8055-8E535E2272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40415" y="852502"/>
            <a:ext cx="494991" cy="482534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CF85E795-3EB2-4B8D-80DD-AA28CDF0EE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6579" y="991580"/>
            <a:ext cx="494991" cy="48253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AED703E-5049-497C-A089-22D3AD25494A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98207">
            <a:off x="1135678" y="4353137"/>
            <a:ext cx="1704892" cy="1704893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8411A62-B60B-4764-9021-F2DF872053F6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47" y="159132"/>
            <a:ext cx="6663506" cy="5944115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2E4FF770-54A9-4332-8B11-340764501EC3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email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942280">
            <a:off x="9162561" y="4233568"/>
            <a:ext cx="1704892" cy="1704893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89F3A71-A2A3-4FB6-9F91-3068E0701B9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email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6154" b="98462" l="5674" r="96454">
                        <a14:foregroundMark x1="39953" y1="8791" x2="44444" y2="10110"/>
                        <a14:foregroundMark x1="67139" y1="7473" x2="61939" y2="20440"/>
                        <a14:foregroundMark x1="11584" y1="74725" x2="5674" y2="83736"/>
                        <a14:foregroundMark x1="39243" y1="88352" x2="47991" y2="98681"/>
                        <a14:foregroundMark x1="70686" y1="6154" x2="58392" y2="6154"/>
                        <a14:backgroundMark x1="94090" y1="19780" x2="69976" y2="21758"/>
                        <a14:backgroundMark x1="67849" y1="23077" x2="75887" y2="23736"/>
                        <a14:backgroundMark x1="95981" y1="17363" x2="96690" y2="2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994" y="2612129"/>
            <a:ext cx="2122611" cy="2280551"/>
          </a:xfrm>
          <a:prstGeom prst="rect">
            <a:avLst/>
          </a:prstGeom>
        </p:spPr>
      </p:pic>
      <p:pic>
        <p:nvPicPr>
          <p:cNvPr id="176" name="Picture 17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DD48B3D-AC0F-42C4-9509-61676AD6A481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017" y="5603430"/>
            <a:ext cx="1792379" cy="92057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DE145CE-CDD3-4B58-96D7-EB35556915C4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-542928" y="1489195"/>
            <a:ext cx="4011516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>
            <a:extLst>
              <a:ext uri="{FF2B5EF4-FFF2-40B4-BE49-F238E27FC236}">
                <a16:creationId xmlns:a16="http://schemas.microsoft.com/office/drawing/2014/main" id="{34B0929D-8B37-4A18-8C86-4EC96BD52C34}"/>
              </a:ext>
            </a:extLst>
          </p:cNvPr>
          <p:cNvSpPr/>
          <p:nvPr/>
        </p:nvSpPr>
        <p:spPr>
          <a:xfrm>
            <a:off x="10527453" y="0"/>
            <a:ext cx="1647512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17D36D-8D10-4F19-9424-0BA5F2C6BEF0}"/>
              </a:ext>
            </a:extLst>
          </p:cNvPr>
          <p:cNvSpPr/>
          <p:nvPr/>
        </p:nvSpPr>
        <p:spPr>
          <a:xfrm>
            <a:off x="-56738" y="0"/>
            <a:ext cx="1647512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027B6-3FFE-45DD-8DE8-61A65DA48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099" y="5729373"/>
            <a:ext cx="12450184" cy="96949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5597E6BE-1EAF-43BE-B5F6-F6786C937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41806" y="679992"/>
            <a:ext cx="369968" cy="36065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5597E6BE-1EAF-43BE-B5F6-F6786C937C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899706" y="789565"/>
            <a:ext cx="372253" cy="360657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3378ABCC-9FCE-4A03-A4C4-D07F481470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768" y="857046"/>
            <a:ext cx="1295276" cy="857544"/>
          </a:xfrm>
          <a:prstGeom prst="rect">
            <a:avLst/>
          </a:prstGeom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74706A66-B9AD-4DA0-87B1-A975532BD5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691" y="767271"/>
            <a:ext cx="1330671" cy="85754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5BA0868-F28D-4AFA-ACA7-BDB04785EE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348" y="1161193"/>
            <a:ext cx="278078" cy="377507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CB04E356-1AAC-414D-AEE9-21B0EB3D7F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066667" y="1099288"/>
            <a:ext cx="686282" cy="3485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D7B8E35-7D6B-42F1-A763-2054C37357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066667" y="1099288"/>
            <a:ext cx="686282" cy="348595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6E64C7B8-9BC3-47A8-A4EC-30C2CFB883B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4634" y="1260984"/>
            <a:ext cx="920067" cy="89691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5597E6BE-1EAF-43BE-B5F6-F6786C937C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80042" y="815459"/>
            <a:ext cx="494991" cy="482534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5597E6BE-1EAF-43BE-B5F6-F6786C937C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41705" y="790242"/>
            <a:ext cx="494991" cy="482534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F3BD3DD8-D614-4550-8010-BF35E092D2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531" y="1144862"/>
            <a:ext cx="1330671" cy="857544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421FFFBF-73E2-4B70-8DB4-B71EC38597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686" y="1498924"/>
            <a:ext cx="278078" cy="377507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724DEB0C-6884-4347-9819-559EAF4D73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399" y="1037730"/>
            <a:ext cx="1295276" cy="857544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2AAC5A53-C352-49D3-82DA-FE3F150AA5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067" y="1382975"/>
            <a:ext cx="398147" cy="382181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1DC0922D-D297-476B-BFD7-DA71D04A0D3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863388" y="696466"/>
            <a:ext cx="421217" cy="64095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6BFD9722-5257-429A-B0C4-A5FE92CAC1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680849" y="648142"/>
            <a:ext cx="421217" cy="640951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597E6BE-1EAF-43BE-B5F6-F6786C937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26640" y="554272"/>
            <a:ext cx="369968" cy="36065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6BFD9722-5257-429A-B0C4-A5FE92CAC1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104084" y="708996"/>
            <a:ext cx="421217" cy="640951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6BFD9722-5257-429A-B0C4-A5FE92CAC1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807603" y="700028"/>
            <a:ext cx="421217" cy="640951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6BFD9722-5257-429A-B0C4-A5FE92CAC15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136961" y="414126"/>
            <a:ext cx="421217" cy="640951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850" y="693752"/>
            <a:ext cx="1295276" cy="857544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060" y="727453"/>
            <a:ext cx="1330671" cy="85754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806" y="811426"/>
            <a:ext cx="1330671" cy="85754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775" y="853736"/>
            <a:ext cx="1295276" cy="857544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80" y="849880"/>
            <a:ext cx="1330671" cy="857544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740" y="809327"/>
            <a:ext cx="1295276" cy="857544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153EDC67-C023-4826-BB3E-0497B83592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97" y="577835"/>
            <a:ext cx="1330671" cy="857544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E9E90EBB-1DAB-41CD-82A7-281D6679D94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367" y="733341"/>
            <a:ext cx="1330671" cy="857544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CD2FA113-D208-4980-BFD7-7D61FCCFB0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562" y="701218"/>
            <a:ext cx="1295276" cy="857544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33E5D4C4-BDF3-4974-B568-C26C2703FC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152" y="755181"/>
            <a:ext cx="1330671" cy="857544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F54DD36B-83D9-408E-9492-A45007FE3C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924" y="742335"/>
            <a:ext cx="1295276" cy="85754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B2EC32C7-5BEB-48D3-A64B-D5AE2F5570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509" y="826975"/>
            <a:ext cx="1295276" cy="857544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7C227B35-3DD6-475E-8569-C3CD53DCB2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16" y="908855"/>
            <a:ext cx="1330671" cy="85754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9F6CA24C-4227-49C9-BB0E-23B62C7CEE3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009" y="2913270"/>
            <a:ext cx="1771047" cy="1754590"/>
          </a:xfrm>
          <a:prstGeom prst="rect">
            <a:avLst/>
          </a:prstGeom>
          <a:ln>
            <a:noFill/>
          </a:ln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2890BB2F-A6C4-4539-98BB-6BCE98E83B3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7009" y="2938118"/>
            <a:ext cx="1771047" cy="175459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6EA7E6A-F67E-480E-ADF5-248992321C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7532" y="2945597"/>
            <a:ext cx="1766605" cy="173963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6288C439-3CF9-4FED-8FC7-D1716766AA7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7629" y="2937746"/>
            <a:ext cx="1755333" cy="175533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04476BE7-ACC2-4BBB-8AD0-74178140A06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9058" y="2938118"/>
            <a:ext cx="1845265" cy="1754590"/>
          </a:xfrm>
          <a:prstGeom prst="rect">
            <a:avLst/>
          </a:prstGeom>
          <a:ln>
            <a:noFill/>
          </a:ln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A45C376A-440E-42DE-B569-E2452A98FAE2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5326" y="2962967"/>
            <a:ext cx="1572730" cy="170489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0071A03-50C5-4ED6-AD28-4C8B2CC09D6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245" y="2962967"/>
            <a:ext cx="1704892" cy="1704893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FD5A1B8-9ACA-4290-9CFB-2DD4C3277CCF}"/>
              </a:ext>
            </a:extLst>
          </p:cNvPr>
          <p:cNvGrpSpPr/>
          <p:nvPr/>
        </p:nvGrpSpPr>
        <p:grpSpPr>
          <a:xfrm rot="18000000"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DBB6246-ED91-4739-85EB-1C708EE70EC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4469EFA-78B7-4503-B212-0F25FA32FE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76A0E3D-DA47-4CB7-A511-6F63F15E79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18E060F-F156-4F48-A4E9-91F13285C128}"/>
              </a:ext>
            </a:extLst>
          </p:cNvPr>
          <p:cNvGrpSpPr/>
          <p:nvPr/>
        </p:nvGrpSpPr>
        <p:grpSpPr>
          <a:xfrm rot="14400000"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988D22A-6FE2-4B32-82E1-000030CED5E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FF12A13-D4F8-4EC2-8D98-B9A271193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58F8E5D-B33D-4E57-91EB-828DF9458D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3535C90-B64F-41FA-9A54-A0CF87E42D5D}"/>
              </a:ext>
            </a:extLst>
          </p:cNvPr>
          <p:cNvGrpSpPr/>
          <p:nvPr/>
        </p:nvGrpSpPr>
        <p:grpSpPr>
          <a:xfrm rot="7200000"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4B39A5D-F35D-48D0-BF83-D65473BE4E0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0421D9-63EC-4753-8DE8-2711FE380B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C12CE41-7530-4DF6-8EFD-5E6CF191AE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9770CE1-BCC7-4A71-97C1-231C2D1F9B9D}"/>
              </a:ext>
            </a:extLst>
          </p:cNvPr>
          <p:cNvGrpSpPr/>
          <p:nvPr/>
        </p:nvGrpSpPr>
        <p:grpSpPr>
          <a:xfrm rot="3600000"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1EFBBE6-F865-4F42-9ECF-F8C01CAC7D0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D871A4A-14DA-4F66-823E-548FB9D4B2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EF8FD2B5-14D5-4D6C-9F5D-5452152522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4" name="Picture 163">
            <a:extLst>
              <a:ext uri="{FF2B5EF4-FFF2-40B4-BE49-F238E27FC236}">
                <a16:creationId xmlns:a16="http://schemas.microsoft.com/office/drawing/2014/main" id="{C25DDD9D-195D-4BCB-A4D5-A6DFFB23F08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54" b="98462" l="5674" r="96454">
                        <a14:foregroundMark x1="39953" y1="8791" x2="44444" y2="10110"/>
                        <a14:foregroundMark x1="67139" y1="7473" x2="61939" y2="20440"/>
                        <a14:foregroundMark x1="11584" y1="74725" x2="5674" y2="83736"/>
                        <a14:foregroundMark x1="39243" y1="88352" x2="47991" y2="98681"/>
                        <a14:foregroundMark x1="70686" y1="6154" x2="58392" y2="6154"/>
                        <a14:backgroundMark x1="94090" y1="19780" x2="69976" y2="21758"/>
                        <a14:backgroundMark x1="67849" y1="23077" x2="75887" y2="23736"/>
                        <a14:backgroundMark x1="95981" y1="17363" x2="96690" y2="2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2420" y="751827"/>
            <a:ext cx="1582244" cy="169997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7529528-8A54-4E8D-B47B-875F1F6D7CD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273" y="2918790"/>
            <a:ext cx="1771047" cy="1754590"/>
          </a:xfrm>
          <a:prstGeom prst="rect">
            <a:avLst/>
          </a:prstGeom>
          <a:ln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862CEFB-F5D8-4D08-A0EE-25E4729CD4E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273" y="2920192"/>
            <a:ext cx="1771047" cy="175459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5655F26-CEB7-4603-98D2-1C10F53A146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0" y="2927671"/>
            <a:ext cx="1766605" cy="173963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EA07B86-360C-43E4-BAE9-A3B1B7F1E66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653" y="2919820"/>
            <a:ext cx="1755333" cy="175533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3B37702-D61E-4334-A447-5D9711ECCA8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224" y="2920192"/>
            <a:ext cx="1845265" cy="1754590"/>
          </a:xfrm>
          <a:prstGeom prst="rect">
            <a:avLst/>
          </a:prstGeom>
          <a:ln>
            <a:noFill/>
          </a:ln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870BD6C-C402-4E29-B998-8A14355E4BD9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4" y="2968487"/>
            <a:ext cx="1572730" cy="170489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477220F-A009-45ED-9848-D6E8A128428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037" y="2968487"/>
            <a:ext cx="1704892" cy="170489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C72BD89-AE1A-4675-A8F6-4FC57DE5F604}"/>
              </a:ext>
            </a:extLst>
          </p:cNvPr>
          <p:cNvGrpSpPr/>
          <p:nvPr/>
        </p:nvGrpSpPr>
        <p:grpSpPr>
          <a:xfrm rot="18000000">
            <a:off x="237333" y="316381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C98BCD-6046-4C74-9D41-F44BC301416A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36ECED5-8D93-47DF-87C4-323EFEF48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3472BE-0984-46D3-B385-F353C3972C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AFE16AB-5647-470E-98D1-F65AF951A146}"/>
              </a:ext>
            </a:extLst>
          </p:cNvPr>
          <p:cNvGrpSpPr/>
          <p:nvPr/>
        </p:nvGrpSpPr>
        <p:grpSpPr>
          <a:xfrm rot="14400000">
            <a:off x="237333" y="316381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10115F8-9B6A-4969-A698-BD905B27B1B4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EA66BE-397C-4ADF-B88E-5B18902453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0E258C6-7B26-4E97-B8BC-FF45235D2B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64D92E8-0F3E-44D7-95EB-AAC8B632A3A4}"/>
              </a:ext>
            </a:extLst>
          </p:cNvPr>
          <p:cNvGrpSpPr/>
          <p:nvPr/>
        </p:nvGrpSpPr>
        <p:grpSpPr>
          <a:xfrm rot="7200000">
            <a:off x="237333" y="316381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0F0C996-4D04-4DC1-86CF-CEA3E2AED02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F5A7843-81C1-48CE-B545-5C09E03E1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9A06AA8-C630-43A7-9901-55E9D75AEF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22622D8-C96D-4773-92D8-2C3DD17D547E}"/>
              </a:ext>
            </a:extLst>
          </p:cNvPr>
          <p:cNvGrpSpPr/>
          <p:nvPr/>
        </p:nvGrpSpPr>
        <p:grpSpPr>
          <a:xfrm rot="3600000">
            <a:off x="237333" y="316381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62B442C-1565-498F-AEE5-96FB93C643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8982D89-B14F-43C8-ADAF-6A8E001A9D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7A3C3EE-EEB9-4256-9D2D-A22029734B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3" name="Picture 212">
            <a:extLst>
              <a:ext uri="{FF2B5EF4-FFF2-40B4-BE49-F238E27FC236}">
                <a16:creationId xmlns:a16="http://schemas.microsoft.com/office/drawing/2014/main" id="{E23C188F-58D7-4D41-81F6-C70BC1094C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89024" y="1697110"/>
            <a:ext cx="920067" cy="896913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3B6419A-07F5-4E19-8038-711D15FC0B2D}"/>
              </a:ext>
            </a:extLst>
          </p:cNvPr>
          <p:cNvGrpSpPr/>
          <p:nvPr/>
        </p:nvGrpSpPr>
        <p:grpSpPr>
          <a:xfrm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A0D0EFA-9F22-4103-822A-FA3430485DA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DBC591D-EB91-4CD7-8F5C-7C8B56322C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EBD0CC-5949-4B5C-9407-547939760E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CAB7398-88CA-45AC-8435-9C61BF423916}"/>
              </a:ext>
            </a:extLst>
          </p:cNvPr>
          <p:cNvGrpSpPr/>
          <p:nvPr/>
        </p:nvGrpSpPr>
        <p:grpSpPr>
          <a:xfrm rot="10800000">
            <a:off x="10804615" y="315829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25C6EF6-D1B3-44D4-B4B6-41E5A2C0252B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87B0E6C-D0F8-4F10-8211-05B57E857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C1B185A-0771-48FA-86F3-F473BBC07F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5CA5970-85BD-4EEF-915A-2847BB1FAB2E}"/>
              </a:ext>
            </a:extLst>
          </p:cNvPr>
          <p:cNvGrpSpPr/>
          <p:nvPr/>
        </p:nvGrpSpPr>
        <p:grpSpPr>
          <a:xfrm>
            <a:off x="-2228727" y="7559966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B3BD9D1-60AE-48FD-8005-A1283335149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4404E1C-745C-4C49-B9AD-501809F30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01DC489-94A2-4C51-8CB2-943B90D7FC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BF6A1D3-980A-4687-A0FB-F8131968B593}"/>
              </a:ext>
            </a:extLst>
          </p:cNvPr>
          <p:cNvGrpSpPr/>
          <p:nvPr/>
        </p:nvGrpSpPr>
        <p:grpSpPr>
          <a:xfrm rot="10800000">
            <a:off x="237333" y="3163812"/>
            <a:ext cx="1080000" cy="1080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9563272-AF31-4B3F-9663-2108520DBCF0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C7278D6-4692-4CD3-8DA6-D9AC4C7D44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677A1B3-4220-4364-8B86-22CF6B7C77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658902-AB8B-41F0-9F8F-2213CABF05C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604" y="1138675"/>
            <a:ext cx="398147" cy="382181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A53B88AB-D018-4E10-86D8-F853CA737C7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053" y="1093198"/>
            <a:ext cx="398147" cy="382181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415B4CA4-9821-47FA-ADC2-9A5D3F28630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949" y="1116742"/>
            <a:ext cx="398147" cy="382181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E84DF48C-5595-4D57-9313-B0BA85AD52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126" y="1100339"/>
            <a:ext cx="278078" cy="37750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A385695-EB0D-4D38-975C-4C309C61B7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388" y="1136347"/>
            <a:ext cx="398147" cy="38218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64141D1-F8CB-4390-AA3C-9D146DC4FF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74" y="1115003"/>
            <a:ext cx="398147" cy="38218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02DD06D-BA1C-4943-B461-8E3812901EA7}"/>
              </a:ext>
            </a:extLst>
          </p:cNvPr>
          <p:cNvSpPr/>
          <p:nvPr/>
        </p:nvSpPr>
        <p:spPr>
          <a:xfrm>
            <a:off x="5991469" y="608598"/>
            <a:ext cx="178301" cy="3282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EA63CA13-ED51-4002-99D5-3751DC128F33}"/>
              </a:ext>
            </a:extLst>
          </p:cNvPr>
          <p:cNvGrpSpPr/>
          <p:nvPr/>
        </p:nvGrpSpPr>
        <p:grpSpPr>
          <a:xfrm>
            <a:off x="1368906" y="1026641"/>
            <a:ext cx="8164332" cy="1825573"/>
            <a:chOff x="1325298" y="1009530"/>
            <a:chExt cx="8164332" cy="1825573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90EFB1C2-4489-4066-AC9D-804E12ABB8E3}"/>
                </a:ext>
              </a:extLst>
            </p:cNvPr>
            <p:cNvGrpSpPr/>
            <p:nvPr/>
          </p:nvGrpSpPr>
          <p:grpSpPr>
            <a:xfrm>
              <a:off x="1325298" y="1009530"/>
              <a:ext cx="8164332" cy="1825573"/>
              <a:chOff x="1325298" y="1009530"/>
              <a:chExt cx="8164332" cy="1825573"/>
            </a:xfrm>
          </p:grpSpPr>
          <p:pic>
            <p:nvPicPr>
              <p:cNvPr id="617" name="Picture 616">
                <a:extLst>
                  <a:ext uri="{FF2B5EF4-FFF2-40B4-BE49-F238E27FC236}">
                    <a16:creationId xmlns:a16="http://schemas.microsoft.com/office/drawing/2014/main" id="{01BDEAFA-933E-4120-82CD-36CF48CA2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013670" y="168457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18" name="Picture 617">
                <a:extLst>
                  <a:ext uri="{FF2B5EF4-FFF2-40B4-BE49-F238E27FC236}">
                    <a16:creationId xmlns:a16="http://schemas.microsoft.com/office/drawing/2014/main" id="{83ABC34A-7419-4923-8848-255CF72CF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725806" y="1436889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19" name="Picture 618">
                <a:extLst>
                  <a:ext uri="{FF2B5EF4-FFF2-40B4-BE49-F238E27FC236}">
                    <a16:creationId xmlns:a16="http://schemas.microsoft.com/office/drawing/2014/main" id="{54E06EDB-6A8B-46D8-9CBA-25946141B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8123943" y="19778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20" name="Picture 619">
                <a:extLst>
                  <a:ext uri="{FF2B5EF4-FFF2-40B4-BE49-F238E27FC236}">
                    <a16:creationId xmlns:a16="http://schemas.microsoft.com/office/drawing/2014/main" id="{1FAD096A-2B74-4D7D-885E-D12E3E37D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167185" y="1122906"/>
                <a:ext cx="723364" cy="705160"/>
              </a:xfrm>
              <a:prstGeom prst="rect">
                <a:avLst/>
              </a:prstGeom>
            </p:spPr>
          </p:pic>
          <p:pic>
            <p:nvPicPr>
              <p:cNvPr id="621" name="Picture 620">
                <a:extLst>
                  <a:ext uri="{FF2B5EF4-FFF2-40B4-BE49-F238E27FC236}">
                    <a16:creationId xmlns:a16="http://schemas.microsoft.com/office/drawing/2014/main" id="{3F636D7C-947B-47D7-AF67-9F5C9807B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346901" y="1057214"/>
                <a:ext cx="799508" cy="653764"/>
              </a:xfrm>
              <a:prstGeom prst="rect">
                <a:avLst/>
              </a:prstGeom>
            </p:spPr>
          </p:pic>
          <p:pic>
            <p:nvPicPr>
              <p:cNvPr id="622" name="Picture 621">
                <a:extLst>
                  <a:ext uri="{FF2B5EF4-FFF2-40B4-BE49-F238E27FC236}">
                    <a16:creationId xmlns:a16="http://schemas.microsoft.com/office/drawing/2014/main" id="{BC410685-D372-4B34-B992-1676DFF26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686375" y="143331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23" name="Picture 622">
                <a:extLst>
                  <a:ext uri="{FF2B5EF4-FFF2-40B4-BE49-F238E27FC236}">
                    <a16:creationId xmlns:a16="http://schemas.microsoft.com/office/drawing/2014/main" id="{3D4E9C0F-9ADA-4278-BD3A-1B1EC15C7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6085248" y="1431090"/>
                <a:ext cx="920067" cy="745378"/>
              </a:xfrm>
              <a:prstGeom prst="rect">
                <a:avLst/>
              </a:prstGeom>
            </p:spPr>
          </p:pic>
          <p:pic>
            <p:nvPicPr>
              <p:cNvPr id="624" name="Picture 623">
                <a:extLst>
                  <a:ext uri="{FF2B5EF4-FFF2-40B4-BE49-F238E27FC236}">
                    <a16:creationId xmlns:a16="http://schemas.microsoft.com/office/drawing/2014/main" id="{96C32262-6B12-46B5-B879-8EFC59779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5572020" y="127177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25" name="Picture 624">
                <a:extLst>
                  <a:ext uri="{FF2B5EF4-FFF2-40B4-BE49-F238E27FC236}">
                    <a16:creationId xmlns:a16="http://schemas.microsoft.com/office/drawing/2014/main" id="{43A282C4-3E4F-4F7F-8F09-A54163B01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239417" y="1329766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26" name="Picture 625">
                <a:extLst>
                  <a:ext uri="{FF2B5EF4-FFF2-40B4-BE49-F238E27FC236}">
                    <a16:creationId xmlns:a16="http://schemas.microsoft.com/office/drawing/2014/main" id="{AB04C35B-5911-4EB7-9BDD-8F80CAF30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710357" y="1343951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27" name="Picture 626">
                <a:extLst>
                  <a:ext uri="{FF2B5EF4-FFF2-40B4-BE49-F238E27FC236}">
                    <a16:creationId xmlns:a16="http://schemas.microsoft.com/office/drawing/2014/main" id="{52EEE8D5-5BD9-4580-997E-5D1E77D15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427932" y="1735938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28" name="Picture 627">
                <a:extLst>
                  <a:ext uri="{FF2B5EF4-FFF2-40B4-BE49-F238E27FC236}">
                    <a16:creationId xmlns:a16="http://schemas.microsoft.com/office/drawing/2014/main" id="{2435E185-48A8-481C-BC80-2302C2619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514987" y="1009530"/>
                <a:ext cx="932431" cy="896913"/>
              </a:xfrm>
              <a:prstGeom prst="rect">
                <a:avLst/>
              </a:prstGeom>
            </p:spPr>
          </p:pic>
          <p:pic>
            <p:nvPicPr>
              <p:cNvPr id="629" name="Picture 628">
                <a:extLst>
                  <a:ext uri="{FF2B5EF4-FFF2-40B4-BE49-F238E27FC236}">
                    <a16:creationId xmlns:a16="http://schemas.microsoft.com/office/drawing/2014/main" id="{8D7D48C8-6084-43E7-8267-717BBE04C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865684" y="1467151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30" name="Picture 629">
                <a:extLst>
                  <a:ext uri="{FF2B5EF4-FFF2-40B4-BE49-F238E27FC236}">
                    <a16:creationId xmlns:a16="http://schemas.microsoft.com/office/drawing/2014/main" id="{4916F382-AB71-47FA-A9CA-A1C001FD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5448767" y="1297993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31" name="Picture 630">
                <a:extLst>
                  <a:ext uri="{FF2B5EF4-FFF2-40B4-BE49-F238E27FC236}">
                    <a16:creationId xmlns:a16="http://schemas.microsoft.com/office/drawing/2014/main" id="{1455EEC7-F164-4C98-8E93-A3EBBC91D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4919707" y="131217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632" name="Picture 631">
                <a:extLst>
                  <a:ext uri="{FF2B5EF4-FFF2-40B4-BE49-F238E27FC236}">
                    <a16:creationId xmlns:a16="http://schemas.microsoft.com/office/drawing/2014/main" id="{E74309B4-6313-4000-B374-F6353859D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4511541" y="1332200"/>
                <a:ext cx="525803" cy="800097"/>
              </a:xfrm>
              <a:prstGeom prst="rect">
                <a:avLst/>
              </a:prstGeom>
            </p:spPr>
          </p:pic>
          <p:pic>
            <p:nvPicPr>
              <p:cNvPr id="633" name="Picture 632">
                <a:extLst>
                  <a:ext uri="{FF2B5EF4-FFF2-40B4-BE49-F238E27FC236}">
                    <a16:creationId xmlns:a16="http://schemas.microsoft.com/office/drawing/2014/main" id="{993F823A-C33E-47A8-ADE5-37022DFB8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8315234" y="1384096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634" name="Picture 633">
                <a:extLst>
                  <a:ext uri="{FF2B5EF4-FFF2-40B4-BE49-F238E27FC236}">
                    <a16:creationId xmlns:a16="http://schemas.microsoft.com/office/drawing/2014/main" id="{F19CA208-2E34-4156-A40E-09E920C0C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8994639" y="1555799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635" name="Picture 634">
                <a:extLst>
                  <a:ext uri="{FF2B5EF4-FFF2-40B4-BE49-F238E27FC236}">
                    <a16:creationId xmlns:a16="http://schemas.microsoft.com/office/drawing/2014/main" id="{60227926-814B-40D5-A527-5D918DA93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8567705" y="1581980"/>
                <a:ext cx="494991" cy="482534"/>
              </a:xfrm>
              <a:prstGeom prst="rect">
                <a:avLst/>
              </a:prstGeom>
            </p:spPr>
          </p:pic>
          <p:pic>
            <p:nvPicPr>
              <p:cNvPr id="636" name="Picture 635">
                <a:extLst>
                  <a:ext uri="{FF2B5EF4-FFF2-40B4-BE49-F238E27FC236}">
                    <a16:creationId xmlns:a16="http://schemas.microsoft.com/office/drawing/2014/main" id="{4C0B7487-781F-4F07-8459-430FC299E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387695" y="1741539"/>
                <a:ext cx="768163" cy="916406"/>
              </a:xfrm>
              <a:prstGeom prst="rect">
                <a:avLst/>
              </a:prstGeom>
            </p:spPr>
          </p:pic>
          <p:pic>
            <p:nvPicPr>
              <p:cNvPr id="637" name="Picture 636">
                <a:extLst>
                  <a:ext uri="{FF2B5EF4-FFF2-40B4-BE49-F238E27FC236}">
                    <a16:creationId xmlns:a16="http://schemas.microsoft.com/office/drawing/2014/main" id="{509D5B6B-B558-4ED1-9240-725A4CEFC1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976259" y="1280409"/>
                <a:ext cx="1012463" cy="913524"/>
              </a:xfrm>
              <a:prstGeom prst="rect">
                <a:avLst/>
              </a:prstGeom>
            </p:spPr>
          </p:pic>
          <p:pic>
            <p:nvPicPr>
              <p:cNvPr id="638" name="Picture 637">
                <a:extLst>
                  <a:ext uri="{FF2B5EF4-FFF2-40B4-BE49-F238E27FC236}">
                    <a16:creationId xmlns:a16="http://schemas.microsoft.com/office/drawing/2014/main" id="{148C4584-90C3-4245-A041-D645FBDB66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5230163" y="18254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39" name="Picture 638">
                <a:extLst>
                  <a:ext uri="{FF2B5EF4-FFF2-40B4-BE49-F238E27FC236}">
                    <a16:creationId xmlns:a16="http://schemas.microsoft.com/office/drawing/2014/main" id="{A19E62B0-518D-4EC3-B9CF-02E7740CCE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7002928" y="1900229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40" name="Picture 639">
                <a:extLst>
                  <a:ext uri="{FF2B5EF4-FFF2-40B4-BE49-F238E27FC236}">
                    <a16:creationId xmlns:a16="http://schemas.microsoft.com/office/drawing/2014/main" id="{0CA8B95A-7ED9-4C45-8DD3-FB1BBCD1B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325298" y="2268568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641" name="Picture 640">
                <a:extLst>
                  <a:ext uri="{FF2B5EF4-FFF2-40B4-BE49-F238E27FC236}">
                    <a16:creationId xmlns:a16="http://schemas.microsoft.com/office/drawing/2014/main" id="{A59ECFB1-E4BE-43A9-866B-4B709E1B7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347570" y="149892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642" name="Picture 641">
                <a:extLst>
                  <a:ext uri="{FF2B5EF4-FFF2-40B4-BE49-F238E27FC236}">
                    <a16:creationId xmlns:a16="http://schemas.microsoft.com/office/drawing/2014/main" id="{053CB85B-1BF7-44AE-B287-C5B09517CE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927710" y="2058820"/>
                <a:ext cx="856565" cy="772861"/>
              </a:xfrm>
              <a:prstGeom prst="rect">
                <a:avLst/>
              </a:prstGeom>
            </p:spPr>
          </p:pic>
          <p:pic>
            <p:nvPicPr>
              <p:cNvPr id="643" name="Picture 642">
                <a:extLst>
                  <a:ext uri="{FF2B5EF4-FFF2-40B4-BE49-F238E27FC236}">
                    <a16:creationId xmlns:a16="http://schemas.microsoft.com/office/drawing/2014/main" id="{7976F7EE-D106-4F39-9006-E499ACD74D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4304607" y="1955138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44" name="Picture 643">
                <a:extLst>
                  <a:ext uri="{FF2B5EF4-FFF2-40B4-BE49-F238E27FC236}">
                    <a16:creationId xmlns:a16="http://schemas.microsoft.com/office/drawing/2014/main" id="{D5DA4FF6-F87D-4565-B395-0E183D06E9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3555111" y="197789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645" name="Picture 644">
                <a:extLst>
                  <a:ext uri="{FF2B5EF4-FFF2-40B4-BE49-F238E27FC236}">
                    <a16:creationId xmlns:a16="http://schemas.microsoft.com/office/drawing/2014/main" id="{05E27ACA-65CE-48C7-82F2-DB298A28C5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4456606" y="1692332"/>
                <a:ext cx="686282" cy="348595"/>
              </a:xfrm>
              <a:prstGeom prst="rect">
                <a:avLst/>
              </a:prstGeom>
            </p:spPr>
          </p:pic>
        </p:grpSp>
        <p:pic>
          <p:nvPicPr>
            <p:cNvPr id="614" name="Picture 613">
              <a:extLst>
                <a:ext uri="{FF2B5EF4-FFF2-40B4-BE49-F238E27FC236}">
                  <a16:creationId xmlns:a16="http://schemas.microsoft.com/office/drawing/2014/main" id="{A5B9D44E-3107-4138-AA3C-41DE5C6F9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123487" y="1720228"/>
              <a:ext cx="468835" cy="566535"/>
            </a:xfrm>
            <a:prstGeom prst="rect">
              <a:avLst/>
            </a:prstGeom>
          </p:spPr>
        </p:pic>
        <p:pic>
          <p:nvPicPr>
            <p:cNvPr id="615" name="Picture 614">
              <a:extLst>
                <a:ext uri="{FF2B5EF4-FFF2-40B4-BE49-F238E27FC236}">
                  <a16:creationId xmlns:a16="http://schemas.microsoft.com/office/drawing/2014/main" id="{8F11B066-9298-48F1-A8E6-61A479201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537992" y="1713423"/>
              <a:ext cx="468835" cy="566535"/>
            </a:xfrm>
            <a:prstGeom prst="rect">
              <a:avLst/>
            </a:prstGeom>
          </p:spPr>
        </p:pic>
        <p:pic>
          <p:nvPicPr>
            <p:cNvPr id="616" name="Picture 615">
              <a:extLst>
                <a:ext uri="{FF2B5EF4-FFF2-40B4-BE49-F238E27FC236}">
                  <a16:creationId xmlns:a16="http://schemas.microsoft.com/office/drawing/2014/main" id="{4AD6A2CE-2AF7-4680-AA3B-39F568F6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903670" y="1702033"/>
              <a:ext cx="468835" cy="566535"/>
            </a:xfrm>
            <a:prstGeom prst="rect">
              <a:avLst/>
            </a:prstGeom>
          </p:spPr>
        </p:pic>
      </p:grpSp>
      <p:pic>
        <p:nvPicPr>
          <p:cNvPr id="244" name="Picture 243">
            <a:extLst>
              <a:ext uri="{FF2B5EF4-FFF2-40B4-BE49-F238E27FC236}">
                <a16:creationId xmlns:a16="http://schemas.microsoft.com/office/drawing/2014/main" id="{23E0AE24-DCDF-4AD4-AEF9-E13AA4307FD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4352" y="2291507"/>
            <a:ext cx="1413779" cy="936000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79E9E545-90EC-4C10-A0E7-5A062DFDAE86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58577" y="2161705"/>
            <a:ext cx="1452413" cy="93600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FC74FF97-D810-4BAE-BEA4-3959E12DB73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8316" y="1484388"/>
            <a:ext cx="1452413" cy="93600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96EDE85E-83C6-4FC2-8491-2C927CE9A5EA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16893" y="1627378"/>
            <a:ext cx="1413779" cy="9360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2FCCBBAB-501F-417C-8B42-50798DCE7520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44135" y="1728147"/>
            <a:ext cx="1452413" cy="93600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1946D668-FD26-4E0B-8C0E-CACCF3935C8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4036" y="1849973"/>
            <a:ext cx="1452413" cy="936000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D16508A0-80EE-4716-A169-7CCE66057946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8636" y="1891804"/>
            <a:ext cx="1413779" cy="936000"/>
          </a:xfrm>
          <a:prstGeom prst="rect">
            <a:avLst/>
          </a:prstGeom>
        </p:spPr>
      </p:pic>
      <p:pic>
        <p:nvPicPr>
          <p:cNvPr id="233" name="Picture 232">
            <a:extLst>
              <a:ext uri="{FF2B5EF4-FFF2-40B4-BE49-F238E27FC236}">
                <a16:creationId xmlns:a16="http://schemas.microsoft.com/office/drawing/2014/main" id="{B0359E99-AEC0-4F89-9F36-7E66CD3BB1F8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29195" y="1801527"/>
            <a:ext cx="1452413" cy="936000"/>
          </a:xfrm>
          <a:prstGeom prst="rect">
            <a:avLst/>
          </a:prstGeom>
        </p:spPr>
      </p:pic>
      <p:pic>
        <p:nvPicPr>
          <p:cNvPr id="234" name="Picture 233">
            <a:extLst>
              <a:ext uri="{FF2B5EF4-FFF2-40B4-BE49-F238E27FC236}">
                <a16:creationId xmlns:a16="http://schemas.microsoft.com/office/drawing/2014/main" id="{570CD145-AA0F-4999-8262-367A80146AF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74113" y="1837858"/>
            <a:ext cx="1413779" cy="936000"/>
          </a:xfrm>
          <a:prstGeom prst="rect">
            <a:avLst/>
          </a:prstGeom>
        </p:spPr>
      </p:pic>
      <p:pic>
        <p:nvPicPr>
          <p:cNvPr id="235" name="Picture 234">
            <a:extLst>
              <a:ext uri="{FF2B5EF4-FFF2-40B4-BE49-F238E27FC236}">
                <a16:creationId xmlns:a16="http://schemas.microsoft.com/office/drawing/2014/main" id="{FCC90E94-0D0F-4539-814B-6D69069246B9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4502" y="1771051"/>
            <a:ext cx="1413779" cy="936000"/>
          </a:xfrm>
          <a:prstGeom prst="rect">
            <a:avLst/>
          </a:prstGeom>
        </p:spPr>
      </p:pic>
      <p:pic>
        <p:nvPicPr>
          <p:cNvPr id="236" name="Picture 235">
            <a:extLst>
              <a:ext uri="{FF2B5EF4-FFF2-40B4-BE49-F238E27FC236}">
                <a16:creationId xmlns:a16="http://schemas.microsoft.com/office/drawing/2014/main" id="{CDEBD055-AECD-4D99-BB0F-68EC2908F77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59269" y="1785408"/>
            <a:ext cx="1452413" cy="936000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FF1004FB-5D03-40BF-851C-C299670A2DD3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82349" y="1776121"/>
            <a:ext cx="1452413" cy="936000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FEEA869B-B8BA-498F-AFF7-835E7B9B9656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34273" y="1837858"/>
            <a:ext cx="1413779" cy="93600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CFCB9446-0058-41D1-9347-C49792A52B74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79753" y="1804558"/>
            <a:ext cx="1452413" cy="936000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44CCD206-8F01-4E29-A8D7-7D346BEFB299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43982" y="1822705"/>
            <a:ext cx="1413779" cy="93600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2AAF1E50-B409-4C6C-A25E-55421AE49B83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00547" y="1948241"/>
            <a:ext cx="1413779" cy="936000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85DF68B1-6EC4-46A6-AAD2-0516EAEED918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3602" y="2083453"/>
            <a:ext cx="1452413" cy="936000"/>
          </a:xfrm>
          <a:prstGeom prst="rect">
            <a:avLst/>
          </a:prstGeom>
        </p:spPr>
      </p:pic>
      <p:pic>
        <p:nvPicPr>
          <p:cNvPr id="246" name="Picture 245">
            <a:extLst>
              <a:ext uri="{FF2B5EF4-FFF2-40B4-BE49-F238E27FC236}">
                <a16:creationId xmlns:a16="http://schemas.microsoft.com/office/drawing/2014/main" id="{A3C999D0-89C3-41A2-84FE-68048B6419C1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6054" y="2105596"/>
            <a:ext cx="1413779" cy="9360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3EAD6611-E33D-4B9C-9615-61BBA29B88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705" y="1178292"/>
            <a:ext cx="278078" cy="3775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AB24BA6E-3FFE-45D7-B573-86CBE651F52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087" y="1272776"/>
            <a:ext cx="398147" cy="382181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7973375C-EA55-4A0B-B4DC-E7F7E3F09BB9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22726" y="2104667"/>
            <a:ext cx="462178" cy="443644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84B05FFA-8B38-4F7B-AC06-2CF8445A051F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24053" y="2221783"/>
            <a:ext cx="462178" cy="443644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E811AAD0-B37E-48DD-A864-2292005851DF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693614" y="2211843"/>
            <a:ext cx="313234" cy="42523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53D9157A-53D7-4C77-B48E-55AAC758550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37898" y="2221783"/>
            <a:ext cx="462178" cy="443644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F1616A18-6A94-415A-A4AF-2BD9FF3E6939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06039" y="2193785"/>
            <a:ext cx="313234" cy="425233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C970077F-B89E-47BE-AB70-C13EF730CBF4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6848" y="2156253"/>
            <a:ext cx="462178" cy="443644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C6B1534-64BB-4891-BD35-FC85049FA120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5201" y="2021705"/>
            <a:ext cx="313234" cy="425233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305B75A7-2DD8-43DD-B80C-1F6D9B1F8EFB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51732" y="1900229"/>
            <a:ext cx="462178" cy="443644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04200" y="2133744"/>
            <a:ext cx="313234" cy="425233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E6491E07-0056-4430-A536-C914163D3056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3359" y="2133744"/>
            <a:ext cx="462178" cy="443644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10116" y="2165458"/>
            <a:ext cx="313234" cy="425233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D21F7554-D494-44D6-AF9B-7B684866025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5774" y="2180109"/>
            <a:ext cx="462178" cy="443644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37059" y="2450743"/>
            <a:ext cx="313234" cy="425233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31714" y="2441537"/>
            <a:ext cx="462178" cy="44364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59460" y="2221783"/>
            <a:ext cx="462178" cy="443644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397664" y="2547988"/>
            <a:ext cx="313234" cy="425233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2319" y="2680985"/>
            <a:ext cx="462178" cy="44364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98855" y="2124538"/>
            <a:ext cx="462178" cy="443644"/>
          </a:xfrm>
          <a:prstGeom prst="rect">
            <a:avLst/>
          </a:prstGeom>
        </p:spPr>
      </p:pic>
      <p:grpSp>
        <p:nvGrpSpPr>
          <p:cNvPr id="503" name="Group 502">
            <a:extLst>
              <a:ext uri="{FF2B5EF4-FFF2-40B4-BE49-F238E27FC236}">
                <a16:creationId xmlns:a16="http://schemas.microsoft.com/office/drawing/2014/main" id="{51C2E9E1-6739-4CB4-B96D-642C5B973D16}"/>
              </a:ext>
            </a:extLst>
          </p:cNvPr>
          <p:cNvGrpSpPr/>
          <p:nvPr/>
        </p:nvGrpSpPr>
        <p:grpSpPr>
          <a:xfrm>
            <a:off x="2136318" y="2078079"/>
            <a:ext cx="8523445" cy="1527345"/>
            <a:chOff x="2024616" y="2064514"/>
            <a:chExt cx="8523445" cy="1568597"/>
          </a:xfrm>
        </p:grpSpPr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AC580B5D-45F8-4E08-BE9B-5A05B0336F18}"/>
                </a:ext>
              </a:extLst>
            </p:cNvPr>
            <p:cNvGrpSpPr/>
            <p:nvPr/>
          </p:nvGrpSpPr>
          <p:grpSpPr>
            <a:xfrm>
              <a:off x="2024616" y="2064514"/>
              <a:ext cx="8523445" cy="1568597"/>
              <a:chOff x="2024616" y="2064514"/>
              <a:chExt cx="8523445" cy="1568597"/>
            </a:xfrm>
          </p:grpSpPr>
          <p:pic>
            <p:nvPicPr>
              <p:cNvPr id="506" name="Picture 505">
                <a:extLst>
                  <a:ext uri="{FF2B5EF4-FFF2-40B4-BE49-F238E27FC236}">
                    <a16:creationId xmlns:a16="http://schemas.microsoft.com/office/drawing/2014/main" id="{50C1746E-8951-48A7-970F-D2E38AC2D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797617" y="2516222"/>
                <a:ext cx="920067" cy="713673"/>
              </a:xfrm>
              <a:prstGeom prst="rect">
                <a:avLst/>
              </a:prstGeom>
            </p:spPr>
          </p:pic>
          <p:pic>
            <p:nvPicPr>
              <p:cNvPr id="507" name="Picture 506">
                <a:extLst>
                  <a:ext uri="{FF2B5EF4-FFF2-40B4-BE49-F238E27FC236}">
                    <a16:creationId xmlns:a16="http://schemas.microsoft.com/office/drawing/2014/main" id="{544FECD3-A7C1-48F9-B122-7DC4B225D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8951786" y="2364813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08" name="Picture 507">
                <a:extLst>
                  <a:ext uri="{FF2B5EF4-FFF2-40B4-BE49-F238E27FC236}">
                    <a16:creationId xmlns:a16="http://schemas.microsoft.com/office/drawing/2014/main" id="{0D0DF025-9634-47C5-84E7-EBB4A3167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8422726" y="237899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09" name="Picture 508">
                <a:extLst>
                  <a:ext uri="{FF2B5EF4-FFF2-40B4-BE49-F238E27FC236}">
                    <a16:creationId xmlns:a16="http://schemas.microsoft.com/office/drawing/2014/main" id="{E243FA07-7C45-4B21-A7B5-58E01A82B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186677" y="2287504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10" name="Picture 509">
                <a:extLst>
                  <a:ext uri="{FF2B5EF4-FFF2-40B4-BE49-F238E27FC236}">
                    <a16:creationId xmlns:a16="http://schemas.microsoft.com/office/drawing/2014/main" id="{08D7CDBB-4C2C-4AE2-9E5B-0EE26D9DB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632076" y="2349232"/>
                <a:ext cx="589428" cy="772667"/>
              </a:xfrm>
              <a:prstGeom prst="rect">
                <a:avLst/>
              </a:prstGeom>
            </p:spPr>
          </p:pic>
          <p:pic>
            <p:nvPicPr>
              <p:cNvPr id="511" name="Picture 510">
                <a:extLst>
                  <a:ext uri="{FF2B5EF4-FFF2-40B4-BE49-F238E27FC236}">
                    <a16:creationId xmlns:a16="http://schemas.microsoft.com/office/drawing/2014/main" id="{CB5912D0-5CD3-489F-A680-93B6AD89D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8703302" y="2650575"/>
                <a:ext cx="589428" cy="495994"/>
              </a:xfrm>
              <a:prstGeom prst="rect">
                <a:avLst/>
              </a:prstGeom>
            </p:spPr>
          </p:pic>
          <p:pic>
            <p:nvPicPr>
              <p:cNvPr id="512" name="Picture 511">
                <a:extLst>
                  <a:ext uri="{FF2B5EF4-FFF2-40B4-BE49-F238E27FC236}">
                    <a16:creationId xmlns:a16="http://schemas.microsoft.com/office/drawing/2014/main" id="{F59E0727-A65A-40E7-B555-8BC1AF639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382821" y="2736198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13" name="Picture 512">
                <a:extLst>
                  <a:ext uri="{FF2B5EF4-FFF2-40B4-BE49-F238E27FC236}">
                    <a16:creationId xmlns:a16="http://schemas.microsoft.com/office/drawing/2014/main" id="{220564D6-C974-4A12-BA73-552A3F80F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958633" y="2174089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14" name="Picture 513">
                <a:extLst>
                  <a:ext uri="{FF2B5EF4-FFF2-40B4-BE49-F238E27FC236}">
                    <a16:creationId xmlns:a16="http://schemas.microsoft.com/office/drawing/2014/main" id="{C890887A-2B1B-4FD8-BE24-088953C63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319196" y="2064514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15" name="Picture 514">
                <a:extLst>
                  <a:ext uri="{FF2B5EF4-FFF2-40B4-BE49-F238E27FC236}">
                    <a16:creationId xmlns:a16="http://schemas.microsoft.com/office/drawing/2014/main" id="{098E1F89-253D-43DA-92FC-DFBA0590AE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7457109" y="2457986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16" name="Picture 515">
                <a:extLst>
                  <a:ext uri="{FF2B5EF4-FFF2-40B4-BE49-F238E27FC236}">
                    <a16:creationId xmlns:a16="http://schemas.microsoft.com/office/drawing/2014/main" id="{CAF40294-EC63-4E8C-B19D-7A15F20643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5668302" y="2467015"/>
                <a:ext cx="920067" cy="467345"/>
              </a:xfrm>
              <a:prstGeom prst="rect">
                <a:avLst/>
              </a:prstGeom>
            </p:spPr>
          </p:pic>
          <p:pic>
            <p:nvPicPr>
              <p:cNvPr id="517" name="Picture 516">
                <a:extLst>
                  <a:ext uri="{FF2B5EF4-FFF2-40B4-BE49-F238E27FC236}">
                    <a16:creationId xmlns:a16="http://schemas.microsoft.com/office/drawing/2014/main" id="{80EE39AC-0B30-495F-AD2D-E851CDFBC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496704" y="2725114"/>
                <a:ext cx="797610" cy="777538"/>
              </a:xfrm>
              <a:prstGeom prst="rect">
                <a:avLst/>
              </a:prstGeom>
            </p:spPr>
          </p:pic>
          <p:pic>
            <p:nvPicPr>
              <p:cNvPr id="518" name="Picture 517">
                <a:extLst>
                  <a:ext uri="{FF2B5EF4-FFF2-40B4-BE49-F238E27FC236}">
                    <a16:creationId xmlns:a16="http://schemas.microsoft.com/office/drawing/2014/main" id="{DFD9E05F-DF20-4183-A96F-4BBC332B1C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2024616" y="2989513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519" name="Picture 518">
                <a:extLst>
                  <a:ext uri="{FF2B5EF4-FFF2-40B4-BE49-F238E27FC236}">
                    <a16:creationId xmlns:a16="http://schemas.microsoft.com/office/drawing/2014/main" id="{B6C96F88-519F-4D37-9F8C-A17827C8A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479560" y="270144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20" name="Picture 519">
                <a:extLst>
                  <a:ext uri="{FF2B5EF4-FFF2-40B4-BE49-F238E27FC236}">
                    <a16:creationId xmlns:a16="http://schemas.microsoft.com/office/drawing/2014/main" id="{58EA7FCC-A829-44AF-9C7B-5ABA065D9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5985186" y="2577388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21" name="Picture 520">
                <a:extLst>
                  <a:ext uri="{FF2B5EF4-FFF2-40B4-BE49-F238E27FC236}">
                    <a16:creationId xmlns:a16="http://schemas.microsoft.com/office/drawing/2014/main" id="{3FAD157E-FCB2-45ED-8DD1-7F4ECB134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3329228" y="2622832"/>
                <a:ext cx="831501" cy="755061"/>
              </a:xfrm>
              <a:prstGeom prst="rect">
                <a:avLst/>
              </a:prstGeom>
            </p:spPr>
          </p:pic>
          <p:pic>
            <p:nvPicPr>
              <p:cNvPr id="522" name="Picture 521">
                <a:extLst>
                  <a:ext uri="{FF2B5EF4-FFF2-40B4-BE49-F238E27FC236}">
                    <a16:creationId xmlns:a16="http://schemas.microsoft.com/office/drawing/2014/main" id="{49E75535-9EDE-427F-8B6C-C4F652976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2361838" y="3042713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523" name="Picture 522">
                <a:extLst>
                  <a:ext uri="{FF2B5EF4-FFF2-40B4-BE49-F238E27FC236}">
                    <a16:creationId xmlns:a16="http://schemas.microsoft.com/office/drawing/2014/main" id="{29F9F33C-892D-4E75-8A74-73DA2F184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258543" y="2364813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24" name="Picture 523">
                <a:extLst>
                  <a:ext uri="{FF2B5EF4-FFF2-40B4-BE49-F238E27FC236}">
                    <a16:creationId xmlns:a16="http://schemas.microsoft.com/office/drawing/2014/main" id="{D628C9D9-1801-4356-B33A-51D3B5B4C6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681568" y="2464335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25" name="Picture 524">
                <a:extLst>
                  <a:ext uri="{FF2B5EF4-FFF2-40B4-BE49-F238E27FC236}">
                    <a16:creationId xmlns:a16="http://schemas.microsoft.com/office/drawing/2014/main" id="{154E257D-DA86-4196-B72A-678A4E5A2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5067973" y="2300006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26" name="Picture 525">
                <a:extLst>
                  <a:ext uri="{FF2B5EF4-FFF2-40B4-BE49-F238E27FC236}">
                    <a16:creationId xmlns:a16="http://schemas.microsoft.com/office/drawing/2014/main" id="{194D4D48-86ED-4C32-ADF1-38F0C7E90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797511" y="3061141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527" name="Picture 526">
                <a:extLst>
                  <a:ext uri="{FF2B5EF4-FFF2-40B4-BE49-F238E27FC236}">
                    <a16:creationId xmlns:a16="http://schemas.microsoft.com/office/drawing/2014/main" id="{7589C081-C00A-4092-A445-2B1AE494B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9313945" y="2425838"/>
                <a:ext cx="846470" cy="595141"/>
              </a:xfrm>
              <a:prstGeom prst="rect">
                <a:avLst/>
              </a:prstGeom>
            </p:spPr>
          </p:pic>
          <p:pic>
            <p:nvPicPr>
              <p:cNvPr id="528" name="Picture 527">
                <a:extLst>
                  <a:ext uri="{FF2B5EF4-FFF2-40B4-BE49-F238E27FC236}">
                    <a16:creationId xmlns:a16="http://schemas.microsoft.com/office/drawing/2014/main" id="{6BB2A64F-3EA7-43B3-AD30-953631F92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8347710" y="3002060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529" name="Picture 528">
                <a:extLst>
                  <a:ext uri="{FF2B5EF4-FFF2-40B4-BE49-F238E27FC236}">
                    <a16:creationId xmlns:a16="http://schemas.microsoft.com/office/drawing/2014/main" id="{3567EFBA-5984-40C0-B07A-3ABF9C403D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3122685" y="2986327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530" name="Picture 529">
                <a:extLst>
                  <a:ext uri="{FF2B5EF4-FFF2-40B4-BE49-F238E27FC236}">
                    <a16:creationId xmlns:a16="http://schemas.microsoft.com/office/drawing/2014/main" id="{FB591BF7-8844-4BA8-85AB-741EBEEE88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094628" y="2552852"/>
                <a:ext cx="920067" cy="896913"/>
              </a:xfrm>
              <a:prstGeom prst="rect">
                <a:avLst/>
              </a:prstGeom>
            </p:spPr>
          </p:pic>
          <p:pic>
            <p:nvPicPr>
              <p:cNvPr id="531" name="Picture 530">
                <a:extLst>
                  <a:ext uri="{FF2B5EF4-FFF2-40B4-BE49-F238E27FC236}">
                    <a16:creationId xmlns:a16="http://schemas.microsoft.com/office/drawing/2014/main" id="{61B720AF-8ED9-4DE7-923C-3B98243AB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865188" y="2675822"/>
                <a:ext cx="774553" cy="755061"/>
              </a:xfrm>
              <a:prstGeom prst="rect">
                <a:avLst/>
              </a:prstGeom>
            </p:spPr>
          </p:pic>
          <p:pic>
            <p:nvPicPr>
              <p:cNvPr id="532" name="Picture 531">
                <a:extLst>
                  <a:ext uri="{FF2B5EF4-FFF2-40B4-BE49-F238E27FC236}">
                    <a16:creationId xmlns:a16="http://schemas.microsoft.com/office/drawing/2014/main" id="{4C56D6E6-4A9A-4485-B1DB-96F4ECAAEC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4815465" y="2545251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533" name="Picture 532">
                <a:extLst>
                  <a:ext uri="{FF2B5EF4-FFF2-40B4-BE49-F238E27FC236}">
                    <a16:creationId xmlns:a16="http://schemas.microsoft.com/office/drawing/2014/main" id="{AC364BDB-FA9D-434E-8B71-9A3D45352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5985186" y="2489661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534" name="Picture 533">
                <a:extLst>
                  <a:ext uri="{FF2B5EF4-FFF2-40B4-BE49-F238E27FC236}">
                    <a16:creationId xmlns:a16="http://schemas.microsoft.com/office/drawing/2014/main" id="{B6C5E1E0-8A19-42F8-ADF6-7F5A27E2C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349641" y="2736198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535" name="Picture 534">
                <a:extLst>
                  <a:ext uri="{FF2B5EF4-FFF2-40B4-BE49-F238E27FC236}">
                    <a16:creationId xmlns:a16="http://schemas.microsoft.com/office/drawing/2014/main" id="{C7E0F8AA-E5C1-4D29-A55B-D1BA08220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004553" y="2813269"/>
                <a:ext cx="577470" cy="688912"/>
              </a:xfrm>
              <a:prstGeom prst="rect">
                <a:avLst/>
              </a:prstGeom>
            </p:spPr>
          </p:pic>
          <p:pic>
            <p:nvPicPr>
              <p:cNvPr id="536" name="Picture 535">
                <a:extLst>
                  <a:ext uri="{FF2B5EF4-FFF2-40B4-BE49-F238E27FC236}">
                    <a16:creationId xmlns:a16="http://schemas.microsoft.com/office/drawing/2014/main" id="{3B96C9E0-FDD5-472D-862D-CD318965A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682026" y="2106435"/>
                <a:ext cx="589428" cy="896913"/>
              </a:xfrm>
              <a:prstGeom prst="rect">
                <a:avLst/>
              </a:prstGeom>
            </p:spPr>
          </p:pic>
          <p:pic>
            <p:nvPicPr>
              <p:cNvPr id="537" name="Picture 536">
                <a:extLst>
                  <a:ext uri="{FF2B5EF4-FFF2-40B4-BE49-F238E27FC236}">
                    <a16:creationId xmlns:a16="http://schemas.microsoft.com/office/drawing/2014/main" id="{49A4A5CA-6896-4E29-AEB6-75B982051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200502" y="2461008"/>
                <a:ext cx="735083" cy="716584"/>
              </a:xfrm>
              <a:prstGeom prst="rect">
                <a:avLst/>
              </a:prstGeom>
            </p:spPr>
          </p:pic>
          <p:pic>
            <p:nvPicPr>
              <p:cNvPr id="538" name="Picture 537">
                <a:extLst>
                  <a:ext uri="{FF2B5EF4-FFF2-40B4-BE49-F238E27FC236}">
                    <a16:creationId xmlns:a16="http://schemas.microsoft.com/office/drawing/2014/main" id="{4E59CA7A-BB42-452D-BC51-7574C3C1F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5963314" y="2989514"/>
                <a:ext cx="686282" cy="348595"/>
              </a:xfrm>
              <a:prstGeom prst="rect">
                <a:avLst/>
              </a:prstGeom>
            </p:spPr>
          </p:pic>
          <p:pic>
            <p:nvPicPr>
              <p:cNvPr id="539" name="Picture 538">
                <a:extLst>
                  <a:ext uri="{FF2B5EF4-FFF2-40B4-BE49-F238E27FC236}">
                    <a16:creationId xmlns:a16="http://schemas.microsoft.com/office/drawing/2014/main" id="{FBA65CD9-1C8A-4C11-8504-B4AAD6BF6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5502396" y="2944782"/>
                <a:ext cx="686282" cy="348595"/>
              </a:xfrm>
              <a:prstGeom prst="rect">
                <a:avLst/>
              </a:prstGeom>
            </p:spPr>
          </p:pic>
        </p:grpSp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821B2F2B-8E32-4698-BC8E-4AE1A77F6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6223910" y="2367247"/>
              <a:ext cx="525803" cy="800097"/>
            </a:xfrm>
            <a:prstGeom prst="rect">
              <a:avLst/>
            </a:prstGeom>
          </p:spPr>
        </p:pic>
      </p:grpSp>
      <p:pic>
        <p:nvPicPr>
          <p:cNvPr id="245" name="Picture 244">
            <a:extLst>
              <a:ext uri="{FF2B5EF4-FFF2-40B4-BE49-F238E27FC236}">
                <a16:creationId xmlns:a16="http://schemas.microsoft.com/office/drawing/2014/main" id="{1514A6BD-B7D7-40D4-890C-18612F9BBA66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232" y="2560110"/>
            <a:ext cx="1564137" cy="1008000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710" y="3041521"/>
            <a:ext cx="338293" cy="459251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662" y="2794867"/>
            <a:ext cx="1564137" cy="1008000"/>
          </a:xfrm>
          <a:prstGeom prst="rect">
            <a:avLst/>
          </a:prstGeom>
        </p:spPr>
      </p:pic>
      <p:pic>
        <p:nvPicPr>
          <p:cNvPr id="250" name="Picture 249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93" y="2857248"/>
            <a:ext cx="1522531" cy="1008000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383" y="2842971"/>
            <a:ext cx="1564137" cy="1008000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671" y="2776565"/>
            <a:ext cx="1522531" cy="1008000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030" y="2818243"/>
            <a:ext cx="1522531" cy="1008000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214" y="2783380"/>
            <a:ext cx="1564137" cy="1008000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824" y="2755981"/>
            <a:ext cx="1564137" cy="1008000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181" y="2770489"/>
            <a:ext cx="1522531" cy="1008000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579" y="2782464"/>
            <a:ext cx="1564137" cy="1008000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358" y="2773087"/>
            <a:ext cx="1522531" cy="1008000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156" y="2842971"/>
            <a:ext cx="1522531" cy="100800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156" y="2813391"/>
            <a:ext cx="1564137" cy="1008000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438" y="3037978"/>
            <a:ext cx="1564137" cy="1008000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681" y="2944680"/>
            <a:ext cx="1522531" cy="1008000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9597" y="3190301"/>
            <a:ext cx="1522531" cy="1008000"/>
          </a:xfrm>
          <a:prstGeom prst="rect">
            <a:avLst/>
          </a:prstGeom>
        </p:spPr>
      </p:pic>
      <p:pic>
        <p:nvPicPr>
          <p:cNvPr id="296" name="Picture 295">
            <a:extLst>
              <a:ext uri="{FF2B5EF4-FFF2-40B4-BE49-F238E27FC236}">
                <a16:creationId xmlns:a16="http://schemas.microsoft.com/office/drawing/2014/main" id="{262A6540-4CC6-403A-B402-0A5A873F159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3306" y="3454556"/>
            <a:ext cx="338293" cy="459251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021" y="3177592"/>
            <a:ext cx="338293" cy="459251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56" y="3167344"/>
            <a:ext cx="510828" cy="490344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549" y="3209973"/>
            <a:ext cx="338293" cy="459251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653" y="3239179"/>
            <a:ext cx="510828" cy="490344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2EBA99FA-D066-4596-A746-55498A68F7DD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5030" y="3089314"/>
            <a:ext cx="338293" cy="459251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70435299-2F8D-48CE-A3F2-E908C5AD012B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023" y="3195574"/>
            <a:ext cx="338293" cy="459251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A2A39552-1D1B-47F7-B74F-E9D1CD2FFE8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287" y="3117170"/>
            <a:ext cx="510828" cy="490344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41EC92F6-ABFF-4CEC-9C02-7E400D2D6D2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213" y="3126130"/>
            <a:ext cx="510828" cy="490344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42A79B42-5475-4D4E-9B6D-EE05098EF7B8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9894" y="3168619"/>
            <a:ext cx="338293" cy="459251"/>
          </a:xfrm>
          <a:prstGeom prst="rect">
            <a:avLst/>
          </a:prstGeom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03C0052E-6E5B-4F96-8D49-9E24FE734976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436" y="3196760"/>
            <a:ext cx="510828" cy="490344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ADD12E8-518F-435F-8F2D-68639F2AB3C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595" y="3339593"/>
            <a:ext cx="338293" cy="459251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50" y="3278670"/>
            <a:ext cx="510828" cy="490344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B0A0FFC1-B1CD-4E44-9089-963FCEAE807A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15" y="3362342"/>
            <a:ext cx="510828" cy="490344"/>
          </a:xfrm>
          <a:prstGeom prst="rect">
            <a:avLst/>
          </a:prstGeom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F4F1B5BE-4288-455A-ADF8-9296F91A9B2A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9907" y="3277087"/>
            <a:ext cx="338293" cy="459251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503" y="2751190"/>
            <a:ext cx="1564137" cy="100800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16" y="2746129"/>
            <a:ext cx="1522531" cy="1008000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77997EC-D3CE-4A2D-B592-C6B93FA2B9D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743" y="3126130"/>
            <a:ext cx="510828" cy="490344"/>
          </a:xfrm>
          <a:prstGeom prst="rect">
            <a:avLst/>
          </a:prstGeom>
        </p:spPr>
      </p:pic>
      <p:grpSp>
        <p:nvGrpSpPr>
          <p:cNvPr id="540" name="Group 539">
            <a:extLst>
              <a:ext uri="{FF2B5EF4-FFF2-40B4-BE49-F238E27FC236}">
                <a16:creationId xmlns:a16="http://schemas.microsoft.com/office/drawing/2014/main" id="{09DDCDAF-87CF-4F37-B202-8F67487943C0}"/>
              </a:ext>
            </a:extLst>
          </p:cNvPr>
          <p:cNvGrpSpPr/>
          <p:nvPr/>
        </p:nvGrpSpPr>
        <p:grpSpPr>
          <a:xfrm>
            <a:off x="1515949" y="3260901"/>
            <a:ext cx="8700054" cy="1312116"/>
            <a:chOff x="1548755" y="3280417"/>
            <a:chExt cx="8700054" cy="1530982"/>
          </a:xfrm>
        </p:grpSpPr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460D99E0-33BC-42F9-B456-689F130BC774}"/>
                </a:ext>
              </a:extLst>
            </p:cNvPr>
            <p:cNvGrpSpPr/>
            <p:nvPr/>
          </p:nvGrpSpPr>
          <p:grpSpPr>
            <a:xfrm>
              <a:off x="1548755" y="3280417"/>
              <a:ext cx="8700054" cy="1530982"/>
              <a:chOff x="1548755" y="3280417"/>
              <a:chExt cx="8700054" cy="1530982"/>
            </a:xfrm>
          </p:grpSpPr>
          <p:pic>
            <p:nvPicPr>
              <p:cNvPr id="543" name="Picture 542">
                <a:extLst>
                  <a:ext uri="{FF2B5EF4-FFF2-40B4-BE49-F238E27FC236}">
                    <a16:creationId xmlns:a16="http://schemas.microsoft.com/office/drawing/2014/main" id="{70EEBB21-9911-41E3-84CB-D69887F82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565430" y="3280417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544" name="Picture 543">
                <a:extLst>
                  <a:ext uri="{FF2B5EF4-FFF2-40B4-BE49-F238E27FC236}">
                    <a16:creationId xmlns:a16="http://schemas.microsoft.com/office/drawing/2014/main" id="{78ADD621-FBA9-44C7-B82C-BBC2ED3CA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3562026" y="3638337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45" name="Picture 544">
                <a:extLst>
                  <a:ext uri="{FF2B5EF4-FFF2-40B4-BE49-F238E27FC236}">
                    <a16:creationId xmlns:a16="http://schemas.microsoft.com/office/drawing/2014/main" id="{52748F37-CB29-4FCD-847E-F3A47D1BD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8320380" y="3452519"/>
                <a:ext cx="734404" cy="961533"/>
              </a:xfrm>
              <a:prstGeom prst="rect">
                <a:avLst/>
              </a:prstGeom>
            </p:spPr>
          </p:pic>
          <p:pic>
            <p:nvPicPr>
              <p:cNvPr id="546" name="Picture 545">
                <a:extLst>
                  <a:ext uri="{FF2B5EF4-FFF2-40B4-BE49-F238E27FC236}">
                    <a16:creationId xmlns:a16="http://schemas.microsoft.com/office/drawing/2014/main" id="{40EC4AB2-E0B1-492B-BD6B-7565E60ED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927141" y="3447799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47" name="Picture 546">
                <a:extLst>
                  <a:ext uri="{FF2B5EF4-FFF2-40B4-BE49-F238E27FC236}">
                    <a16:creationId xmlns:a16="http://schemas.microsoft.com/office/drawing/2014/main" id="{E04B1F98-DF1E-491F-92A2-C5F45EC718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 flipH="1">
                <a:off x="8945711" y="3817444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548" name="Picture 547">
                <a:extLst>
                  <a:ext uri="{FF2B5EF4-FFF2-40B4-BE49-F238E27FC236}">
                    <a16:creationId xmlns:a16="http://schemas.microsoft.com/office/drawing/2014/main" id="{16F3CBB9-6CE4-404C-AE12-EF545D795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868489" y="3401023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549" name="Picture 548">
                <a:extLst>
                  <a:ext uri="{FF2B5EF4-FFF2-40B4-BE49-F238E27FC236}">
                    <a16:creationId xmlns:a16="http://schemas.microsoft.com/office/drawing/2014/main" id="{4286E5F8-63EB-4EE4-8A81-733CEF7EF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3091324" y="3435185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550" name="Picture 549">
                <a:extLst>
                  <a:ext uri="{FF2B5EF4-FFF2-40B4-BE49-F238E27FC236}">
                    <a16:creationId xmlns:a16="http://schemas.microsoft.com/office/drawing/2014/main" id="{D7033184-1BE5-4578-B409-F290051D5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4301840" y="3594963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551" name="Picture 550">
                <a:extLst>
                  <a:ext uri="{FF2B5EF4-FFF2-40B4-BE49-F238E27FC236}">
                    <a16:creationId xmlns:a16="http://schemas.microsoft.com/office/drawing/2014/main" id="{CA937FCA-4AEE-4DD5-A887-B33493FBF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5127924" y="3491184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52" name="Picture 551">
                <a:extLst>
                  <a:ext uri="{FF2B5EF4-FFF2-40B4-BE49-F238E27FC236}">
                    <a16:creationId xmlns:a16="http://schemas.microsoft.com/office/drawing/2014/main" id="{BCFCA0FD-E2CB-44BD-ACAF-6F4D4FAFE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5914728" y="3451527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53" name="Picture 552">
                <a:extLst>
                  <a:ext uri="{FF2B5EF4-FFF2-40B4-BE49-F238E27FC236}">
                    <a16:creationId xmlns:a16="http://schemas.microsoft.com/office/drawing/2014/main" id="{CAAECB7A-0B7D-4590-A6F0-6E3DD8969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819324" y="3482743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54" name="Picture 553">
                <a:extLst>
                  <a:ext uri="{FF2B5EF4-FFF2-40B4-BE49-F238E27FC236}">
                    <a16:creationId xmlns:a16="http://schemas.microsoft.com/office/drawing/2014/main" id="{81251621-36AE-4094-A9E4-25BD9BF10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606128" y="3443086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55" name="Picture 554">
                <a:extLst>
                  <a:ext uri="{FF2B5EF4-FFF2-40B4-BE49-F238E27FC236}">
                    <a16:creationId xmlns:a16="http://schemas.microsoft.com/office/drawing/2014/main" id="{50027B94-F060-437C-B540-9AF31D749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779974" y="3839840"/>
                <a:ext cx="468835" cy="566535"/>
              </a:xfrm>
              <a:prstGeom prst="rect">
                <a:avLst/>
              </a:prstGeom>
            </p:spPr>
          </p:pic>
          <p:pic>
            <p:nvPicPr>
              <p:cNvPr id="556" name="Picture 555">
                <a:extLst>
                  <a:ext uri="{FF2B5EF4-FFF2-40B4-BE49-F238E27FC236}">
                    <a16:creationId xmlns:a16="http://schemas.microsoft.com/office/drawing/2014/main" id="{E73B2A91-4274-4D2E-AB4B-7AD3016C8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2440564" y="3553184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557" name="Picture 556">
                <a:extLst>
                  <a:ext uri="{FF2B5EF4-FFF2-40B4-BE49-F238E27FC236}">
                    <a16:creationId xmlns:a16="http://schemas.microsoft.com/office/drawing/2014/main" id="{A66047F2-B09E-47BD-841C-B8104DBE3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 flipH="1">
                <a:off x="4026812" y="4063948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558" name="Picture 557">
                <a:extLst>
                  <a:ext uri="{FF2B5EF4-FFF2-40B4-BE49-F238E27FC236}">
                    <a16:creationId xmlns:a16="http://schemas.microsoft.com/office/drawing/2014/main" id="{C559C732-19A9-4833-AC11-8FEC42737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454705" y="3523295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559" name="Picture 558">
                <a:extLst>
                  <a:ext uri="{FF2B5EF4-FFF2-40B4-BE49-F238E27FC236}">
                    <a16:creationId xmlns:a16="http://schemas.microsoft.com/office/drawing/2014/main" id="{E2D865D4-B300-49FA-A9AB-1A4AFE9C1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2921985" y="3541359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560" name="Picture 559">
                <a:extLst>
                  <a:ext uri="{FF2B5EF4-FFF2-40B4-BE49-F238E27FC236}">
                    <a16:creationId xmlns:a16="http://schemas.microsoft.com/office/drawing/2014/main" id="{985198E6-35C6-4017-912A-27F5C7DAA1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5578457" y="3543749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561" name="Picture 560">
                <a:extLst>
                  <a:ext uri="{FF2B5EF4-FFF2-40B4-BE49-F238E27FC236}">
                    <a16:creationId xmlns:a16="http://schemas.microsoft.com/office/drawing/2014/main" id="{1451C1D5-077F-45AE-9B30-952309065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548755" y="3669224"/>
                <a:ext cx="945204" cy="1142175"/>
              </a:xfrm>
              <a:prstGeom prst="rect">
                <a:avLst/>
              </a:prstGeom>
            </p:spPr>
          </p:pic>
          <p:pic>
            <p:nvPicPr>
              <p:cNvPr id="562" name="Picture 561">
                <a:extLst>
                  <a:ext uri="{FF2B5EF4-FFF2-40B4-BE49-F238E27FC236}">
                    <a16:creationId xmlns:a16="http://schemas.microsoft.com/office/drawing/2014/main" id="{17EC3AE6-C56A-432F-8233-BDCB547D3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150050" y="3542763"/>
                <a:ext cx="520599" cy="1142175"/>
              </a:xfrm>
              <a:prstGeom prst="rect">
                <a:avLst/>
              </a:prstGeom>
            </p:spPr>
          </p:pic>
          <p:pic>
            <p:nvPicPr>
              <p:cNvPr id="563" name="Picture 562">
                <a:extLst>
                  <a:ext uri="{FF2B5EF4-FFF2-40B4-BE49-F238E27FC236}">
                    <a16:creationId xmlns:a16="http://schemas.microsoft.com/office/drawing/2014/main" id="{5D7899B5-B439-4376-90F3-1155F78F02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 flipH="1">
                <a:off x="8188758" y="3857180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564" name="Picture 563">
                <a:extLst>
                  <a:ext uri="{FF2B5EF4-FFF2-40B4-BE49-F238E27FC236}">
                    <a16:creationId xmlns:a16="http://schemas.microsoft.com/office/drawing/2014/main" id="{303FF89E-EFF1-4942-B7B9-6A4A0994D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8758516" y="3470440"/>
                <a:ext cx="704471" cy="990157"/>
              </a:xfrm>
              <a:prstGeom prst="rect">
                <a:avLst/>
              </a:prstGeom>
            </p:spPr>
          </p:pic>
          <p:pic>
            <p:nvPicPr>
              <p:cNvPr id="565" name="Picture 564">
                <a:extLst>
                  <a:ext uri="{FF2B5EF4-FFF2-40B4-BE49-F238E27FC236}">
                    <a16:creationId xmlns:a16="http://schemas.microsoft.com/office/drawing/2014/main" id="{CF584DC6-7901-4100-900E-3619EF902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307874" y="3523295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66" name="Picture 565">
                <a:extLst>
                  <a:ext uri="{FF2B5EF4-FFF2-40B4-BE49-F238E27FC236}">
                    <a16:creationId xmlns:a16="http://schemas.microsoft.com/office/drawing/2014/main" id="{0EFA1AEC-9993-4743-8E70-D1CD3056C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094678" y="3483638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67" name="Picture 566">
                <a:extLst>
                  <a:ext uri="{FF2B5EF4-FFF2-40B4-BE49-F238E27FC236}">
                    <a16:creationId xmlns:a16="http://schemas.microsoft.com/office/drawing/2014/main" id="{0A42567B-0F5C-4EC8-B225-DAD7EBD11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4778680" y="3545890"/>
                <a:ext cx="786505" cy="950405"/>
              </a:xfrm>
              <a:prstGeom prst="rect">
                <a:avLst/>
              </a:prstGeom>
            </p:spPr>
          </p:pic>
          <p:pic>
            <p:nvPicPr>
              <p:cNvPr id="568" name="Picture 567">
                <a:extLst>
                  <a:ext uri="{FF2B5EF4-FFF2-40B4-BE49-F238E27FC236}">
                    <a16:creationId xmlns:a16="http://schemas.microsoft.com/office/drawing/2014/main" id="{ADEAFB86-BD58-4D93-9EF1-BC2D1963E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2836194" y="3980880"/>
                <a:ext cx="846470" cy="595141"/>
              </a:xfrm>
              <a:prstGeom prst="rect">
                <a:avLst/>
              </a:prstGeom>
            </p:spPr>
          </p:pic>
          <p:pic>
            <p:nvPicPr>
              <p:cNvPr id="569" name="Picture 568">
                <a:extLst>
                  <a:ext uri="{FF2B5EF4-FFF2-40B4-BE49-F238E27FC236}">
                    <a16:creationId xmlns:a16="http://schemas.microsoft.com/office/drawing/2014/main" id="{725A4993-A29D-4694-BAD1-64A0C3639F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 flipH="1">
                <a:off x="6618360" y="3964230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570" name="Picture 569">
                <a:extLst>
                  <a:ext uri="{FF2B5EF4-FFF2-40B4-BE49-F238E27FC236}">
                    <a16:creationId xmlns:a16="http://schemas.microsoft.com/office/drawing/2014/main" id="{3F61AFEF-A98F-4D2C-815E-164CFB821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 flipH="1">
                <a:off x="5443157" y="4020003"/>
                <a:ext cx="812628" cy="595141"/>
              </a:xfrm>
              <a:prstGeom prst="rect">
                <a:avLst/>
              </a:prstGeom>
            </p:spPr>
          </p:pic>
          <p:pic>
            <p:nvPicPr>
              <p:cNvPr id="571" name="Picture 570">
                <a:extLst>
                  <a:ext uri="{FF2B5EF4-FFF2-40B4-BE49-F238E27FC236}">
                    <a16:creationId xmlns:a16="http://schemas.microsoft.com/office/drawing/2014/main" id="{BA061A67-641D-4964-B0CB-1CEA8C916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6681700" y="3386498"/>
                <a:ext cx="812628" cy="1142175"/>
              </a:xfrm>
              <a:prstGeom prst="rect">
                <a:avLst/>
              </a:prstGeom>
            </p:spPr>
          </p:pic>
          <p:pic>
            <p:nvPicPr>
              <p:cNvPr id="572" name="Picture 571">
                <a:extLst>
                  <a:ext uri="{FF2B5EF4-FFF2-40B4-BE49-F238E27FC236}">
                    <a16:creationId xmlns:a16="http://schemas.microsoft.com/office/drawing/2014/main" id="{9F237D85-3032-4E36-8EC0-ABE2B86D95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4870883" y="3980879"/>
                <a:ext cx="720493" cy="595141"/>
              </a:xfrm>
              <a:prstGeom prst="rect">
                <a:avLst/>
              </a:prstGeom>
            </p:spPr>
          </p:pic>
          <p:pic>
            <p:nvPicPr>
              <p:cNvPr id="573" name="Picture 572">
                <a:extLst>
                  <a:ext uri="{FF2B5EF4-FFF2-40B4-BE49-F238E27FC236}">
                    <a16:creationId xmlns:a16="http://schemas.microsoft.com/office/drawing/2014/main" id="{71F64168-4B73-4530-B90B-1D921241C5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/>
            </p:blipFill>
            <p:spPr>
              <a:xfrm>
                <a:off x="7357074" y="3898683"/>
                <a:ext cx="720493" cy="595141"/>
              </a:xfrm>
              <a:prstGeom prst="rect">
                <a:avLst/>
              </a:prstGeom>
            </p:spPr>
          </p:pic>
        </p:grpSp>
        <p:pic>
          <p:nvPicPr>
            <p:cNvPr id="542" name="Picture 541">
              <a:extLst>
                <a:ext uri="{FF2B5EF4-FFF2-40B4-BE49-F238E27FC236}">
                  <a16:creationId xmlns:a16="http://schemas.microsoft.com/office/drawing/2014/main" id="{E80B0B5D-F9D7-453B-97A2-E9C9C088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H="1">
              <a:off x="9501085" y="3719724"/>
              <a:ext cx="468835" cy="566535"/>
            </a:xfrm>
            <a:prstGeom prst="rect">
              <a:avLst/>
            </a:prstGeom>
          </p:spPr>
        </p:pic>
      </p:grpSp>
      <p:pic>
        <p:nvPicPr>
          <p:cNvPr id="307" name="Picture 306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04105" y="3974827"/>
            <a:ext cx="1631283" cy="1080000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86309" y="3957761"/>
            <a:ext cx="1631283" cy="1080000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49815" y="3573568"/>
            <a:ext cx="1631283" cy="1080000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86279" y="3646701"/>
            <a:ext cx="1675861" cy="1080000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4234" y="3746605"/>
            <a:ext cx="1675861" cy="1080000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62016" y="3824145"/>
            <a:ext cx="1631283" cy="1080000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02538" y="3806068"/>
            <a:ext cx="1675861" cy="1080000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31551" y="3679265"/>
            <a:ext cx="1631283" cy="1080000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44772" y="3862530"/>
            <a:ext cx="1631283" cy="1080000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74117" y="3889432"/>
            <a:ext cx="1675861" cy="1080000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1941" y="3969699"/>
            <a:ext cx="1675861" cy="1080000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85240" y="3943362"/>
            <a:ext cx="1675861" cy="1080000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0990" y="3957761"/>
            <a:ext cx="1675861" cy="1080000"/>
          </a:xfrm>
          <a:prstGeom prst="rect">
            <a:avLst/>
          </a:prstGeom>
        </p:spPr>
      </p:pic>
      <p:pic>
        <p:nvPicPr>
          <p:cNvPr id="310" name="Picture 309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58917" y="3943362"/>
            <a:ext cx="1631283" cy="1080000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40570" y="3889432"/>
            <a:ext cx="1675861" cy="1080000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69950" y="3911495"/>
            <a:ext cx="1631283" cy="1080000"/>
          </a:xfrm>
          <a:prstGeom prst="rect">
            <a:avLst/>
          </a:prstGeom>
        </p:spPr>
      </p:pic>
      <p:pic>
        <p:nvPicPr>
          <p:cNvPr id="298" name="Picture 297">
            <a:extLst>
              <a:ext uri="{FF2B5EF4-FFF2-40B4-BE49-F238E27FC236}">
                <a16:creationId xmlns:a16="http://schemas.microsoft.com/office/drawing/2014/main" id="{C6DA1D8A-9186-4464-B10C-2E772782C2DD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91479" y="3999766"/>
            <a:ext cx="559478" cy="537043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5FCC34D6-B49D-4B39-B707-6819905DCB1A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134993" y="4066218"/>
            <a:ext cx="388410" cy="527289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8FAAD94A-E832-41EC-AA08-D102CC940D82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479" y="4087824"/>
            <a:ext cx="559478" cy="537043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997DE02F-5F59-4454-9B4D-D5FBA502382C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49055" y="4342721"/>
            <a:ext cx="388410" cy="527289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02118F8B-E2F3-40F4-BD12-F1F689EA2ACD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79221" y="4340425"/>
            <a:ext cx="388410" cy="527289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BE0297EA-C290-466B-83C3-86AE5DD0CC5E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4883" y="4354748"/>
            <a:ext cx="559478" cy="537043"/>
          </a:xfrm>
          <a:prstGeom prst="rect">
            <a:avLst/>
          </a:prstGeom>
        </p:spPr>
      </p:pic>
      <p:pic>
        <p:nvPicPr>
          <p:cNvPr id="343" name="Picture 342">
            <a:extLst>
              <a:ext uri="{FF2B5EF4-FFF2-40B4-BE49-F238E27FC236}">
                <a16:creationId xmlns:a16="http://schemas.microsoft.com/office/drawing/2014/main" id="{40763B12-CB08-4160-97D3-5B3ECB2AE870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80115" y="4344572"/>
            <a:ext cx="559478" cy="537043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2B8442D8-64F6-4FE8-838E-0BFA2ABBEDC0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68271" y="4335081"/>
            <a:ext cx="388410" cy="527289"/>
          </a:xfrm>
          <a:prstGeom prst="rect">
            <a:avLst/>
          </a:prstGeom>
        </p:spPr>
      </p:pic>
      <p:pic>
        <p:nvPicPr>
          <p:cNvPr id="350" name="Picture 349">
            <a:extLst>
              <a:ext uri="{FF2B5EF4-FFF2-40B4-BE49-F238E27FC236}">
                <a16:creationId xmlns:a16="http://schemas.microsoft.com/office/drawing/2014/main" id="{96640224-823D-4AA9-AA24-BF7C7DB089EC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8246" y="4279724"/>
            <a:ext cx="388410" cy="527289"/>
          </a:xfrm>
          <a:prstGeom prst="rect">
            <a:avLst/>
          </a:prstGeom>
        </p:spPr>
      </p:pic>
      <p:pic>
        <p:nvPicPr>
          <p:cNvPr id="351" name="Picture 350">
            <a:extLst>
              <a:ext uri="{FF2B5EF4-FFF2-40B4-BE49-F238E27FC236}">
                <a16:creationId xmlns:a16="http://schemas.microsoft.com/office/drawing/2014/main" id="{AAD9F1C6-FE56-41D7-B021-275F91D76EF8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05162" y="4345241"/>
            <a:ext cx="559478" cy="537043"/>
          </a:xfrm>
          <a:prstGeom prst="rect">
            <a:avLst/>
          </a:prstGeom>
        </p:spPr>
      </p:pic>
      <p:pic>
        <p:nvPicPr>
          <p:cNvPr id="352" name="Picture 351">
            <a:extLst>
              <a:ext uri="{FF2B5EF4-FFF2-40B4-BE49-F238E27FC236}">
                <a16:creationId xmlns:a16="http://schemas.microsoft.com/office/drawing/2014/main" id="{6E4584D1-6F08-4885-B327-F638DBA2CC42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79293" y="4370697"/>
            <a:ext cx="559478" cy="537043"/>
          </a:xfrm>
          <a:prstGeom prst="rect">
            <a:avLst/>
          </a:prstGeom>
        </p:spPr>
      </p:pic>
      <p:pic>
        <p:nvPicPr>
          <p:cNvPr id="353" name="Picture 352">
            <a:extLst>
              <a:ext uri="{FF2B5EF4-FFF2-40B4-BE49-F238E27FC236}">
                <a16:creationId xmlns:a16="http://schemas.microsoft.com/office/drawing/2014/main" id="{88CBFCDC-752B-4F29-8A32-36ECD942D9B5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56188" y="4454647"/>
            <a:ext cx="388410" cy="527289"/>
          </a:xfrm>
          <a:prstGeom prst="rect">
            <a:avLst/>
          </a:prstGeom>
        </p:spPr>
      </p:pic>
      <p:pic>
        <p:nvPicPr>
          <p:cNvPr id="337" name="Picture 336">
            <a:extLst>
              <a:ext uri="{FF2B5EF4-FFF2-40B4-BE49-F238E27FC236}">
                <a16:creationId xmlns:a16="http://schemas.microsoft.com/office/drawing/2014/main" id="{61289574-E2D4-43ED-9CF9-888724153817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14518" y="4267641"/>
            <a:ext cx="559478" cy="537043"/>
          </a:xfrm>
          <a:prstGeom prst="rect">
            <a:avLst/>
          </a:prstGeom>
        </p:spPr>
      </p:pic>
      <p:pic>
        <p:nvPicPr>
          <p:cNvPr id="338" name="Picture 337">
            <a:extLst>
              <a:ext uri="{FF2B5EF4-FFF2-40B4-BE49-F238E27FC236}">
                <a16:creationId xmlns:a16="http://schemas.microsoft.com/office/drawing/2014/main" id="{0E850077-F7F5-437F-9193-4311560E5845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10698" y="4340655"/>
            <a:ext cx="388410" cy="527289"/>
          </a:xfrm>
          <a:prstGeom prst="rect">
            <a:avLst/>
          </a:prstGeom>
        </p:spPr>
      </p:pic>
      <p:pic>
        <p:nvPicPr>
          <p:cNvPr id="339" name="Picture 338">
            <a:extLst>
              <a:ext uri="{FF2B5EF4-FFF2-40B4-BE49-F238E27FC236}">
                <a16:creationId xmlns:a16="http://schemas.microsoft.com/office/drawing/2014/main" id="{4502C73C-B06F-42AF-87F6-5DE0855640E5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05541" y="4380127"/>
            <a:ext cx="559478" cy="537043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2D9466F1-9E67-4494-B119-B0F2803575E3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1125" y="4211782"/>
            <a:ext cx="388410" cy="527289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BEBBF98-F1F8-431A-8499-98A20B0718BD}"/>
              </a:ext>
            </a:extLst>
          </p:cNvPr>
          <p:cNvSpPr/>
          <p:nvPr/>
        </p:nvSpPr>
        <p:spPr>
          <a:xfrm>
            <a:off x="323552" y="4790937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97" name="Picture 296">
            <a:extLst>
              <a:ext uri="{FF2B5EF4-FFF2-40B4-BE49-F238E27FC236}">
                <a16:creationId xmlns:a16="http://schemas.microsoft.com/office/drawing/2014/main" id="{001A2D12-2589-4BA8-88EB-6FE74310399A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794" y="3604760"/>
            <a:ext cx="510828" cy="490344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04782" y="3493477"/>
            <a:ext cx="1675861" cy="1080000"/>
          </a:xfrm>
          <a:prstGeom prst="rect">
            <a:avLst/>
          </a:prstGeom>
        </p:spPr>
      </p:pic>
      <p:pic>
        <p:nvPicPr>
          <p:cNvPr id="295" name="Picture 294">
            <a:extLst>
              <a:ext uri="{FF2B5EF4-FFF2-40B4-BE49-F238E27FC236}">
                <a16:creationId xmlns:a16="http://schemas.microsoft.com/office/drawing/2014/main" id="{5A210858-34AD-4E3C-AD71-FD3349F34895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55193" y="3944977"/>
            <a:ext cx="388410" cy="527289"/>
          </a:xfrm>
          <a:prstGeom prst="rect">
            <a:avLst/>
          </a:prstGeom>
        </p:spPr>
      </p:pic>
      <p:grpSp>
        <p:nvGrpSpPr>
          <p:cNvPr id="574" name="Group 573">
            <a:extLst>
              <a:ext uri="{FF2B5EF4-FFF2-40B4-BE49-F238E27FC236}">
                <a16:creationId xmlns:a16="http://schemas.microsoft.com/office/drawing/2014/main" id="{FCE29AA5-9D1F-4F78-8FEF-1E90018E7132}"/>
              </a:ext>
            </a:extLst>
          </p:cNvPr>
          <p:cNvGrpSpPr/>
          <p:nvPr/>
        </p:nvGrpSpPr>
        <p:grpSpPr>
          <a:xfrm>
            <a:off x="2143684" y="4364806"/>
            <a:ext cx="8700054" cy="1427653"/>
            <a:chOff x="1838651" y="4588441"/>
            <a:chExt cx="8700054" cy="1530982"/>
          </a:xfrm>
        </p:grpSpPr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15523A4D-8341-4488-B2E3-347F14A384D0}"/>
                </a:ext>
              </a:extLst>
            </p:cNvPr>
            <p:cNvGrpSpPr/>
            <p:nvPr/>
          </p:nvGrpSpPr>
          <p:grpSpPr>
            <a:xfrm flipH="1">
              <a:off x="1838651" y="4588441"/>
              <a:ext cx="8700054" cy="1530982"/>
              <a:chOff x="1548755" y="3280417"/>
              <a:chExt cx="8700054" cy="1530982"/>
            </a:xfrm>
          </p:grpSpPr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F02C6764-013C-40CF-91E9-9C57B0D08BD0}"/>
                  </a:ext>
                </a:extLst>
              </p:cNvPr>
              <p:cNvGrpSpPr/>
              <p:nvPr/>
            </p:nvGrpSpPr>
            <p:grpSpPr>
              <a:xfrm>
                <a:off x="1548755" y="3280417"/>
                <a:ext cx="8700054" cy="1530982"/>
                <a:chOff x="1548755" y="3280417"/>
                <a:chExt cx="8700054" cy="1530982"/>
              </a:xfrm>
            </p:grpSpPr>
            <p:pic>
              <p:nvPicPr>
                <p:cNvPr id="581" name="Picture 580">
                  <a:extLst>
                    <a:ext uri="{FF2B5EF4-FFF2-40B4-BE49-F238E27FC236}">
                      <a16:creationId xmlns:a16="http://schemas.microsoft.com/office/drawing/2014/main" id="{F111971C-8128-403F-A202-28202DAC2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65430" y="3280417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582" name="Picture 581">
                  <a:extLst>
                    <a:ext uri="{FF2B5EF4-FFF2-40B4-BE49-F238E27FC236}">
                      <a16:creationId xmlns:a16="http://schemas.microsoft.com/office/drawing/2014/main" id="{C223CFFA-C072-4675-9A68-95CDF97867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62026" y="3638337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83" name="Picture 582">
                  <a:extLst>
                    <a:ext uri="{FF2B5EF4-FFF2-40B4-BE49-F238E27FC236}">
                      <a16:creationId xmlns:a16="http://schemas.microsoft.com/office/drawing/2014/main" id="{1DB362E1-0E32-47B3-8956-0F73100BEF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0380" y="3452519"/>
                  <a:ext cx="734404" cy="961533"/>
                </a:xfrm>
                <a:prstGeom prst="rect">
                  <a:avLst/>
                </a:prstGeom>
              </p:spPr>
            </p:pic>
            <p:pic>
              <p:nvPicPr>
                <p:cNvPr id="584" name="Picture 583">
                  <a:extLst>
                    <a:ext uri="{FF2B5EF4-FFF2-40B4-BE49-F238E27FC236}">
                      <a16:creationId xmlns:a16="http://schemas.microsoft.com/office/drawing/2014/main" id="{E1E5E7C8-7EA1-4AAA-BF9B-62E6172DE4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927141" y="3447799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85" name="Picture 584">
                  <a:extLst>
                    <a:ext uri="{FF2B5EF4-FFF2-40B4-BE49-F238E27FC236}">
                      <a16:creationId xmlns:a16="http://schemas.microsoft.com/office/drawing/2014/main" id="{B0A70CCD-D8FF-4BEB-BA59-3BEAA98565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 flipH="1">
                  <a:off x="8945711" y="3817444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586" name="Picture 585">
                  <a:extLst>
                    <a:ext uri="{FF2B5EF4-FFF2-40B4-BE49-F238E27FC236}">
                      <a16:creationId xmlns:a16="http://schemas.microsoft.com/office/drawing/2014/main" id="{149B3A1F-8357-404F-B6DE-43B1875743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868489" y="3401023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587" name="Picture 586">
                  <a:extLst>
                    <a:ext uri="{FF2B5EF4-FFF2-40B4-BE49-F238E27FC236}">
                      <a16:creationId xmlns:a16="http://schemas.microsoft.com/office/drawing/2014/main" id="{C178AECB-8A6D-4F73-9A67-C17859937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091324" y="3435185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588" name="Picture 587">
                  <a:extLst>
                    <a:ext uri="{FF2B5EF4-FFF2-40B4-BE49-F238E27FC236}">
                      <a16:creationId xmlns:a16="http://schemas.microsoft.com/office/drawing/2014/main" id="{EC8F270C-DAE9-4823-9BAB-10B7D887A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301840" y="3594963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589" name="Picture 588">
                  <a:extLst>
                    <a:ext uri="{FF2B5EF4-FFF2-40B4-BE49-F238E27FC236}">
                      <a16:creationId xmlns:a16="http://schemas.microsoft.com/office/drawing/2014/main" id="{1329E398-0B62-4B79-8567-521B86B5AC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27924" y="3491184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90" name="Picture 589">
                  <a:extLst>
                    <a:ext uri="{FF2B5EF4-FFF2-40B4-BE49-F238E27FC236}">
                      <a16:creationId xmlns:a16="http://schemas.microsoft.com/office/drawing/2014/main" id="{1292BCB9-88C4-4B61-8468-B6E58793A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914728" y="3451527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91" name="Picture 590">
                  <a:extLst>
                    <a:ext uri="{FF2B5EF4-FFF2-40B4-BE49-F238E27FC236}">
                      <a16:creationId xmlns:a16="http://schemas.microsoft.com/office/drawing/2014/main" id="{5FE602BD-AFEF-4E1F-8F0A-75E3820F5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19324" y="3482743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92" name="Picture 591">
                  <a:extLst>
                    <a:ext uri="{FF2B5EF4-FFF2-40B4-BE49-F238E27FC236}">
                      <a16:creationId xmlns:a16="http://schemas.microsoft.com/office/drawing/2014/main" id="{3A7C85E7-4B4E-48AE-8C9F-B3631C09A2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606128" y="3443086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593" name="Picture 592">
                  <a:extLst>
                    <a:ext uri="{FF2B5EF4-FFF2-40B4-BE49-F238E27FC236}">
                      <a16:creationId xmlns:a16="http://schemas.microsoft.com/office/drawing/2014/main" id="{16A9D5C7-2865-4B29-9608-C83BE537AC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779974" y="3839840"/>
                  <a:ext cx="468835" cy="566535"/>
                </a:xfrm>
                <a:prstGeom prst="rect">
                  <a:avLst/>
                </a:prstGeom>
              </p:spPr>
            </p:pic>
            <p:pic>
              <p:nvPicPr>
                <p:cNvPr id="594" name="Picture 593">
                  <a:extLst>
                    <a:ext uri="{FF2B5EF4-FFF2-40B4-BE49-F238E27FC236}">
                      <a16:creationId xmlns:a16="http://schemas.microsoft.com/office/drawing/2014/main" id="{B33C6C9C-5B69-486B-AC46-77A7CF582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40564" y="3553184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595" name="Picture 594">
                  <a:extLst>
                    <a:ext uri="{FF2B5EF4-FFF2-40B4-BE49-F238E27FC236}">
                      <a16:creationId xmlns:a16="http://schemas.microsoft.com/office/drawing/2014/main" id="{6BDFA978-19B6-421D-84C1-9B7D7AD49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 flipH="1">
                  <a:off x="4026812" y="4063948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596" name="Picture 595">
                  <a:extLst>
                    <a:ext uri="{FF2B5EF4-FFF2-40B4-BE49-F238E27FC236}">
                      <a16:creationId xmlns:a16="http://schemas.microsoft.com/office/drawing/2014/main" id="{798CDF67-1FF9-4060-BB7E-40A68927CD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705" y="3523295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597" name="Picture 596">
                  <a:extLst>
                    <a:ext uri="{FF2B5EF4-FFF2-40B4-BE49-F238E27FC236}">
                      <a16:creationId xmlns:a16="http://schemas.microsoft.com/office/drawing/2014/main" id="{5C623812-33B7-4AD1-B4EE-93F5968864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1985" y="3541359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598" name="Picture 597">
                  <a:extLst>
                    <a:ext uri="{FF2B5EF4-FFF2-40B4-BE49-F238E27FC236}">
                      <a16:creationId xmlns:a16="http://schemas.microsoft.com/office/drawing/2014/main" id="{EEF6CBB3-6641-406C-B48C-12A7C42548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457" y="3543749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599" name="Picture 598">
                  <a:extLst>
                    <a:ext uri="{FF2B5EF4-FFF2-40B4-BE49-F238E27FC236}">
                      <a16:creationId xmlns:a16="http://schemas.microsoft.com/office/drawing/2014/main" id="{E71133AD-6CE8-4AAB-8B64-8651B809F5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548755" y="3669224"/>
                  <a:ext cx="945204" cy="1142175"/>
                </a:xfrm>
                <a:prstGeom prst="rect">
                  <a:avLst/>
                </a:prstGeom>
              </p:spPr>
            </p:pic>
            <p:pic>
              <p:nvPicPr>
                <p:cNvPr id="600" name="Picture 599">
                  <a:extLst>
                    <a:ext uri="{FF2B5EF4-FFF2-40B4-BE49-F238E27FC236}">
                      <a16:creationId xmlns:a16="http://schemas.microsoft.com/office/drawing/2014/main" id="{81FB72A5-8709-457F-A3D8-D9CEDD9F3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0050" y="3542763"/>
                  <a:ext cx="520599" cy="1142175"/>
                </a:xfrm>
                <a:prstGeom prst="rect">
                  <a:avLst/>
                </a:prstGeom>
              </p:spPr>
            </p:pic>
            <p:pic>
              <p:nvPicPr>
                <p:cNvPr id="601" name="Picture 600">
                  <a:extLst>
                    <a:ext uri="{FF2B5EF4-FFF2-40B4-BE49-F238E27FC236}">
                      <a16:creationId xmlns:a16="http://schemas.microsoft.com/office/drawing/2014/main" id="{2CAA857D-693B-4961-8536-E10F9C371E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 flipH="1">
                  <a:off x="8188758" y="3857180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602" name="Picture 601">
                  <a:extLst>
                    <a:ext uri="{FF2B5EF4-FFF2-40B4-BE49-F238E27FC236}">
                      <a16:creationId xmlns:a16="http://schemas.microsoft.com/office/drawing/2014/main" id="{DCA7565B-154E-4A74-BD8A-836C4276F1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758516" y="3470440"/>
                  <a:ext cx="704471" cy="990157"/>
                </a:xfrm>
                <a:prstGeom prst="rect">
                  <a:avLst/>
                </a:prstGeom>
              </p:spPr>
            </p:pic>
            <p:pic>
              <p:nvPicPr>
                <p:cNvPr id="603" name="Picture 602">
                  <a:extLst>
                    <a:ext uri="{FF2B5EF4-FFF2-40B4-BE49-F238E27FC236}">
                      <a16:creationId xmlns:a16="http://schemas.microsoft.com/office/drawing/2014/main" id="{BCC769C8-B4D3-460D-82ED-1B9E2ABE7F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307874" y="3523295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604" name="Picture 603">
                  <a:extLst>
                    <a:ext uri="{FF2B5EF4-FFF2-40B4-BE49-F238E27FC236}">
                      <a16:creationId xmlns:a16="http://schemas.microsoft.com/office/drawing/2014/main" id="{D0E4B16E-93ED-471A-BEFB-26EF214164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94678" y="3483638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605" name="Picture 604">
                  <a:extLst>
                    <a:ext uri="{FF2B5EF4-FFF2-40B4-BE49-F238E27FC236}">
                      <a16:creationId xmlns:a16="http://schemas.microsoft.com/office/drawing/2014/main" id="{31CD0B9A-9E02-4317-BA18-8091AA5866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78680" y="3545890"/>
                  <a:ext cx="786505" cy="950405"/>
                </a:xfrm>
                <a:prstGeom prst="rect">
                  <a:avLst/>
                </a:prstGeom>
              </p:spPr>
            </p:pic>
            <p:pic>
              <p:nvPicPr>
                <p:cNvPr id="606" name="Picture 605">
                  <a:extLst>
                    <a:ext uri="{FF2B5EF4-FFF2-40B4-BE49-F238E27FC236}">
                      <a16:creationId xmlns:a16="http://schemas.microsoft.com/office/drawing/2014/main" id="{E8D56921-F472-4EF8-BC8E-A6A87E5C14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>
                  <a:off x="2836194" y="3980880"/>
                  <a:ext cx="846470" cy="595141"/>
                </a:xfrm>
                <a:prstGeom prst="rect">
                  <a:avLst/>
                </a:prstGeom>
              </p:spPr>
            </p:pic>
            <p:pic>
              <p:nvPicPr>
                <p:cNvPr id="607" name="Picture 606">
                  <a:extLst>
                    <a:ext uri="{FF2B5EF4-FFF2-40B4-BE49-F238E27FC236}">
                      <a16:creationId xmlns:a16="http://schemas.microsoft.com/office/drawing/2014/main" id="{56FCB7B2-662C-4FD5-B796-B513161F1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 flipH="1">
                  <a:off x="6618360" y="3964230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608" name="Picture 607">
                  <a:extLst>
                    <a:ext uri="{FF2B5EF4-FFF2-40B4-BE49-F238E27FC236}">
                      <a16:creationId xmlns:a16="http://schemas.microsoft.com/office/drawing/2014/main" id="{4873F5E2-756C-4F35-BB86-DDABF0668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 flipH="1">
                  <a:off x="5443157" y="4020003"/>
                  <a:ext cx="812628" cy="595141"/>
                </a:xfrm>
                <a:prstGeom prst="rect">
                  <a:avLst/>
                </a:prstGeom>
              </p:spPr>
            </p:pic>
            <p:pic>
              <p:nvPicPr>
                <p:cNvPr id="609" name="Picture 608">
                  <a:extLst>
                    <a:ext uri="{FF2B5EF4-FFF2-40B4-BE49-F238E27FC236}">
                      <a16:creationId xmlns:a16="http://schemas.microsoft.com/office/drawing/2014/main" id="{C14B6C05-7BBE-4F14-BE7A-9694356E8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81700" y="3386498"/>
                  <a:ext cx="812628" cy="1142175"/>
                </a:xfrm>
                <a:prstGeom prst="rect">
                  <a:avLst/>
                </a:prstGeom>
              </p:spPr>
            </p:pic>
            <p:pic>
              <p:nvPicPr>
                <p:cNvPr id="610" name="Picture 609">
                  <a:extLst>
                    <a:ext uri="{FF2B5EF4-FFF2-40B4-BE49-F238E27FC236}">
                      <a16:creationId xmlns:a16="http://schemas.microsoft.com/office/drawing/2014/main" id="{DB0A87B2-D200-4DD3-8081-7BF6FDD056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>
                  <a:off x="4870883" y="3980879"/>
                  <a:ext cx="720493" cy="595141"/>
                </a:xfrm>
                <a:prstGeom prst="rect">
                  <a:avLst/>
                </a:prstGeom>
              </p:spPr>
            </p:pic>
            <p:pic>
              <p:nvPicPr>
                <p:cNvPr id="611" name="Picture 610">
                  <a:extLst>
                    <a:ext uri="{FF2B5EF4-FFF2-40B4-BE49-F238E27FC236}">
                      <a16:creationId xmlns:a16="http://schemas.microsoft.com/office/drawing/2014/main" id="{78360D96-203D-4979-8534-0A64621E8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/>
              </p:blipFill>
              <p:spPr>
                <a:xfrm>
                  <a:off x="7357074" y="3898683"/>
                  <a:ext cx="720493" cy="595141"/>
                </a:xfrm>
                <a:prstGeom prst="rect">
                  <a:avLst/>
                </a:prstGeom>
              </p:spPr>
            </p:pic>
          </p:grpSp>
          <p:pic>
            <p:nvPicPr>
              <p:cNvPr id="580" name="Picture 579">
                <a:extLst>
                  <a:ext uri="{FF2B5EF4-FFF2-40B4-BE49-F238E27FC236}">
                    <a16:creationId xmlns:a16="http://schemas.microsoft.com/office/drawing/2014/main" id="{CBCF6A19-6836-41B0-B01C-138339C2AF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 flipH="1">
                <a:off x="9501085" y="3719724"/>
                <a:ext cx="468835" cy="566535"/>
              </a:xfrm>
              <a:prstGeom prst="rect">
                <a:avLst/>
              </a:prstGeom>
            </p:spPr>
          </p:pic>
        </p:grpSp>
        <p:pic>
          <p:nvPicPr>
            <p:cNvPr id="576" name="Picture 575">
              <a:extLst>
                <a:ext uri="{FF2B5EF4-FFF2-40B4-BE49-F238E27FC236}">
                  <a16:creationId xmlns:a16="http://schemas.microsoft.com/office/drawing/2014/main" id="{91701977-1150-4038-8069-128F6AF61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033015" y="5265609"/>
              <a:ext cx="468835" cy="566535"/>
            </a:xfrm>
            <a:prstGeom prst="rect">
              <a:avLst/>
            </a:prstGeom>
          </p:spPr>
        </p:pic>
        <p:pic>
          <p:nvPicPr>
            <p:cNvPr id="577" name="Picture 576">
              <a:extLst>
                <a:ext uri="{FF2B5EF4-FFF2-40B4-BE49-F238E27FC236}">
                  <a16:creationId xmlns:a16="http://schemas.microsoft.com/office/drawing/2014/main" id="{CE9CD051-C94E-49B5-89AD-3CDC5CE35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337603" y="5300860"/>
              <a:ext cx="468835" cy="566535"/>
            </a:xfrm>
            <a:prstGeom prst="rect">
              <a:avLst/>
            </a:prstGeom>
          </p:spPr>
        </p:pic>
        <p:pic>
          <p:nvPicPr>
            <p:cNvPr id="578" name="Picture 577">
              <a:extLst>
                <a:ext uri="{FF2B5EF4-FFF2-40B4-BE49-F238E27FC236}">
                  <a16:creationId xmlns:a16="http://schemas.microsoft.com/office/drawing/2014/main" id="{0A0B2EDE-013B-4078-BFB1-C6F2A90C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081615" y="5234180"/>
              <a:ext cx="468835" cy="566535"/>
            </a:xfrm>
            <a:prstGeom prst="rect">
              <a:avLst/>
            </a:prstGeom>
          </p:spPr>
        </p:pic>
      </p:grpSp>
      <p:pic>
        <p:nvPicPr>
          <p:cNvPr id="329" name="Picture 328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52225" y="4919084"/>
            <a:ext cx="1787585" cy="1152000"/>
          </a:xfrm>
          <a:prstGeom prst="rect">
            <a:avLst/>
          </a:prstGeom>
        </p:spPr>
      </p:pic>
      <p:pic>
        <p:nvPicPr>
          <p:cNvPr id="320" name="Picture 319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56" y="4601644"/>
            <a:ext cx="1787585" cy="1152000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7B9B4689-BBEB-463E-BCC7-595BD4C79B3B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4791" y="5400094"/>
            <a:ext cx="413469" cy="561307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103" y="4710033"/>
            <a:ext cx="1787585" cy="1152000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339" y="4649561"/>
            <a:ext cx="1740035" cy="1152000"/>
          </a:xfrm>
          <a:prstGeom prst="rect">
            <a:avLst/>
          </a:prstGeom>
        </p:spPr>
      </p:pic>
      <p:pic>
        <p:nvPicPr>
          <p:cNvPr id="322" name="Picture 321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093" y="4690759"/>
            <a:ext cx="1740035" cy="1152000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708" y="4755533"/>
            <a:ext cx="1787585" cy="1152000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9B44E4D5-1EB8-432F-A795-B09F56B18FDB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281" y="4822331"/>
            <a:ext cx="1787585" cy="1152000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802" y="4904145"/>
            <a:ext cx="1740035" cy="1152000"/>
          </a:xfrm>
          <a:prstGeom prst="rect">
            <a:avLst/>
          </a:prstGeom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273" y="4876559"/>
            <a:ext cx="1787585" cy="1152000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378" y="4779877"/>
            <a:ext cx="1740035" cy="1152000"/>
          </a:xfrm>
          <a:prstGeom prst="rect">
            <a:avLst/>
          </a:prstGeom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189" y="4910236"/>
            <a:ext cx="1740035" cy="1152000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E05704C9-56B5-493A-A133-34C78729CDA3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955" y="5461091"/>
            <a:ext cx="608129" cy="583743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B659993E-047F-4D7C-88ED-F67B73B3EB97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02" y="4700481"/>
            <a:ext cx="1740035" cy="1152000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6E2D0170-8730-46F8-BA18-3674312309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14" y="5095510"/>
            <a:ext cx="608129" cy="583743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CC5F9EDF-71BC-44DA-8313-2BD6A3164E4B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755" y="5195922"/>
            <a:ext cx="413469" cy="561307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D18A6313-D7B6-44B3-B7FC-B09C09AA652F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851" y="5185825"/>
            <a:ext cx="413469" cy="561307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5A8B75B2-5664-41D2-A8EC-B6F5CFB2E615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183" y="5051903"/>
            <a:ext cx="413469" cy="561307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C4FE49DF-D030-46B5-BE1D-887F09F31E15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786" y="5156626"/>
            <a:ext cx="608129" cy="583743"/>
          </a:xfrm>
          <a:prstGeom prst="rect">
            <a:avLst/>
          </a:prstGeom>
        </p:spPr>
      </p:pic>
      <p:pic>
        <p:nvPicPr>
          <p:cNvPr id="354" name="Picture 353">
            <a:extLst>
              <a:ext uri="{FF2B5EF4-FFF2-40B4-BE49-F238E27FC236}">
                <a16:creationId xmlns:a16="http://schemas.microsoft.com/office/drawing/2014/main" id="{2716A9F5-9EEC-404A-A92C-C10A9B60E051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150" y="5273559"/>
            <a:ext cx="608129" cy="583743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E66B8589-7B1C-4CA3-A449-32D3638178FC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502" y="5336074"/>
            <a:ext cx="413469" cy="561307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C08808C4-56D2-400F-A953-A4B3FB0DDC03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495" y="5374767"/>
            <a:ext cx="413469" cy="561307"/>
          </a:xfrm>
          <a:prstGeom prst="rect">
            <a:avLst/>
          </a:prstGeom>
        </p:spPr>
      </p:pic>
      <p:pic>
        <p:nvPicPr>
          <p:cNvPr id="357" name="Picture 356">
            <a:extLst>
              <a:ext uri="{FF2B5EF4-FFF2-40B4-BE49-F238E27FC236}">
                <a16:creationId xmlns:a16="http://schemas.microsoft.com/office/drawing/2014/main" id="{849429BF-D4FA-43AB-A902-AE0B965E7B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767" y="5345761"/>
            <a:ext cx="608129" cy="583743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FAE93324-661E-468E-85B1-4C37A7EAF4D3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262" y="5377658"/>
            <a:ext cx="608129" cy="583743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CF62AF69-BC0C-42A2-B4E1-64C91C63491A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915" y="4589891"/>
            <a:ext cx="1787585" cy="1152000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32BEFCAB-3DC0-4027-9B66-396CD6E2EB2F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859" y="4679290"/>
            <a:ext cx="1787585" cy="1152000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465B9BAC-EE6C-4AD8-9E21-F87DA92CB3A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613" y="4669882"/>
            <a:ext cx="1740035" cy="1152000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1B21A920-1A8F-4384-B9F3-6BD6FEE2593E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21" y="4541481"/>
            <a:ext cx="1740035" cy="1152000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DC54FACE-C204-43F0-9DDF-A6459AF90B23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783" y="5040154"/>
            <a:ext cx="413469" cy="561307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4D9B3EA4-5110-4AE5-95C6-02A49500F815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163" y="5083475"/>
            <a:ext cx="608129" cy="583743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C5B0580A-57E5-4E50-97D3-806A4CB46053}"/>
              </a:ext>
            </a:extLst>
          </p:cNvPr>
          <p:cNvPicPr>
            <a:picLocks noChangeAspect="1"/>
          </p:cNvPicPr>
          <p:nvPr/>
        </p:nvPicPr>
        <p:blipFill rotWithShape="1">
          <a:blip r:embed="rId8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8569" y="5066664"/>
            <a:ext cx="413469" cy="561307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5BB3B218-DC6A-4390-BBDD-9CABB2A69C1D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611" y="5135001"/>
            <a:ext cx="608129" cy="583743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95505A4F-F215-432B-8A03-0D14B675A429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006" y="4950011"/>
            <a:ext cx="608129" cy="583743"/>
          </a:xfrm>
          <a:prstGeom prst="rect">
            <a:avLst/>
          </a:prstGeom>
        </p:spPr>
      </p:pic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255E79C1-462C-4628-8914-AA2E1681B270}"/>
              </a:ext>
            </a:extLst>
          </p:cNvPr>
          <p:cNvSpPr/>
          <p:nvPr/>
        </p:nvSpPr>
        <p:spPr>
          <a:xfrm>
            <a:off x="10890834" y="4790937"/>
            <a:ext cx="900000" cy="288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CLEAR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11C52364-8C78-47B3-9C1B-F19832552109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6126" y="1406135"/>
            <a:ext cx="1413779" cy="9360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FE8402B0-B93D-4ECB-BD32-4B6F023C2706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09836" y="1785692"/>
            <a:ext cx="435404" cy="382181"/>
          </a:xfrm>
          <a:prstGeom prst="rect">
            <a:avLst/>
          </a:prstGeom>
        </p:spPr>
      </p:pic>
      <p:pic>
        <p:nvPicPr>
          <p:cNvPr id="406" name="Picture 405">
            <a:extLst>
              <a:ext uri="{FF2B5EF4-FFF2-40B4-BE49-F238E27FC236}">
                <a16:creationId xmlns:a16="http://schemas.microsoft.com/office/drawing/2014/main" id="{EB4D9E1F-C26C-4532-8AEC-5DAEAE5EF2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90158" y="2070827"/>
            <a:ext cx="494991" cy="482534"/>
          </a:xfrm>
          <a:prstGeom prst="rect">
            <a:avLst/>
          </a:prstGeom>
        </p:spPr>
      </p:pic>
      <p:pic>
        <p:nvPicPr>
          <p:cNvPr id="407" name="Picture 406">
            <a:extLst>
              <a:ext uri="{FF2B5EF4-FFF2-40B4-BE49-F238E27FC236}">
                <a16:creationId xmlns:a16="http://schemas.microsoft.com/office/drawing/2014/main" id="{4034A5E7-1521-492B-B787-3F0BCF5CBCD3}"/>
              </a:ext>
            </a:extLst>
          </p:cNvPr>
          <p:cNvPicPr>
            <a:picLocks noChangeAspect="1"/>
          </p:cNvPicPr>
          <p:nvPr/>
        </p:nvPicPr>
        <p:blipFill rotWithShape="1">
          <a:blip r:embed="rId9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0" y="6039383"/>
            <a:ext cx="12411792" cy="897920"/>
          </a:xfrm>
          <a:prstGeom prst="rect">
            <a:avLst/>
          </a:prstGeom>
        </p:spPr>
      </p:pic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BE87C90-68EA-4DF9-973D-C5B7FCE4F6AF}"/>
              </a:ext>
            </a:extLst>
          </p:cNvPr>
          <p:cNvGrpSpPr/>
          <p:nvPr/>
        </p:nvGrpSpPr>
        <p:grpSpPr>
          <a:xfrm>
            <a:off x="9112102" y="5893778"/>
            <a:ext cx="2170550" cy="856287"/>
            <a:chOff x="8810225" y="5707921"/>
            <a:chExt cx="2170550" cy="856287"/>
          </a:xfrm>
        </p:grpSpPr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98F227F5-1D48-4E37-A041-67E8978D4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1" cstate="screen">
              <a:extLst>
                <a:ext uri="{BEBA8EAE-BF5A-486C-A8C5-ECC9F3942E4B}">
                  <a14:imgProps xmlns:a14="http://schemas.microsoft.com/office/drawing/2010/main">
                    <a14:imgLayer r:embed="rId92">
                      <a14:imgEffect>
                        <a14:backgroundRemoval t="0" b="100000" l="8451" r="95070">
                          <a14:foregroundMark x1="8451" y1="32653" x2="9859" y2="51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0225" y="5707921"/>
              <a:ext cx="2170550" cy="856287"/>
            </a:xfrm>
            <a:prstGeom prst="rect">
              <a:avLst/>
            </a:prstGeom>
          </p:spPr>
        </p:pic>
        <p:pic>
          <p:nvPicPr>
            <p:cNvPr id="365" name="Picture 364">
              <a:extLst>
                <a:ext uri="{FF2B5EF4-FFF2-40B4-BE49-F238E27FC236}">
                  <a16:creationId xmlns:a16="http://schemas.microsoft.com/office/drawing/2014/main" id="{604D154E-E987-4F22-AB18-407CB60BE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7231" b="35660"/>
            <a:stretch/>
          </p:blipFill>
          <p:spPr>
            <a:xfrm rot="20243430">
              <a:off x="10196687" y="5864823"/>
              <a:ext cx="141392" cy="176513"/>
            </a:xfrm>
            <a:prstGeom prst="rect">
              <a:avLst/>
            </a:prstGeom>
          </p:spPr>
        </p:pic>
      </p:grpSp>
      <p:pic>
        <p:nvPicPr>
          <p:cNvPr id="362" name="Picture 361">
            <a:extLst>
              <a:ext uri="{FF2B5EF4-FFF2-40B4-BE49-F238E27FC236}">
                <a16:creationId xmlns:a16="http://schemas.microsoft.com/office/drawing/2014/main" id="{B043CF30-719D-4405-9D1E-E8DD383DFCC9}"/>
              </a:ext>
            </a:extLst>
          </p:cNvPr>
          <p:cNvPicPr>
            <a:picLocks noChangeAspect="1"/>
          </p:cNvPicPr>
          <p:nvPr/>
        </p:nvPicPr>
        <p:blipFill rotWithShape="1">
          <a:blip r:embed="rId9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844562" y="5926997"/>
            <a:ext cx="779775" cy="368771"/>
          </a:xfrm>
          <a:prstGeom prst="rect">
            <a:avLst/>
          </a:prstGeom>
        </p:spPr>
      </p:pic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244772D9-0111-4455-8B10-B51307B08516}"/>
              </a:ext>
            </a:extLst>
          </p:cNvPr>
          <p:cNvSpPr/>
          <p:nvPr/>
        </p:nvSpPr>
        <p:spPr>
          <a:xfrm rot="20373280">
            <a:off x="10298719" y="5398853"/>
            <a:ext cx="1750201" cy="414768"/>
          </a:xfrm>
          <a:prstGeom prst="ribbon2">
            <a:avLst>
              <a:gd name="adj1" fmla="val 16667"/>
              <a:gd name="adj2" fmla="val 6492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tx1"/>
                </a:solidFill>
              </a:rPr>
              <a:t>Escaped!</a:t>
            </a:r>
            <a:endParaRPr lang="en-US" b="1" dirty="0">
              <a:ln/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9653" y="2071257"/>
            <a:ext cx="1640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this T-Rex if you catch the runner</a:t>
            </a:r>
          </a:p>
        </p:txBody>
      </p:sp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9B6C17-2167-4C50-A91C-6EA95E1B2035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-129408" y="279482"/>
            <a:ext cx="1560711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6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6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6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6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6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6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54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459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0" fill="hold">
                      <p:stCondLst>
                        <p:cond delay="0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550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1" fill="hold">
                      <p:stCondLst>
                        <p:cond delay="0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>
                      <p:stCondLst>
                        <p:cond delay="0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690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1" fill="hold">
                      <p:stCondLst>
                        <p:cond delay="0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711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2" fill="hold">
                      <p:stCondLst>
                        <p:cond delay="0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718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9" fill="hold">
                      <p:stCondLst>
                        <p:cond delay="0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725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6" fill="hold">
                      <p:stCondLst>
                        <p:cond delay="0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753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4" fill="hold">
                      <p:stCondLst>
                        <p:cond delay="0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760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1" fill="hold">
                      <p:stCondLst>
                        <p:cond delay="0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013 -0.00278 -6.25E-7 -0.00555 0.00039 -0.0081 C 0.00078 -0.01018 0.00182 -0.0118 0.00247 -0.01366 C 0.00287 -0.01458 0.00313 -0.01551 0.00352 -0.01643 C 0.00456 -0.01805 0.00573 -0.01967 0.00651 -0.02176 C 0.00794 -0.02523 0.00703 -0.02407 0.00912 -0.02546 C 0.01081 -0.02731 0.01068 -0.02616 0.01068 -0.02824 L 0.03151 -0.03981 L 0.05755 -0.02639 L 0.06016 0.01458 L 0.05859 0.05995 " pathEditMode="relative" rAng="0" ptsTypes="AAAAAAAAAAAA">
                                      <p:cBhvr>
                                        <p:cTn id="764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995"/>
                                    </p:animMotion>
                                  </p:childTnLst>
                                </p:cTn>
                              </p:par>
                              <p:par>
                                <p:cTn id="7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6" dur="1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3" dur="5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5 -3.7037E-6 " pathEditMode="relative" rAng="0" ptsTypes="AA">
                                      <p:cBhvr>
                                        <p:cTn id="775" dur="5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781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2" fill="hold">
                      <p:stCondLst>
                        <p:cond delay="0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816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7" fill="hold">
                      <p:stCondLst>
                        <p:cond delay="0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844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5" fill="hold">
                      <p:stCondLst>
                        <p:cond delay="0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851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2" fill="hold">
                      <p:stCondLst>
                        <p:cond delay="0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858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9" fill="hold">
                      <p:stCondLst>
                        <p:cond delay="0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893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4" fill="hold">
                      <p:stCondLst>
                        <p:cond delay="0"/>
                      </p:stCondLst>
                      <p:childTnLst>
                        <p:par>
                          <p:cTn id="895" fill="hold">
                            <p:stCondLst>
                              <p:cond delay="0"/>
                            </p:stCondLst>
                            <p:childTnLst>
                              <p:par>
                                <p:cTn id="8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900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1" fill="hold">
                      <p:stCondLst>
                        <p:cond delay="0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921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2" fill="hold">
                      <p:stCondLst>
                        <p:cond delay="0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928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9" fill="hold">
                      <p:stCondLst>
                        <p:cond delay="0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94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3" fill="hold">
                      <p:stCondLst>
                        <p:cond delay="0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>
                      <p:stCondLst>
                        <p:cond delay="0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963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4" fill="hold">
                      <p:stCondLst>
                        <p:cond delay="0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970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1" fill="hold">
                      <p:stCondLst>
                        <p:cond delay="0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98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5" fill="hold">
                      <p:stCondLst>
                        <p:cond delay="0"/>
                      </p:stCondLst>
                      <p:childTnLst>
                        <p:par>
                          <p:cTn id="986" fill="hold">
                            <p:stCondLst>
                              <p:cond delay="0"/>
                            </p:stCondLst>
                            <p:childTnLst>
                              <p:par>
                                <p:cTn id="9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991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2" fill="hold">
                      <p:stCondLst>
                        <p:cond delay="0"/>
                      </p:stCondLst>
                      <p:childTnLst>
                        <p:par>
                          <p:cTn id="993" fill="hold">
                            <p:stCondLst>
                              <p:cond delay="0"/>
                            </p:stCondLst>
                            <p:childTnLst>
                              <p:par>
                                <p:cTn id="9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>
                      <p:stCondLst>
                        <p:cond delay="0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01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3" fill="hold">
                      <p:stCondLst>
                        <p:cond delay="0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019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0" fill="hold">
                      <p:stCondLst>
                        <p:cond delay="0"/>
                      </p:stCondLst>
                      <p:childTnLst>
                        <p:par>
                          <p:cTn id="1021" fill="hold">
                            <p:stCondLst>
                              <p:cond delay="0"/>
                            </p:stCondLst>
                            <p:childTnLst>
                              <p:par>
                                <p:cTn id="1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026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7" fill="hold">
                      <p:stCondLst>
                        <p:cond delay="0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033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4" fill="hold">
                      <p:stCondLst>
                        <p:cond delay="0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047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8" fill="hold">
                      <p:stCondLst>
                        <p:cond delay="0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1054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5" fill="hold">
                      <p:stCondLst>
                        <p:cond delay="0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061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2" fill="hold">
                      <p:stCondLst>
                        <p:cond delay="0"/>
                      </p:stCondLst>
                      <p:childTnLst>
                        <p:par>
                          <p:cTn id="1063" fill="hold">
                            <p:stCondLst>
                              <p:cond delay="0"/>
                            </p:stCondLst>
                            <p:childTnLst>
                              <p:par>
                                <p:cTn id="10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1068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9" fill="hold">
                      <p:stCondLst>
                        <p:cond delay="0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1075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6" fill="hold">
                      <p:stCondLst>
                        <p:cond delay="0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089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0" fill="hold">
                      <p:stCondLst>
                        <p:cond delay="0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1096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7" fill="hold">
                      <p:stCondLst>
                        <p:cond delay="0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1103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4" fill="hold">
                      <p:stCondLst>
                        <p:cond delay="0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110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1" fill="hold">
                      <p:stCondLst>
                        <p:cond delay="0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1117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8" fill="hold">
                      <p:stCondLst>
                        <p:cond delay="0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31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2" fill="hold">
                      <p:stCondLst>
                        <p:cond delay="0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113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9" fill="hold">
                      <p:stCondLst>
                        <p:cond delay="0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145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6" fill="hold">
                      <p:stCondLst>
                        <p:cond delay="0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15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3" fill="hold">
                      <p:stCondLst>
                        <p:cond delay="0"/>
                      </p:stCondLst>
                      <p:childTnLst>
                        <p:par>
                          <p:cTn id="1154" fill="hold">
                            <p:stCondLst>
                              <p:cond delay="0"/>
                            </p:stCondLst>
                            <p:childTnLst>
                              <p:par>
                                <p:cTn id="1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59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0" fill="hold">
                      <p:stCondLst>
                        <p:cond delay="0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173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4" fill="hold">
                      <p:stCondLst>
                        <p:cond delay="0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180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1" fill="hold">
                      <p:stCondLst>
                        <p:cond delay="0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1187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8" fill="hold">
                      <p:stCondLst>
                        <p:cond delay="0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1201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2" fill="hold">
                      <p:stCondLst>
                        <p:cond delay="0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1208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9" fill="hold">
                      <p:stCondLst>
                        <p:cond delay="0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215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6" fill="hold">
                      <p:stCondLst>
                        <p:cond delay="0"/>
                      </p:stCondLst>
                      <p:childTnLst>
                        <p:par>
                          <p:cTn id="1217" fill="hold">
                            <p:stCondLst>
                              <p:cond delay="0"/>
                            </p:stCondLst>
                            <p:childTnLst>
                              <p:par>
                                <p:cTn id="1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122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3" fill="hold">
                      <p:stCondLst>
                        <p:cond delay="0"/>
                      </p:stCondLst>
                      <p:childTnLst>
                        <p:par>
                          <p:cTn id="1224" fill="hold">
                            <p:stCondLst>
                              <p:cond delay="0"/>
                            </p:stCondLst>
                            <p:childTnLst>
                              <p:par>
                                <p:cTn id="1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1229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0" fill="hold">
                      <p:stCondLst>
                        <p:cond delay="0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123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7" fill="hold">
                      <p:stCondLst>
                        <p:cond delay="0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1250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1" fill="hold">
                      <p:stCondLst>
                        <p:cond delay="0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1257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8" fill="hold">
                      <p:stCondLst>
                        <p:cond delay="0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1264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5" fill="hold">
                      <p:stCondLst>
                        <p:cond delay="0"/>
                      </p:stCondLst>
                      <p:childTnLst>
                        <p:par>
                          <p:cTn id="1266" fill="hold">
                            <p:stCondLst>
                              <p:cond delay="0"/>
                            </p:stCondLst>
                            <p:childTnLst>
                              <p:par>
                                <p:cTn id="1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1271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2" fill="hold">
                      <p:stCondLst>
                        <p:cond delay="0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127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9" fill="hold">
                      <p:stCondLst>
                        <p:cond delay="0"/>
                      </p:stCondLst>
                      <p:childTnLst>
                        <p:par>
                          <p:cTn id="1280" fill="hold">
                            <p:stCondLst>
                              <p:cond delay="0"/>
                            </p:stCondLst>
                            <p:childTnLst>
                              <p:par>
                                <p:cTn id="1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285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6" fill="hold">
                      <p:stCondLst>
                        <p:cond delay="0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1292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3" fill="hold">
                      <p:stCondLst>
                        <p:cond delay="0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1299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0" fill="hold">
                      <p:stCondLst>
                        <p:cond delay="0"/>
                      </p:stCondLst>
                      <p:childTnLst>
                        <p:par>
                          <p:cTn id="1301" fill="hold">
                            <p:stCondLst>
                              <p:cond delay="0"/>
                            </p:stCondLst>
                            <p:childTnLst>
                              <p:par>
                                <p:cTn id="13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130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7" fill="hold">
                      <p:stCondLst>
                        <p:cond delay="0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131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4" fill="hold">
                      <p:stCondLst>
                        <p:cond delay="0"/>
                      </p:stCondLst>
                      <p:childTnLst>
                        <p:par>
                          <p:cTn id="1315" fill="hold">
                            <p:stCondLst>
                              <p:cond delay="0"/>
                            </p:stCondLst>
                            <p:childTnLst>
                              <p:par>
                                <p:cTn id="1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1320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1" fill="hold">
                      <p:stCondLst>
                        <p:cond delay="0"/>
                      </p:stCondLst>
                      <p:childTnLst>
                        <p:par>
                          <p:cTn id="1322" fill="hold">
                            <p:stCondLst>
                              <p:cond delay="0"/>
                            </p:stCondLst>
                            <p:childTnLst>
                              <p:par>
                                <p:cTn id="13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1327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8" fill="hold">
                      <p:stCondLst>
                        <p:cond delay="0"/>
                      </p:stCondLst>
                      <p:childTnLst>
                        <p:par>
                          <p:cTn id="1329" fill="hold">
                            <p:stCondLst>
                              <p:cond delay="0"/>
                            </p:stCondLst>
                            <p:childTnLst>
                              <p:par>
                                <p:cTn id="13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1334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5" fill="hold">
                      <p:stCondLst>
                        <p:cond delay="0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1341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2" fill="hold">
                      <p:stCondLst>
                        <p:cond delay="0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355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6" fill="hold">
                      <p:stCondLst>
                        <p:cond delay="0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1369" restart="whenNotActive" fill="hold" evtFilter="cancelBubble" nodeType="interactiveSeq">
                <p:stCondLst>
                  <p:cond evt="onClick" delay="0">
                    <p:tgtEl>
                      <p:spTgt spid="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0" fill="hold">
                      <p:stCondLst>
                        <p:cond delay="0"/>
                      </p:stCondLst>
                      <p:childTnLst>
                        <p:par>
                          <p:cTn id="1371" fill="hold">
                            <p:stCondLst>
                              <p:cond delay="0"/>
                            </p:stCondLst>
                            <p:childTnLst>
                              <p:par>
                                <p:cTn id="13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"/>
                  </p:tgtEl>
                </p:cond>
              </p:nextCondLst>
            </p:seq>
            <p:seq concurrent="1" nextAc="seek">
              <p:cTn id="1376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7" fill="hold">
                      <p:stCondLst>
                        <p:cond delay="0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D89F3A71-A2A3-4FB6-9F91-3068E0701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54" b="98462" l="5674" r="96454">
                        <a14:foregroundMark x1="39953" y1="8791" x2="44444" y2="10110"/>
                        <a14:foregroundMark x1="67139" y1="7473" x2="61939" y2="20440"/>
                        <a14:foregroundMark x1="11584" y1="74725" x2="5674" y2="83736"/>
                        <a14:foregroundMark x1="39243" y1="88352" x2="47991" y2="98681"/>
                        <a14:foregroundMark x1="70686" y1="6154" x2="58392" y2="6154"/>
                        <a14:backgroundMark x1="94090" y1="19780" x2="69976" y2="21758"/>
                        <a14:backgroundMark x1="67849" y1="23077" x2="75887" y2="23736"/>
                        <a14:backgroundMark x1="95981" y1="17363" x2="96690" y2="2153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318" r="39908" b="-1"/>
          <a:stretch/>
        </p:blipFill>
        <p:spPr>
          <a:xfrm rot="18857654" flipH="1">
            <a:off x="6071981" y="1555592"/>
            <a:ext cx="1133390" cy="1342203"/>
          </a:xfrm>
          <a:prstGeom prst="rect">
            <a:avLst/>
          </a:prstGeom>
        </p:spPr>
      </p:pic>
      <p:sp useBgFill="1">
        <p:nvSpPr>
          <p:cNvPr id="152" name="Freeform 151"/>
          <p:cNvSpPr/>
          <p:nvPr/>
        </p:nvSpPr>
        <p:spPr>
          <a:xfrm>
            <a:off x="6449786" y="1191986"/>
            <a:ext cx="653143" cy="759977"/>
          </a:xfrm>
          <a:custGeom>
            <a:avLst/>
            <a:gdLst>
              <a:gd name="connsiteX0" fmla="*/ 498021 w 653143"/>
              <a:gd name="connsiteY0" fmla="*/ 130628 h 759977"/>
              <a:gd name="connsiteX1" fmla="*/ 506185 w 653143"/>
              <a:gd name="connsiteY1" fmla="*/ 212271 h 759977"/>
              <a:gd name="connsiteX2" fmla="*/ 538843 w 653143"/>
              <a:gd name="connsiteY2" fmla="*/ 261257 h 759977"/>
              <a:gd name="connsiteX3" fmla="*/ 579664 w 653143"/>
              <a:gd name="connsiteY3" fmla="*/ 302078 h 759977"/>
              <a:gd name="connsiteX4" fmla="*/ 604157 w 653143"/>
              <a:gd name="connsiteY4" fmla="*/ 351064 h 759977"/>
              <a:gd name="connsiteX5" fmla="*/ 628650 w 653143"/>
              <a:gd name="connsiteY5" fmla="*/ 400050 h 759977"/>
              <a:gd name="connsiteX6" fmla="*/ 653143 w 653143"/>
              <a:gd name="connsiteY6" fmla="*/ 489857 h 759977"/>
              <a:gd name="connsiteX7" fmla="*/ 644978 w 653143"/>
              <a:gd name="connsiteY7" fmla="*/ 604157 h 759977"/>
              <a:gd name="connsiteX8" fmla="*/ 604157 w 653143"/>
              <a:gd name="connsiteY8" fmla="*/ 677635 h 759977"/>
              <a:gd name="connsiteX9" fmla="*/ 563335 w 653143"/>
              <a:gd name="connsiteY9" fmla="*/ 718457 h 759977"/>
              <a:gd name="connsiteX10" fmla="*/ 555171 w 653143"/>
              <a:gd name="connsiteY10" fmla="*/ 693964 h 759977"/>
              <a:gd name="connsiteX11" fmla="*/ 547007 w 653143"/>
              <a:gd name="connsiteY11" fmla="*/ 644978 h 759977"/>
              <a:gd name="connsiteX12" fmla="*/ 530678 w 653143"/>
              <a:gd name="connsiteY12" fmla="*/ 669471 h 759977"/>
              <a:gd name="connsiteX13" fmla="*/ 522514 w 653143"/>
              <a:gd name="connsiteY13" fmla="*/ 693964 h 759977"/>
              <a:gd name="connsiteX14" fmla="*/ 498021 w 653143"/>
              <a:gd name="connsiteY14" fmla="*/ 710293 h 759977"/>
              <a:gd name="connsiteX15" fmla="*/ 489857 w 653143"/>
              <a:gd name="connsiteY15" fmla="*/ 685800 h 759977"/>
              <a:gd name="connsiteX16" fmla="*/ 481693 w 653143"/>
              <a:gd name="connsiteY16" fmla="*/ 636814 h 759977"/>
              <a:gd name="connsiteX17" fmla="*/ 465364 w 653143"/>
              <a:gd name="connsiteY17" fmla="*/ 685800 h 759977"/>
              <a:gd name="connsiteX18" fmla="*/ 457200 w 653143"/>
              <a:gd name="connsiteY18" fmla="*/ 710293 h 759977"/>
              <a:gd name="connsiteX19" fmla="*/ 440871 w 653143"/>
              <a:gd name="connsiteY19" fmla="*/ 677635 h 759977"/>
              <a:gd name="connsiteX20" fmla="*/ 432707 w 653143"/>
              <a:gd name="connsiteY20" fmla="*/ 636814 h 759977"/>
              <a:gd name="connsiteX21" fmla="*/ 416378 w 653143"/>
              <a:gd name="connsiteY21" fmla="*/ 685800 h 759977"/>
              <a:gd name="connsiteX22" fmla="*/ 383721 w 653143"/>
              <a:gd name="connsiteY22" fmla="*/ 718457 h 759977"/>
              <a:gd name="connsiteX23" fmla="*/ 367393 w 653143"/>
              <a:gd name="connsiteY23" fmla="*/ 693964 h 759977"/>
              <a:gd name="connsiteX24" fmla="*/ 359228 w 653143"/>
              <a:gd name="connsiteY24" fmla="*/ 669471 h 759977"/>
              <a:gd name="connsiteX25" fmla="*/ 342900 w 653143"/>
              <a:gd name="connsiteY25" fmla="*/ 693964 h 759977"/>
              <a:gd name="connsiteX26" fmla="*/ 318407 w 653143"/>
              <a:gd name="connsiteY26" fmla="*/ 710293 h 759977"/>
              <a:gd name="connsiteX27" fmla="*/ 293914 w 653143"/>
              <a:gd name="connsiteY27" fmla="*/ 759278 h 759977"/>
              <a:gd name="connsiteX28" fmla="*/ 269421 w 653143"/>
              <a:gd name="connsiteY28" fmla="*/ 751114 h 759977"/>
              <a:gd name="connsiteX29" fmla="*/ 261257 w 653143"/>
              <a:gd name="connsiteY29" fmla="*/ 726621 h 759977"/>
              <a:gd name="connsiteX30" fmla="*/ 253093 w 653143"/>
              <a:gd name="connsiteY30" fmla="*/ 677635 h 759977"/>
              <a:gd name="connsiteX31" fmla="*/ 228600 w 653143"/>
              <a:gd name="connsiteY31" fmla="*/ 685800 h 759977"/>
              <a:gd name="connsiteX32" fmla="*/ 204107 w 653143"/>
              <a:gd name="connsiteY32" fmla="*/ 702128 h 759977"/>
              <a:gd name="connsiteX33" fmla="*/ 65314 w 653143"/>
              <a:gd name="connsiteY33" fmla="*/ 693964 h 759977"/>
              <a:gd name="connsiteX34" fmla="*/ 57150 w 653143"/>
              <a:gd name="connsiteY34" fmla="*/ 538843 h 759977"/>
              <a:gd name="connsiteX35" fmla="*/ 32657 w 653143"/>
              <a:gd name="connsiteY35" fmla="*/ 489857 h 759977"/>
              <a:gd name="connsiteX36" fmla="*/ 16328 w 653143"/>
              <a:gd name="connsiteY36" fmla="*/ 440871 h 759977"/>
              <a:gd name="connsiteX37" fmla="*/ 0 w 653143"/>
              <a:gd name="connsiteY37" fmla="*/ 367393 h 759977"/>
              <a:gd name="connsiteX38" fmla="*/ 8164 w 653143"/>
              <a:gd name="connsiteY38" fmla="*/ 269421 h 759977"/>
              <a:gd name="connsiteX39" fmla="*/ 16328 w 653143"/>
              <a:gd name="connsiteY39" fmla="*/ 244928 h 759977"/>
              <a:gd name="connsiteX40" fmla="*/ 40821 w 653143"/>
              <a:gd name="connsiteY40" fmla="*/ 236764 h 759977"/>
              <a:gd name="connsiteX41" fmla="*/ 89807 w 653143"/>
              <a:gd name="connsiteY41" fmla="*/ 204107 h 759977"/>
              <a:gd name="connsiteX42" fmla="*/ 114300 w 653143"/>
              <a:gd name="connsiteY42" fmla="*/ 187778 h 759977"/>
              <a:gd name="connsiteX43" fmla="*/ 138793 w 653143"/>
              <a:gd name="connsiteY43" fmla="*/ 179614 h 759977"/>
              <a:gd name="connsiteX44" fmla="*/ 163285 w 653143"/>
              <a:gd name="connsiteY44" fmla="*/ 163285 h 759977"/>
              <a:gd name="connsiteX45" fmla="*/ 171450 w 653143"/>
              <a:gd name="connsiteY45" fmla="*/ 138793 h 759977"/>
              <a:gd name="connsiteX46" fmla="*/ 179614 w 653143"/>
              <a:gd name="connsiteY46" fmla="*/ 57150 h 759977"/>
              <a:gd name="connsiteX47" fmla="*/ 204107 w 653143"/>
              <a:gd name="connsiteY47" fmla="*/ 40821 h 759977"/>
              <a:gd name="connsiteX48" fmla="*/ 285750 w 653143"/>
              <a:gd name="connsiteY48" fmla="*/ 16328 h 759977"/>
              <a:gd name="connsiteX49" fmla="*/ 334735 w 653143"/>
              <a:gd name="connsiteY49" fmla="*/ 0 h 759977"/>
              <a:gd name="connsiteX50" fmla="*/ 391885 w 653143"/>
              <a:gd name="connsiteY50" fmla="*/ 24493 h 759977"/>
              <a:gd name="connsiteX51" fmla="*/ 432707 w 653143"/>
              <a:gd name="connsiteY51" fmla="*/ 65314 h 759977"/>
              <a:gd name="connsiteX52" fmla="*/ 481693 w 653143"/>
              <a:gd name="connsiteY52" fmla="*/ 138793 h 759977"/>
              <a:gd name="connsiteX53" fmla="*/ 498021 w 653143"/>
              <a:gd name="connsiteY53" fmla="*/ 163285 h 759977"/>
              <a:gd name="connsiteX54" fmla="*/ 498021 w 653143"/>
              <a:gd name="connsiteY54" fmla="*/ 220435 h 75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53143" h="759977">
                <a:moveTo>
                  <a:pt x="498021" y="130628"/>
                </a:moveTo>
                <a:cubicBezTo>
                  <a:pt x="500742" y="157842"/>
                  <a:pt x="502026" y="185239"/>
                  <a:pt x="506185" y="212271"/>
                </a:cubicBezTo>
                <a:cubicBezTo>
                  <a:pt x="511058" y="243944"/>
                  <a:pt x="517580" y="235741"/>
                  <a:pt x="538843" y="261257"/>
                </a:cubicBezTo>
                <a:cubicBezTo>
                  <a:pt x="572860" y="302078"/>
                  <a:pt x="534760" y="272143"/>
                  <a:pt x="579664" y="302078"/>
                </a:cubicBezTo>
                <a:cubicBezTo>
                  <a:pt x="600184" y="363642"/>
                  <a:pt x="572503" y="287757"/>
                  <a:pt x="604157" y="351064"/>
                </a:cubicBezTo>
                <a:cubicBezTo>
                  <a:pt x="637959" y="418668"/>
                  <a:pt x="581853" y="329856"/>
                  <a:pt x="628650" y="400050"/>
                </a:cubicBezTo>
                <a:cubicBezTo>
                  <a:pt x="649366" y="462200"/>
                  <a:pt x="641602" y="432158"/>
                  <a:pt x="653143" y="489857"/>
                </a:cubicBezTo>
                <a:cubicBezTo>
                  <a:pt x="650421" y="527957"/>
                  <a:pt x="649441" y="566222"/>
                  <a:pt x="644978" y="604157"/>
                </a:cubicBezTo>
                <a:cubicBezTo>
                  <a:pt x="641898" y="630332"/>
                  <a:pt x="615843" y="660106"/>
                  <a:pt x="604157" y="677635"/>
                </a:cubicBezTo>
                <a:cubicBezTo>
                  <a:pt x="582385" y="710292"/>
                  <a:pt x="595992" y="696685"/>
                  <a:pt x="563335" y="718457"/>
                </a:cubicBezTo>
                <a:cubicBezTo>
                  <a:pt x="560614" y="710293"/>
                  <a:pt x="557038" y="702365"/>
                  <a:pt x="555171" y="693964"/>
                </a:cubicBezTo>
                <a:cubicBezTo>
                  <a:pt x="551580" y="677804"/>
                  <a:pt x="558712" y="656683"/>
                  <a:pt x="547007" y="644978"/>
                </a:cubicBezTo>
                <a:cubicBezTo>
                  <a:pt x="540069" y="638040"/>
                  <a:pt x="536121" y="661307"/>
                  <a:pt x="530678" y="669471"/>
                </a:cubicBezTo>
                <a:cubicBezTo>
                  <a:pt x="527957" y="677635"/>
                  <a:pt x="527890" y="687244"/>
                  <a:pt x="522514" y="693964"/>
                </a:cubicBezTo>
                <a:cubicBezTo>
                  <a:pt x="516384" y="701626"/>
                  <a:pt x="507540" y="712673"/>
                  <a:pt x="498021" y="710293"/>
                </a:cubicBezTo>
                <a:cubicBezTo>
                  <a:pt x="489672" y="708206"/>
                  <a:pt x="491724" y="694201"/>
                  <a:pt x="489857" y="685800"/>
                </a:cubicBezTo>
                <a:cubicBezTo>
                  <a:pt x="486266" y="669640"/>
                  <a:pt x="484414" y="653143"/>
                  <a:pt x="481693" y="636814"/>
                </a:cubicBezTo>
                <a:lnTo>
                  <a:pt x="465364" y="685800"/>
                </a:lnTo>
                <a:lnTo>
                  <a:pt x="457200" y="710293"/>
                </a:lnTo>
                <a:cubicBezTo>
                  <a:pt x="451757" y="699407"/>
                  <a:pt x="444720" y="689181"/>
                  <a:pt x="440871" y="677635"/>
                </a:cubicBezTo>
                <a:cubicBezTo>
                  <a:pt x="436483" y="664471"/>
                  <a:pt x="445871" y="632426"/>
                  <a:pt x="432707" y="636814"/>
                </a:cubicBezTo>
                <a:cubicBezTo>
                  <a:pt x="416378" y="642257"/>
                  <a:pt x="421821" y="669471"/>
                  <a:pt x="416378" y="685800"/>
                </a:cubicBezTo>
                <a:cubicBezTo>
                  <a:pt x="405492" y="718457"/>
                  <a:pt x="416379" y="707572"/>
                  <a:pt x="383721" y="718457"/>
                </a:cubicBezTo>
                <a:cubicBezTo>
                  <a:pt x="378278" y="710293"/>
                  <a:pt x="371781" y="702740"/>
                  <a:pt x="367393" y="693964"/>
                </a:cubicBezTo>
                <a:cubicBezTo>
                  <a:pt x="363544" y="686267"/>
                  <a:pt x="367834" y="669471"/>
                  <a:pt x="359228" y="669471"/>
                </a:cubicBezTo>
                <a:cubicBezTo>
                  <a:pt x="349416" y="669471"/>
                  <a:pt x="349838" y="687026"/>
                  <a:pt x="342900" y="693964"/>
                </a:cubicBezTo>
                <a:cubicBezTo>
                  <a:pt x="335962" y="700902"/>
                  <a:pt x="326571" y="704850"/>
                  <a:pt x="318407" y="710293"/>
                </a:cubicBezTo>
                <a:cubicBezTo>
                  <a:pt x="314970" y="720604"/>
                  <a:pt x="306089" y="754408"/>
                  <a:pt x="293914" y="759278"/>
                </a:cubicBezTo>
                <a:cubicBezTo>
                  <a:pt x="285924" y="762474"/>
                  <a:pt x="277585" y="753835"/>
                  <a:pt x="269421" y="751114"/>
                </a:cubicBezTo>
                <a:cubicBezTo>
                  <a:pt x="266700" y="742950"/>
                  <a:pt x="263124" y="735022"/>
                  <a:pt x="261257" y="726621"/>
                </a:cubicBezTo>
                <a:cubicBezTo>
                  <a:pt x="257666" y="710461"/>
                  <a:pt x="263434" y="690561"/>
                  <a:pt x="253093" y="677635"/>
                </a:cubicBezTo>
                <a:cubicBezTo>
                  <a:pt x="247717" y="670915"/>
                  <a:pt x="236297" y="681951"/>
                  <a:pt x="228600" y="685800"/>
                </a:cubicBezTo>
                <a:cubicBezTo>
                  <a:pt x="219824" y="690188"/>
                  <a:pt x="212271" y="696685"/>
                  <a:pt x="204107" y="702128"/>
                </a:cubicBezTo>
                <a:cubicBezTo>
                  <a:pt x="157843" y="699407"/>
                  <a:pt x="96317" y="728411"/>
                  <a:pt x="65314" y="693964"/>
                </a:cubicBezTo>
                <a:cubicBezTo>
                  <a:pt x="30676" y="655477"/>
                  <a:pt x="61838" y="590409"/>
                  <a:pt x="57150" y="538843"/>
                </a:cubicBezTo>
                <a:cubicBezTo>
                  <a:pt x="54598" y="510773"/>
                  <a:pt x="43821" y="514976"/>
                  <a:pt x="32657" y="489857"/>
                </a:cubicBezTo>
                <a:cubicBezTo>
                  <a:pt x="25667" y="474128"/>
                  <a:pt x="21771" y="457200"/>
                  <a:pt x="16328" y="440871"/>
                </a:cubicBezTo>
                <a:cubicBezTo>
                  <a:pt x="2930" y="400677"/>
                  <a:pt x="9578" y="424861"/>
                  <a:pt x="0" y="367393"/>
                </a:cubicBezTo>
                <a:cubicBezTo>
                  <a:pt x="2721" y="334736"/>
                  <a:pt x="3833" y="301904"/>
                  <a:pt x="8164" y="269421"/>
                </a:cubicBezTo>
                <a:cubicBezTo>
                  <a:pt x="9301" y="260891"/>
                  <a:pt x="10243" y="251013"/>
                  <a:pt x="16328" y="244928"/>
                </a:cubicBezTo>
                <a:cubicBezTo>
                  <a:pt x="22413" y="238843"/>
                  <a:pt x="32657" y="239485"/>
                  <a:pt x="40821" y="236764"/>
                </a:cubicBezTo>
                <a:lnTo>
                  <a:pt x="89807" y="204107"/>
                </a:lnTo>
                <a:cubicBezTo>
                  <a:pt x="97971" y="198664"/>
                  <a:pt x="104991" y="190881"/>
                  <a:pt x="114300" y="187778"/>
                </a:cubicBezTo>
                <a:lnTo>
                  <a:pt x="138793" y="179614"/>
                </a:lnTo>
                <a:cubicBezTo>
                  <a:pt x="146957" y="174171"/>
                  <a:pt x="157155" y="170947"/>
                  <a:pt x="163285" y="163285"/>
                </a:cubicBezTo>
                <a:cubicBezTo>
                  <a:pt x="168661" y="156565"/>
                  <a:pt x="170141" y="147299"/>
                  <a:pt x="171450" y="138793"/>
                </a:cubicBezTo>
                <a:cubicBezTo>
                  <a:pt x="175609" y="111761"/>
                  <a:pt x="170965" y="83097"/>
                  <a:pt x="179614" y="57150"/>
                </a:cubicBezTo>
                <a:cubicBezTo>
                  <a:pt x="182717" y="47841"/>
                  <a:pt x="195140" y="44806"/>
                  <a:pt x="204107" y="40821"/>
                </a:cubicBezTo>
                <a:cubicBezTo>
                  <a:pt x="244060" y="23064"/>
                  <a:pt x="249224" y="27286"/>
                  <a:pt x="285750" y="16328"/>
                </a:cubicBezTo>
                <a:cubicBezTo>
                  <a:pt x="302236" y="11382"/>
                  <a:pt x="334735" y="0"/>
                  <a:pt x="334735" y="0"/>
                </a:cubicBezTo>
                <a:cubicBezTo>
                  <a:pt x="359721" y="6246"/>
                  <a:pt x="373089" y="5697"/>
                  <a:pt x="391885" y="24493"/>
                </a:cubicBezTo>
                <a:cubicBezTo>
                  <a:pt x="446311" y="78919"/>
                  <a:pt x="367395" y="21772"/>
                  <a:pt x="432707" y="65314"/>
                </a:cubicBezTo>
                <a:lnTo>
                  <a:pt x="481693" y="138793"/>
                </a:lnTo>
                <a:cubicBezTo>
                  <a:pt x="487136" y="146957"/>
                  <a:pt x="498021" y="153473"/>
                  <a:pt x="498021" y="163285"/>
                </a:cubicBezTo>
                <a:lnTo>
                  <a:pt x="498021" y="220435"/>
                </a:ln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reeform 153"/>
          <p:cNvSpPr/>
          <p:nvPr/>
        </p:nvSpPr>
        <p:spPr>
          <a:xfrm>
            <a:off x="5519057" y="1175657"/>
            <a:ext cx="1534886" cy="1700555"/>
          </a:xfrm>
          <a:custGeom>
            <a:avLst/>
            <a:gdLst>
              <a:gd name="connsiteX0" fmla="*/ 1045029 w 1534886"/>
              <a:gd name="connsiteY0" fmla="*/ 1534886 h 1700555"/>
              <a:gd name="connsiteX1" fmla="*/ 996043 w 1534886"/>
              <a:gd name="connsiteY1" fmla="*/ 1461407 h 1700555"/>
              <a:gd name="connsiteX2" fmla="*/ 955222 w 1534886"/>
              <a:gd name="connsiteY2" fmla="*/ 1436914 h 1700555"/>
              <a:gd name="connsiteX3" fmla="*/ 930729 w 1534886"/>
              <a:gd name="connsiteY3" fmla="*/ 1461407 h 1700555"/>
              <a:gd name="connsiteX4" fmla="*/ 906236 w 1534886"/>
              <a:gd name="connsiteY4" fmla="*/ 1477736 h 1700555"/>
              <a:gd name="connsiteX5" fmla="*/ 898072 w 1534886"/>
              <a:gd name="connsiteY5" fmla="*/ 1453243 h 1700555"/>
              <a:gd name="connsiteX6" fmla="*/ 889907 w 1534886"/>
              <a:gd name="connsiteY6" fmla="*/ 1387929 h 1700555"/>
              <a:gd name="connsiteX7" fmla="*/ 832757 w 1534886"/>
              <a:gd name="connsiteY7" fmla="*/ 1396093 h 1700555"/>
              <a:gd name="connsiteX8" fmla="*/ 824593 w 1534886"/>
              <a:gd name="connsiteY8" fmla="*/ 1420586 h 1700555"/>
              <a:gd name="connsiteX9" fmla="*/ 840922 w 1534886"/>
              <a:gd name="connsiteY9" fmla="*/ 1355272 h 1700555"/>
              <a:gd name="connsiteX10" fmla="*/ 832757 w 1534886"/>
              <a:gd name="connsiteY10" fmla="*/ 1306286 h 1700555"/>
              <a:gd name="connsiteX11" fmla="*/ 783772 w 1534886"/>
              <a:gd name="connsiteY11" fmla="*/ 1338943 h 1700555"/>
              <a:gd name="connsiteX12" fmla="*/ 759279 w 1534886"/>
              <a:gd name="connsiteY12" fmla="*/ 1347107 h 1700555"/>
              <a:gd name="connsiteX13" fmla="*/ 751114 w 1534886"/>
              <a:gd name="connsiteY13" fmla="*/ 1387929 h 1700555"/>
              <a:gd name="connsiteX14" fmla="*/ 759279 w 1534886"/>
              <a:gd name="connsiteY14" fmla="*/ 1289957 h 1700555"/>
              <a:gd name="connsiteX15" fmla="*/ 767443 w 1534886"/>
              <a:gd name="connsiteY15" fmla="*/ 1265464 h 1700555"/>
              <a:gd name="connsiteX16" fmla="*/ 742950 w 1534886"/>
              <a:gd name="connsiteY16" fmla="*/ 1249136 h 1700555"/>
              <a:gd name="connsiteX17" fmla="*/ 710293 w 1534886"/>
              <a:gd name="connsiteY17" fmla="*/ 1257300 h 1700555"/>
              <a:gd name="connsiteX18" fmla="*/ 677636 w 1534886"/>
              <a:gd name="connsiteY18" fmla="*/ 1306286 h 1700555"/>
              <a:gd name="connsiteX19" fmla="*/ 693964 w 1534886"/>
              <a:gd name="connsiteY19" fmla="*/ 1281793 h 1700555"/>
              <a:gd name="connsiteX20" fmla="*/ 702129 w 1534886"/>
              <a:gd name="connsiteY20" fmla="*/ 1257300 h 1700555"/>
              <a:gd name="connsiteX21" fmla="*/ 734786 w 1534886"/>
              <a:gd name="connsiteY21" fmla="*/ 1208314 h 1700555"/>
              <a:gd name="connsiteX22" fmla="*/ 710293 w 1534886"/>
              <a:gd name="connsiteY22" fmla="*/ 1191986 h 1700555"/>
              <a:gd name="connsiteX23" fmla="*/ 669472 w 1534886"/>
              <a:gd name="connsiteY23" fmla="*/ 1224643 h 1700555"/>
              <a:gd name="connsiteX24" fmla="*/ 644979 w 1534886"/>
              <a:gd name="connsiteY24" fmla="*/ 1249136 h 1700555"/>
              <a:gd name="connsiteX25" fmla="*/ 653143 w 1534886"/>
              <a:gd name="connsiteY25" fmla="*/ 1183822 h 1700555"/>
              <a:gd name="connsiteX26" fmla="*/ 669472 w 1534886"/>
              <a:gd name="connsiteY26" fmla="*/ 1159329 h 1700555"/>
              <a:gd name="connsiteX27" fmla="*/ 644979 w 1534886"/>
              <a:gd name="connsiteY27" fmla="*/ 1151164 h 1700555"/>
              <a:gd name="connsiteX28" fmla="*/ 620486 w 1534886"/>
              <a:gd name="connsiteY28" fmla="*/ 1159329 h 1700555"/>
              <a:gd name="connsiteX29" fmla="*/ 612322 w 1534886"/>
              <a:gd name="connsiteY29" fmla="*/ 1126672 h 1700555"/>
              <a:gd name="connsiteX30" fmla="*/ 604157 w 1534886"/>
              <a:gd name="connsiteY30" fmla="*/ 1102179 h 1700555"/>
              <a:gd name="connsiteX31" fmla="*/ 555172 w 1534886"/>
              <a:gd name="connsiteY31" fmla="*/ 1110343 h 1700555"/>
              <a:gd name="connsiteX32" fmla="*/ 547007 w 1534886"/>
              <a:gd name="connsiteY32" fmla="*/ 1045029 h 1700555"/>
              <a:gd name="connsiteX33" fmla="*/ 530679 w 1534886"/>
              <a:gd name="connsiteY33" fmla="*/ 1069522 h 1700555"/>
              <a:gd name="connsiteX34" fmla="*/ 555172 w 1534886"/>
              <a:gd name="connsiteY34" fmla="*/ 1061357 h 1700555"/>
              <a:gd name="connsiteX35" fmla="*/ 579664 w 1534886"/>
              <a:gd name="connsiteY35" fmla="*/ 1036864 h 1700555"/>
              <a:gd name="connsiteX36" fmla="*/ 538843 w 1534886"/>
              <a:gd name="connsiteY36" fmla="*/ 1020536 h 1700555"/>
              <a:gd name="connsiteX37" fmla="*/ 530679 w 1534886"/>
              <a:gd name="connsiteY37" fmla="*/ 996043 h 1700555"/>
              <a:gd name="connsiteX38" fmla="*/ 506186 w 1534886"/>
              <a:gd name="connsiteY38" fmla="*/ 979714 h 1700555"/>
              <a:gd name="connsiteX39" fmla="*/ 481693 w 1534886"/>
              <a:gd name="connsiteY39" fmla="*/ 1004207 h 1700555"/>
              <a:gd name="connsiteX40" fmla="*/ 498022 w 1534886"/>
              <a:gd name="connsiteY40" fmla="*/ 947057 h 1700555"/>
              <a:gd name="connsiteX41" fmla="*/ 473529 w 1534886"/>
              <a:gd name="connsiteY41" fmla="*/ 938893 h 1700555"/>
              <a:gd name="connsiteX42" fmla="*/ 416379 w 1534886"/>
              <a:gd name="connsiteY42" fmla="*/ 938893 h 1700555"/>
              <a:gd name="connsiteX43" fmla="*/ 449036 w 1534886"/>
              <a:gd name="connsiteY43" fmla="*/ 726622 h 1700555"/>
              <a:gd name="connsiteX44" fmla="*/ 481693 w 1534886"/>
              <a:gd name="connsiteY44" fmla="*/ 718457 h 1700555"/>
              <a:gd name="connsiteX45" fmla="*/ 514350 w 1534886"/>
              <a:gd name="connsiteY45" fmla="*/ 669472 h 1700555"/>
              <a:gd name="connsiteX46" fmla="*/ 538843 w 1534886"/>
              <a:gd name="connsiteY46" fmla="*/ 620486 h 1700555"/>
              <a:gd name="connsiteX47" fmla="*/ 563336 w 1534886"/>
              <a:gd name="connsiteY47" fmla="*/ 604157 h 1700555"/>
              <a:gd name="connsiteX48" fmla="*/ 612322 w 1534886"/>
              <a:gd name="connsiteY48" fmla="*/ 587829 h 1700555"/>
              <a:gd name="connsiteX49" fmla="*/ 628650 w 1534886"/>
              <a:gd name="connsiteY49" fmla="*/ 612322 h 1700555"/>
              <a:gd name="connsiteX50" fmla="*/ 620486 w 1534886"/>
              <a:gd name="connsiteY50" fmla="*/ 636814 h 1700555"/>
              <a:gd name="connsiteX51" fmla="*/ 669472 w 1534886"/>
              <a:gd name="connsiteY51" fmla="*/ 661307 h 1700555"/>
              <a:gd name="connsiteX52" fmla="*/ 653143 w 1534886"/>
              <a:gd name="connsiteY52" fmla="*/ 685800 h 1700555"/>
              <a:gd name="connsiteX53" fmla="*/ 628650 w 1534886"/>
              <a:gd name="connsiteY53" fmla="*/ 693964 h 1700555"/>
              <a:gd name="connsiteX54" fmla="*/ 661307 w 1534886"/>
              <a:gd name="connsiteY54" fmla="*/ 726622 h 1700555"/>
              <a:gd name="connsiteX55" fmla="*/ 685800 w 1534886"/>
              <a:gd name="connsiteY55" fmla="*/ 718457 h 1700555"/>
              <a:gd name="connsiteX56" fmla="*/ 710293 w 1534886"/>
              <a:gd name="connsiteY56" fmla="*/ 710293 h 1700555"/>
              <a:gd name="connsiteX57" fmla="*/ 718457 w 1534886"/>
              <a:gd name="connsiteY57" fmla="*/ 775607 h 1700555"/>
              <a:gd name="connsiteX58" fmla="*/ 742950 w 1534886"/>
              <a:gd name="connsiteY58" fmla="*/ 759279 h 1700555"/>
              <a:gd name="connsiteX59" fmla="*/ 751114 w 1534886"/>
              <a:gd name="connsiteY59" fmla="*/ 873579 h 1700555"/>
              <a:gd name="connsiteX60" fmla="*/ 783772 w 1534886"/>
              <a:gd name="connsiteY60" fmla="*/ 824593 h 1700555"/>
              <a:gd name="connsiteX61" fmla="*/ 808264 w 1534886"/>
              <a:gd name="connsiteY61" fmla="*/ 767443 h 1700555"/>
              <a:gd name="connsiteX62" fmla="*/ 808264 w 1534886"/>
              <a:gd name="connsiteY62" fmla="*/ 816429 h 1700555"/>
              <a:gd name="connsiteX63" fmla="*/ 816429 w 1534886"/>
              <a:gd name="connsiteY63" fmla="*/ 922564 h 1700555"/>
              <a:gd name="connsiteX64" fmla="*/ 849086 w 1534886"/>
              <a:gd name="connsiteY64" fmla="*/ 849086 h 1700555"/>
              <a:gd name="connsiteX65" fmla="*/ 881743 w 1534886"/>
              <a:gd name="connsiteY65" fmla="*/ 800100 h 1700555"/>
              <a:gd name="connsiteX66" fmla="*/ 914400 w 1534886"/>
              <a:gd name="connsiteY66" fmla="*/ 906236 h 1700555"/>
              <a:gd name="connsiteX67" fmla="*/ 947057 w 1534886"/>
              <a:gd name="connsiteY67" fmla="*/ 898072 h 1700555"/>
              <a:gd name="connsiteX68" fmla="*/ 955222 w 1534886"/>
              <a:gd name="connsiteY68" fmla="*/ 849086 h 1700555"/>
              <a:gd name="connsiteX69" fmla="*/ 971550 w 1534886"/>
              <a:gd name="connsiteY69" fmla="*/ 800100 h 1700555"/>
              <a:gd name="connsiteX70" fmla="*/ 979714 w 1534886"/>
              <a:gd name="connsiteY70" fmla="*/ 914400 h 1700555"/>
              <a:gd name="connsiteX71" fmla="*/ 1004207 w 1534886"/>
              <a:gd name="connsiteY71" fmla="*/ 889907 h 1700555"/>
              <a:gd name="connsiteX72" fmla="*/ 1020536 w 1534886"/>
              <a:gd name="connsiteY72" fmla="*/ 865414 h 1700555"/>
              <a:gd name="connsiteX73" fmla="*/ 1036864 w 1534886"/>
              <a:gd name="connsiteY73" fmla="*/ 775607 h 1700555"/>
              <a:gd name="connsiteX74" fmla="*/ 1045029 w 1534886"/>
              <a:gd name="connsiteY74" fmla="*/ 751114 h 1700555"/>
              <a:gd name="connsiteX75" fmla="*/ 1069522 w 1534886"/>
              <a:gd name="connsiteY75" fmla="*/ 742950 h 1700555"/>
              <a:gd name="connsiteX76" fmla="*/ 1077686 w 1534886"/>
              <a:gd name="connsiteY76" fmla="*/ 832757 h 1700555"/>
              <a:gd name="connsiteX77" fmla="*/ 1110343 w 1534886"/>
              <a:gd name="connsiteY77" fmla="*/ 783772 h 1700555"/>
              <a:gd name="connsiteX78" fmla="*/ 1134836 w 1534886"/>
              <a:gd name="connsiteY78" fmla="*/ 710293 h 1700555"/>
              <a:gd name="connsiteX79" fmla="*/ 1159329 w 1534886"/>
              <a:gd name="connsiteY79" fmla="*/ 702129 h 1700555"/>
              <a:gd name="connsiteX80" fmla="*/ 1216479 w 1534886"/>
              <a:gd name="connsiteY80" fmla="*/ 693964 h 1700555"/>
              <a:gd name="connsiteX81" fmla="*/ 1191986 w 1534886"/>
              <a:gd name="connsiteY81" fmla="*/ 718457 h 1700555"/>
              <a:gd name="connsiteX82" fmla="*/ 1200150 w 1534886"/>
              <a:gd name="connsiteY82" fmla="*/ 775607 h 1700555"/>
              <a:gd name="connsiteX83" fmla="*/ 1224643 w 1534886"/>
              <a:gd name="connsiteY83" fmla="*/ 767443 h 1700555"/>
              <a:gd name="connsiteX84" fmla="*/ 1240972 w 1534886"/>
              <a:gd name="connsiteY84" fmla="*/ 742950 h 1700555"/>
              <a:gd name="connsiteX85" fmla="*/ 1249136 w 1534886"/>
              <a:gd name="connsiteY85" fmla="*/ 661307 h 1700555"/>
              <a:gd name="connsiteX86" fmla="*/ 1306286 w 1534886"/>
              <a:gd name="connsiteY86" fmla="*/ 653143 h 1700555"/>
              <a:gd name="connsiteX87" fmla="*/ 1289957 w 1534886"/>
              <a:gd name="connsiteY87" fmla="*/ 677636 h 1700555"/>
              <a:gd name="connsiteX88" fmla="*/ 1298122 w 1534886"/>
              <a:gd name="connsiteY88" fmla="*/ 742950 h 1700555"/>
              <a:gd name="connsiteX89" fmla="*/ 1322614 w 1534886"/>
              <a:gd name="connsiteY89" fmla="*/ 751114 h 1700555"/>
              <a:gd name="connsiteX90" fmla="*/ 1338943 w 1534886"/>
              <a:gd name="connsiteY90" fmla="*/ 726622 h 1700555"/>
              <a:gd name="connsiteX91" fmla="*/ 1347107 w 1534886"/>
              <a:gd name="connsiteY91" fmla="*/ 677636 h 1700555"/>
              <a:gd name="connsiteX92" fmla="*/ 1396093 w 1534886"/>
              <a:gd name="connsiteY92" fmla="*/ 661307 h 1700555"/>
              <a:gd name="connsiteX93" fmla="*/ 1387929 w 1534886"/>
              <a:gd name="connsiteY93" fmla="*/ 702129 h 1700555"/>
              <a:gd name="connsiteX94" fmla="*/ 1371600 w 1534886"/>
              <a:gd name="connsiteY94" fmla="*/ 726622 h 1700555"/>
              <a:gd name="connsiteX95" fmla="*/ 1396093 w 1534886"/>
              <a:gd name="connsiteY95" fmla="*/ 734786 h 1700555"/>
              <a:gd name="connsiteX96" fmla="*/ 1420586 w 1534886"/>
              <a:gd name="connsiteY96" fmla="*/ 685800 h 1700555"/>
              <a:gd name="connsiteX97" fmla="*/ 1412422 w 1534886"/>
              <a:gd name="connsiteY97" fmla="*/ 710293 h 1700555"/>
              <a:gd name="connsiteX98" fmla="*/ 1396093 w 1534886"/>
              <a:gd name="connsiteY98" fmla="*/ 734786 h 1700555"/>
              <a:gd name="connsiteX99" fmla="*/ 1420586 w 1534886"/>
              <a:gd name="connsiteY99" fmla="*/ 742950 h 1700555"/>
              <a:gd name="connsiteX100" fmla="*/ 1396093 w 1534886"/>
              <a:gd name="connsiteY100" fmla="*/ 791936 h 1700555"/>
              <a:gd name="connsiteX101" fmla="*/ 1387929 w 1534886"/>
              <a:gd name="connsiteY101" fmla="*/ 816429 h 1700555"/>
              <a:gd name="connsiteX102" fmla="*/ 1445079 w 1534886"/>
              <a:gd name="connsiteY102" fmla="*/ 783772 h 1700555"/>
              <a:gd name="connsiteX103" fmla="*/ 1477736 w 1534886"/>
              <a:gd name="connsiteY103" fmla="*/ 710293 h 1700555"/>
              <a:gd name="connsiteX104" fmla="*/ 1485900 w 1534886"/>
              <a:gd name="connsiteY104" fmla="*/ 685800 h 1700555"/>
              <a:gd name="connsiteX105" fmla="*/ 1510393 w 1534886"/>
              <a:gd name="connsiteY105" fmla="*/ 669472 h 1700555"/>
              <a:gd name="connsiteX106" fmla="*/ 1518557 w 1534886"/>
              <a:gd name="connsiteY106" fmla="*/ 620486 h 1700555"/>
              <a:gd name="connsiteX107" fmla="*/ 1534886 w 1534886"/>
              <a:gd name="connsiteY107" fmla="*/ 571500 h 1700555"/>
              <a:gd name="connsiteX108" fmla="*/ 1526722 w 1534886"/>
              <a:gd name="connsiteY108" fmla="*/ 416379 h 1700555"/>
              <a:gd name="connsiteX109" fmla="*/ 1494064 w 1534886"/>
              <a:gd name="connsiteY109" fmla="*/ 367393 h 1700555"/>
              <a:gd name="connsiteX110" fmla="*/ 1477736 w 1534886"/>
              <a:gd name="connsiteY110" fmla="*/ 261257 h 1700555"/>
              <a:gd name="connsiteX111" fmla="*/ 1461407 w 1534886"/>
              <a:gd name="connsiteY111" fmla="*/ 204107 h 1700555"/>
              <a:gd name="connsiteX112" fmla="*/ 1428750 w 1534886"/>
              <a:gd name="connsiteY112" fmla="*/ 155122 h 1700555"/>
              <a:gd name="connsiteX113" fmla="*/ 1412422 w 1534886"/>
              <a:gd name="connsiteY113" fmla="*/ 130629 h 1700555"/>
              <a:gd name="connsiteX114" fmla="*/ 1387929 w 1534886"/>
              <a:gd name="connsiteY114" fmla="*/ 81643 h 1700555"/>
              <a:gd name="connsiteX115" fmla="*/ 1379764 w 1534886"/>
              <a:gd name="connsiteY115" fmla="*/ 57150 h 1700555"/>
              <a:gd name="connsiteX116" fmla="*/ 1330779 w 1534886"/>
              <a:gd name="connsiteY116" fmla="*/ 32657 h 1700555"/>
              <a:gd name="connsiteX117" fmla="*/ 1281793 w 1534886"/>
              <a:gd name="connsiteY117" fmla="*/ 8164 h 1700555"/>
              <a:gd name="connsiteX118" fmla="*/ 881743 w 1534886"/>
              <a:gd name="connsiteY118" fmla="*/ 0 h 1700555"/>
              <a:gd name="connsiteX119" fmla="*/ 742950 w 1534886"/>
              <a:gd name="connsiteY119" fmla="*/ 8164 h 1700555"/>
              <a:gd name="connsiteX120" fmla="*/ 612322 w 1534886"/>
              <a:gd name="connsiteY120" fmla="*/ 24493 h 1700555"/>
              <a:gd name="connsiteX121" fmla="*/ 587829 w 1534886"/>
              <a:gd name="connsiteY121" fmla="*/ 32657 h 1700555"/>
              <a:gd name="connsiteX122" fmla="*/ 506186 w 1534886"/>
              <a:gd name="connsiteY122" fmla="*/ 48986 h 1700555"/>
              <a:gd name="connsiteX123" fmla="*/ 457200 w 1534886"/>
              <a:gd name="connsiteY123" fmla="*/ 65314 h 1700555"/>
              <a:gd name="connsiteX124" fmla="*/ 383722 w 1534886"/>
              <a:gd name="connsiteY124" fmla="*/ 97972 h 1700555"/>
              <a:gd name="connsiteX125" fmla="*/ 326572 w 1534886"/>
              <a:gd name="connsiteY125" fmla="*/ 146957 h 1700555"/>
              <a:gd name="connsiteX126" fmla="*/ 302079 w 1534886"/>
              <a:gd name="connsiteY126" fmla="*/ 163286 h 1700555"/>
              <a:gd name="connsiteX127" fmla="*/ 269422 w 1534886"/>
              <a:gd name="connsiteY127" fmla="*/ 212272 h 1700555"/>
              <a:gd name="connsiteX128" fmla="*/ 253093 w 1534886"/>
              <a:gd name="connsiteY128" fmla="*/ 244929 h 1700555"/>
              <a:gd name="connsiteX129" fmla="*/ 220436 w 1534886"/>
              <a:gd name="connsiteY129" fmla="*/ 293914 h 1700555"/>
              <a:gd name="connsiteX130" fmla="*/ 204107 w 1534886"/>
              <a:gd name="connsiteY130" fmla="*/ 318407 h 1700555"/>
              <a:gd name="connsiteX131" fmla="*/ 187779 w 1534886"/>
              <a:gd name="connsiteY131" fmla="*/ 375557 h 1700555"/>
              <a:gd name="connsiteX132" fmla="*/ 155122 w 1534886"/>
              <a:gd name="connsiteY132" fmla="*/ 424543 h 1700555"/>
              <a:gd name="connsiteX133" fmla="*/ 138793 w 1534886"/>
              <a:gd name="connsiteY133" fmla="*/ 473529 h 1700555"/>
              <a:gd name="connsiteX134" fmla="*/ 122464 w 1534886"/>
              <a:gd name="connsiteY134" fmla="*/ 498022 h 1700555"/>
              <a:gd name="connsiteX135" fmla="*/ 89807 w 1534886"/>
              <a:gd name="connsiteY135" fmla="*/ 563336 h 1700555"/>
              <a:gd name="connsiteX136" fmla="*/ 81643 w 1534886"/>
              <a:gd name="connsiteY136" fmla="*/ 595993 h 1700555"/>
              <a:gd name="connsiteX137" fmla="*/ 65314 w 1534886"/>
              <a:gd name="connsiteY137" fmla="*/ 620486 h 1700555"/>
              <a:gd name="connsiteX138" fmla="*/ 48986 w 1534886"/>
              <a:gd name="connsiteY138" fmla="*/ 702129 h 1700555"/>
              <a:gd name="connsiteX139" fmla="*/ 32657 w 1534886"/>
              <a:gd name="connsiteY139" fmla="*/ 751114 h 1700555"/>
              <a:gd name="connsiteX140" fmla="*/ 16329 w 1534886"/>
              <a:gd name="connsiteY140" fmla="*/ 816429 h 1700555"/>
              <a:gd name="connsiteX141" fmla="*/ 0 w 1534886"/>
              <a:gd name="connsiteY141" fmla="*/ 865414 h 1700555"/>
              <a:gd name="connsiteX142" fmla="*/ 8164 w 1534886"/>
              <a:gd name="connsiteY142" fmla="*/ 987879 h 1700555"/>
              <a:gd name="connsiteX143" fmla="*/ 16329 w 1534886"/>
              <a:gd name="connsiteY143" fmla="*/ 1012372 h 1700555"/>
              <a:gd name="connsiteX144" fmla="*/ 40822 w 1534886"/>
              <a:gd name="connsiteY144" fmla="*/ 1036864 h 1700555"/>
              <a:gd name="connsiteX145" fmla="*/ 73479 w 1534886"/>
              <a:gd name="connsiteY145" fmla="*/ 1085850 h 1700555"/>
              <a:gd name="connsiteX146" fmla="*/ 106136 w 1534886"/>
              <a:gd name="connsiteY146" fmla="*/ 1134836 h 1700555"/>
              <a:gd name="connsiteX147" fmla="*/ 155122 w 1534886"/>
              <a:gd name="connsiteY147" fmla="*/ 1167493 h 1700555"/>
              <a:gd name="connsiteX148" fmla="*/ 204107 w 1534886"/>
              <a:gd name="connsiteY148" fmla="*/ 1183822 h 1700555"/>
              <a:gd name="connsiteX149" fmla="*/ 261257 w 1534886"/>
              <a:gd name="connsiteY149" fmla="*/ 1200150 h 1700555"/>
              <a:gd name="connsiteX150" fmla="*/ 277586 w 1534886"/>
              <a:gd name="connsiteY150" fmla="*/ 1224643 h 1700555"/>
              <a:gd name="connsiteX151" fmla="*/ 302079 w 1534886"/>
              <a:gd name="connsiteY151" fmla="*/ 1240972 h 1700555"/>
              <a:gd name="connsiteX152" fmla="*/ 334736 w 1534886"/>
              <a:gd name="connsiteY152" fmla="*/ 1281793 h 1700555"/>
              <a:gd name="connsiteX153" fmla="*/ 342900 w 1534886"/>
              <a:gd name="connsiteY153" fmla="*/ 1306286 h 1700555"/>
              <a:gd name="connsiteX154" fmla="*/ 351064 w 1534886"/>
              <a:gd name="connsiteY154" fmla="*/ 1371600 h 1700555"/>
              <a:gd name="connsiteX155" fmla="*/ 400050 w 1534886"/>
              <a:gd name="connsiteY155" fmla="*/ 1387929 h 1700555"/>
              <a:gd name="connsiteX156" fmla="*/ 449036 w 1534886"/>
              <a:gd name="connsiteY156" fmla="*/ 1404257 h 1700555"/>
              <a:gd name="connsiteX157" fmla="*/ 473529 w 1534886"/>
              <a:gd name="connsiteY157" fmla="*/ 1412422 h 1700555"/>
              <a:gd name="connsiteX158" fmla="*/ 522514 w 1534886"/>
              <a:gd name="connsiteY158" fmla="*/ 1453243 h 1700555"/>
              <a:gd name="connsiteX159" fmla="*/ 555172 w 1534886"/>
              <a:gd name="connsiteY159" fmla="*/ 1494064 h 1700555"/>
              <a:gd name="connsiteX160" fmla="*/ 571500 w 1534886"/>
              <a:gd name="connsiteY160" fmla="*/ 1518557 h 1700555"/>
              <a:gd name="connsiteX161" fmla="*/ 620486 w 1534886"/>
              <a:gd name="connsiteY161" fmla="*/ 1543050 h 1700555"/>
              <a:gd name="connsiteX162" fmla="*/ 661307 w 1534886"/>
              <a:gd name="connsiteY162" fmla="*/ 1583872 h 1700555"/>
              <a:gd name="connsiteX163" fmla="*/ 685800 w 1534886"/>
              <a:gd name="connsiteY163" fmla="*/ 1600200 h 1700555"/>
              <a:gd name="connsiteX164" fmla="*/ 751114 w 1534886"/>
              <a:gd name="connsiteY164" fmla="*/ 1641022 h 1700555"/>
              <a:gd name="connsiteX165" fmla="*/ 800100 w 1534886"/>
              <a:gd name="connsiteY165" fmla="*/ 1673679 h 1700555"/>
              <a:gd name="connsiteX166" fmla="*/ 816429 w 1534886"/>
              <a:gd name="connsiteY166" fmla="*/ 1698172 h 1700555"/>
              <a:gd name="connsiteX167" fmla="*/ 1045029 w 1534886"/>
              <a:gd name="connsiteY167" fmla="*/ 1690007 h 1700555"/>
              <a:gd name="connsiteX168" fmla="*/ 1061357 w 1534886"/>
              <a:gd name="connsiteY168" fmla="*/ 1665514 h 1700555"/>
              <a:gd name="connsiteX169" fmla="*/ 1085850 w 1534886"/>
              <a:gd name="connsiteY169" fmla="*/ 1616529 h 1700555"/>
              <a:gd name="connsiteX170" fmla="*/ 1110343 w 1534886"/>
              <a:gd name="connsiteY170" fmla="*/ 1600200 h 1700555"/>
              <a:gd name="connsiteX171" fmla="*/ 1077686 w 1534886"/>
              <a:gd name="connsiteY171" fmla="*/ 1567543 h 1700555"/>
              <a:gd name="connsiteX172" fmla="*/ 1061357 w 1534886"/>
              <a:gd name="connsiteY172" fmla="*/ 1543050 h 1700555"/>
              <a:gd name="connsiteX173" fmla="*/ 1020536 w 1534886"/>
              <a:gd name="connsiteY173" fmla="*/ 1485900 h 1700555"/>
              <a:gd name="connsiteX174" fmla="*/ 996043 w 1534886"/>
              <a:gd name="connsiteY174" fmla="*/ 1485900 h 170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534886" h="1700555">
                <a:moveTo>
                  <a:pt x="1045029" y="1534886"/>
                </a:moveTo>
                <a:cubicBezTo>
                  <a:pt x="1026499" y="1442240"/>
                  <a:pt x="1055625" y="1446512"/>
                  <a:pt x="996043" y="1461407"/>
                </a:cubicBezTo>
                <a:cubicBezTo>
                  <a:pt x="909333" y="1504764"/>
                  <a:pt x="1013252" y="1465930"/>
                  <a:pt x="955222" y="1436914"/>
                </a:cubicBezTo>
                <a:cubicBezTo>
                  <a:pt x="944895" y="1431750"/>
                  <a:pt x="939599" y="1454015"/>
                  <a:pt x="930729" y="1461407"/>
                </a:cubicBezTo>
                <a:cubicBezTo>
                  <a:pt x="923191" y="1467689"/>
                  <a:pt x="914400" y="1472293"/>
                  <a:pt x="906236" y="1477736"/>
                </a:cubicBezTo>
                <a:cubicBezTo>
                  <a:pt x="903515" y="1469572"/>
                  <a:pt x="899612" y="1461710"/>
                  <a:pt x="898072" y="1453243"/>
                </a:cubicBezTo>
                <a:cubicBezTo>
                  <a:pt x="894147" y="1431656"/>
                  <a:pt x="906419" y="1402377"/>
                  <a:pt x="889907" y="1387929"/>
                </a:cubicBezTo>
                <a:cubicBezTo>
                  <a:pt x="875425" y="1375257"/>
                  <a:pt x="851807" y="1393372"/>
                  <a:pt x="832757" y="1396093"/>
                </a:cubicBezTo>
                <a:cubicBezTo>
                  <a:pt x="830036" y="1404257"/>
                  <a:pt x="822905" y="1429025"/>
                  <a:pt x="824593" y="1420586"/>
                </a:cubicBezTo>
                <a:cubicBezTo>
                  <a:pt x="828995" y="1398580"/>
                  <a:pt x="840922" y="1355272"/>
                  <a:pt x="840922" y="1355272"/>
                </a:cubicBezTo>
                <a:cubicBezTo>
                  <a:pt x="838200" y="1338943"/>
                  <a:pt x="848674" y="1310834"/>
                  <a:pt x="832757" y="1306286"/>
                </a:cubicBezTo>
                <a:cubicBezTo>
                  <a:pt x="813888" y="1300895"/>
                  <a:pt x="802389" y="1332737"/>
                  <a:pt x="783772" y="1338943"/>
                </a:cubicBezTo>
                <a:lnTo>
                  <a:pt x="759279" y="1347107"/>
                </a:lnTo>
                <a:cubicBezTo>
                  <a:pt x="756557" y="1360714"/>
                  <a:pt x="751114" y="1401806"/>
                  <a:pt x="751114" y="1387929"/>
                </a:cubicBezTo>
                <a:cubicBezTo>
                  <a:pt x="751114" y="1355158"/>
                  <a:pt x="754948" y="1322440"/>
                  <a:pt x="759279" y="1289957"/>
                </a:cubicBezTo>
                <a:cubicBezTo>
                  <a:pt x="760416" y="1281427"/>
                  <a:pt x="764722" y="1273628"/>
                  <a:pt x="767443" y="1265464"/>
                </a:cubicBezTo>
                <a:cubicBezTo>
                  <a:pt x="759279" y="1260021"/>
                  <a:pt x="752664" y="1250524"/>
                  <a:pt x="742950" y="1249136"/>
                </a:cubicBezTo>
                <a:cubicBezTo>
                  <a:pt x="731842" y="1247549"/>
                  <a:pt x="719055" y="1250290"/>
                  <a:pt x="710293" y="1257300"/>
                </a:cubicBezTo>
                <a:cubicBezTo>
                  <a:pt x="694474" y="1269955"/>
                  <a:pt x="713586" y="1306286"/>
                  <a:pt x="677636" y="1306286"/>
                </a:cubicBezTo>
                <a:cubicBezTo>
                  <a:pt x="667824" y="1306286"/>
                  <a:pt x="689576" y="1290569"/>
                  <a:pt x="693964" y="1281793"/>
                </a:cubicBezTo>
                <a:cubicBezTo>
                  <a:pt x="697813" y="1274096"/>
                  <a:pt x="697950" y="1264823"/>
                  <a:pt x="702129" y="1257300"/>
                </a:cubicBezTo>
                <a:cubicBezTo>
                  <a:pt x="711660" y="1240145"/>
                  <a:pt x="734786" y="1208314"/>
                  <a:pt x="734786" y="1208314"/>
                </a:cubicBezTo>
                <a:cubicBezTo>
                  <a:pt x="726622" y="1202871"/>
                  <a:pt x="719972" y="1193599"/>
                  <a:pt x="710293" y="1191986"/>
                </a:cubicBezTo>
                <a:cubicBezTo>
                  <a:pt x="684794" y="1187736"/>
                  <a:pt x="681107" y="1210681"/>
                  <a:pt x="669472" y="1224643"/>
                </a:cubicBezTo>
                <a:cubicBezTo>
                  <a:pt x="662080" y="1233513"/>
                  <a:pt x="653143" y="1240972"/>
                  <a:pt x="644979" y="1249136"/>
                </a:cubicBezTo>
                <a:cubicBezTo>
                  <a:pt x="647700" y="1227365"/>
                  <a:pt x="647370" y="1204990"/>
                  <a:pt x="653143" y="1183822"/>
                </a:cubicBezTo>
                <a:cubicBezTo>
                  <a:pt x="655725" y="1174355"/>
                  <a:pt x="671852" y="1168848"/>
                  <a:pt x="669472" y="1159329"/>
                </a:cubicBezTo>
                <a:cubicBezTo>
                  <a:pt x="667385" y="1150980"/>
                  <a:pt x="653143" y="1153886"/>
                  <a:pt x="644979" y="1151164"/>
                </a:cubicBezTo>
                <a:lnTo>
                  <a:pt x="620486" y="1159329"/>
                </a:lnTo>
                <a:cubicBezTo>
                  <a:pt x="617765" y="1148443"/>
                  <a:pt x="615405" y="1137461"/>
                  <a:pt x="612322" y="1126672"/>
                </a:cubicBezTo>
                <a:cubicBezTo>
                  <a:pt x="609958" y="1118397"/>
                  <a:pt x="612432" y="1104543"/>
                  <a:pt x="604157" y="1102179"/>
                </a:cubicBezTo>
                <a:cubicBezTo>
                  <a:pt x="588240" y="1097631"/>
                  <a:pt x="571500" y="1107622"/>
                  <a:pt x="555172" y="1110343"/>
                </a:cubicBezTo>
                <a:cubicBezTo>
                  <a:pt x="574603" y="1052048"/>
                  <a:pt x="585821" y="1070904"/>
                  <a:pt x="547007" y="1045029"/>
                </a:cubicBezTo>
                <a:cubicBezTo>
                  <a:pt x="541564" y="1053193"/>
                  <a:pt x="526290" y="1060746"/>
                  <a:pt x="530679" y="1069522"/>
                </a:cubicBezTo>
                <a:cubicBezTo>
                  <a:pt x="534528" y="1077219"/>
                  <a:pt x="548011" y="1066131"/>
                  <a:pt x="555172" y="1061357"/>
                </a:cubicBezTo>
                <a:cubicBezTo>
                  <a:pt x="564779" y="1054952"/>
                  <a:pt x="571500" y="1045028"/>
                  <a:pt x="579664" y="1036864"/>
                </a:cubicBezTo>
                <a:cubicBezTo>
                  <a:pt x="597179" y="984327"/>
                  <a:pt x="588404" y="1034697"/>
                  <a:pt x="538843" y="1020536"/>
                </a:cubicBezTo>
                <a:cubicBezTo>
                  <a:pt x="530568" y="1018172"/>
                  <a:pt x="536055" y="1002763"/>
                  <a:pt x="530679" y="996043"/>
                </a:cubicBezTo>
                <a:cubicBezTo>
                  <a:pt x="524549" y="988381"/>
                  <a:pt x="514350" y="985157"/>
                  <a:pt x="506186" y="979714"/>
                </a:cubicBezTo>
                <a:cubicBezTo>
                  <a:pt x="498022" y="987878"/>
                  <a:pt x="492020" y="1009370"/>
                  <a:pt x="481693" y="1004207"/>
                </a:cubicBezTo>
                <a:cubicBezTo>
                  <a:pt x="478763" y="1002742"/>
                  <a:pt x="496418" y="951868"/>
                  <a:pt x="498022" y="947057"/>
                </a:cubicBezTo>
                <a:cubicBezTo>
                  <a:pt x="489858" y="944336"/>
                  <a:pt x="482135" y="938893"/>
                  <a:pt x="473529" y="938893"/>
                </a:cubicBezTo>
                <a:cubicBezTo>
                  <a:pt x="401768" y="938893"/>
                  <a:pt x="475105" y="958468"/>
                  <a:pt x="416379" y="938893"/>
                </a:cubicBezTo>
                <a:cubicBezTo>
                  <a:pt x="419644" y="860537"/>
                  <a:pt x="370947" y="760089"/>
                  <a:pt x="449036" y="726622"/>
                </a:cubicBezTo>
                <a:cubicBezTo>
                  <a:pt x="459349" y="722202"/>
                  <a:pt x="470807" y="721179"/>
                  <a:pt x="481693" y="718457"/>
                </a:cubicBezTo>
                <a:cubicBezTo>
                  <a:pt x="492579" y="702129"/>
                  <a:pt x="508144" y="688089"/>
                  <a:pt x="514350" y="669472"/>
                </a:cubicBezTo>
                <a:cubicBezTo>
                  <a:pt x="520990" y="649550"/>
                  <a:pt x="523015" y="636314"/>
                  <a:pt x="538843" y="620486"/>
                </a:cubicBezTo>
                <a:cubicBezTo>
                  <a:pt x="545781" y="613548"/>
                  <a:pt x="554369" y="608142"/>
                  <a:pt x="563336" y="604157"/>
                </a:cubicBezTo>
                <a:cubicBezTo>
                  <a:pt x="579064" y="597167"/>
                  <a:pt x="612322" y="587829"/>
                  <a:pt x="612322" y="587829"/>
                </a:cubicBezTo>
                <a:cubicBezTo>
                  <a:pt x="617765" y="595993"/>
                  <a:pt x="627037" y="602643"/>
                  <a:pt x="628650" y="612322"/>
                </a:cubicBezTo>
                <a:cubicBezTo>
                  <a:pt x="630065" y="620811"/>
                  <a:pt x="617290" y="628824"/>
                  <a:pt x="620486" y="636814"/>
                </a:cubicBezTo>
                <a:cubicBezTo>
                  <a:pt x="625356" y="648989"/>
                  <a:pt x="659160" y="657870"/>
                  <a:pt x="669472" y="661307"/>
                </a:cubicBezTo>
                <a:cubicBezTo>
                  <a:pt x="664029" y="669471"/>
                  <a:pt x="660805" y="679670"/>
                  <a:pt x="653143" y="685800"/>
                </a:cubicBezTo>
                <a:cubicBezTo>
                  <a:pt x="646423" y="691176"/>
                  <a:pt x="632499" y="686267"/>
                  <a:pt x="628650" y="693964"/>
                </a:cubicBezTo>
                <a:cubicBezTo>
                  <a:pt x="616209" y="718845"/>
                  <a:pt x="651976" y="723512"/>
                  <a:pt x="661307" y="726622"/>
                </a:cubicBezTo>
                <a:cubicBezTo>
                  <a:pt x="669471" y="723900"/>
                  <a:pt x="679715" y="724542"/>
                  <a:pt x="685800" y="718457"/>
                </a:cubicBezTo>
                <a:cubicBezTo>
                  <a:pt x="711022" y="693235"/>
                  <a:pt x="694714" y="663554"/>
                  <a:pt x="710293" y="710293"/>
                </a:cubicBezTo>
                <a:cubicBezTo>
                  <a:pt x="713014" y="732064"/>
                  <a:pt x="706287" y="757351"/>
                  <a:pt x="718457" y="775607"/>
                </a:cubicBezTo>
                <a:cubicBezTo>
                  <a:pt x="723900" y="783771"/>
                  <a:pt x="739847" y="749970"/>
                  <a:pt x="742950" y="759279"/>
                </a:cubicBezTo>
                <a:cubicBezTo>
                  <a:pt x="755029" y="795516"/>
                  <a:pt x="748393" y="835479"/>
                  <a:pt x="751114" y="873579"/>
                </a:cubicBezTo>
                <a:cubicBezTo>
                  <a:pt x="762000" y="857250"/>
                  <a:pt x="779012" y="843632"/>
                  <a:pt x="783772" y="824593"/>
                </a:cubicBezTo>
                <a:cubicBezTo>
                  <a:pt x="794316" y="782417"/>
                  <a:pt x="785712" y="801272"/>
                  <a:pt x="808264" y="767443"/>
                </a:cubicBezTo>
                <a:cubicBezTo>
                  <a:pt x="830037" y="832758"/>
                  <a:pt x="808264" y="751114"/>
                  <a:pt x="808264" y="816429"/>
                </a:cubicBezTo>
                <a:cubicBezTo>
                  <a:pt x="808264" y="851912"/>
                  <a:pt x="813707" y="887186"/>
                  <a:pt x="816429" y="922564"/>
                </a:cubicBezTo>
                <a:cubicBezTo>
                  <a:pt x="869370" y="904918"/>
                  <a:pt x="820393" y="929426"/>
                  <a:pt x="849086" y="849086"/>
                </a:cubicBezTo>
                <a:cubicBezTo>
                  <a:pt x="855686" y="830605"/>
                  <a:pt x="881743" y="800100"/>
                  <a:pt x="881743" y="800100"/>
                </a:cubicBezTo>
                <a:cubicBezTo>
                  <a:pt x="884743" y="836101"/>
                  <a:pt x="860362" y="906236"/>
                  <a:pt x="914400" y="906236"/>
                </a:cubicBezTo>
                <a:cubicBezTo>
                  <a:pt x="925621" y="906236"/>
                  <a:pt x="936171" y="900793"/>
                  <a:pt x="947057" y="898072"/>
                </a:cubicBezTo>
                <a:cubicBezTo>
                  <a:pt x="949779" y="881743"/>
                  <a:pt x="951207" y="865146"/>
                  <a:pt x="955222" y="849086"/>
                </a:cubicBezTo>
                <a:cubicBezTo>
                  <a:pt x="959396" y="832388"/>
                  <a:pt x="971550" y="800100"/>
                  <a:pt x="971550" y="800100"/>
                </a:cubicBezTo>
                <a:cubicBezTo>
                  <a:pt x="974271" y="838200"/>
                  <a:pt x="966660" y="878503"/>
                  <a:pt x="979714" y="914400"/>
                </a:cubicBezTo>
                <a:cubicBezTo>
                  <a:pt x="983660" y="925251"/>
                  <a:pt x="996815" y="898777"/>
                  <a:pt x="1004207" y="889907"/>
                </a:cubicBezTo>
                <a:cubicBezTo>
                  <a:pt x="1010489" y="882369"/>
                  <a:pt x="1015093" y="873578"/>
                  <a:pt x="1020536" y="865414"/>
                </a:cubicBezTo>
                <a:cubicBezTo>
                  <a:pt x="1044743" y="768582"/>
                  <a:pt x="1007603" y="921907"/>
                  <a:pt x="1036864" y="775607"/>
                </a:cubicBezTo>
                <a:cubicBezTo>
                  <a:pt x="1038552" y="767168"/>
                  <a:pt x="1038944" y="757199"/>
                  <a:pt x="1045029" y="751114"/>
                </a:cubicBezTo>
                <a:cubicBezTo>
                  <a:pt x="1051114" y="745029"/>
                  <a:pt x="1061358" y="745671"/>
                  <a:pt x="1069522" y="742950"/>
                </a:cubicBezTo>
                <a:cubicBezTo>
                  <a:pt x="1072243" y="772886"/>
                  <a:pt x="1056431" y="811502"/>
                  <a:pt x="1077686" y="832757"/>
                </a:cubicBezTo>
                <a:cubicBezTo>
                  <a:pt x="1091562" y="846634"/>
                  <a:pt x="1110343" y="783772"/>
                  <a:pt x="1110343" y="783772"/>
                </a:cubicBezTo>
                <a:cubicBezTo>
                  <a:pt x="1114327" y="759868"/>
                  <a:pt x="1112758" y="727955"/>
                  <a:pt x="1134836" y="710293"/>
                </a:cubicBezTo>
                <a:cubicBezTo>
                  <a:pt x="1141556" y="704917"/>
                  <a:pt x="1151165" y="704850"/>
                  <a:pt x="1159329" y="702129"/>
                </a:cubicBezTo>
                <a:cubicBezTo>
                  <a:pt x="1163520" y="699335"/>
                  <a:pt x="1208195" y="660825"/>
                  <a:pt x="1216479" y="693964"/>
                </a:cubicBezTo>
                <a:cubicBezTo>
                  <a:pt x="1219279" y="705165"/>
                  <a:pt x="1200150" y="710293"/>
                  <a:pt x="1191986" y="718457"/>
                </a:cubicBezTo>
                <a:cubicBezTo>
                  <a:pt x="1194707" y="737507"/>
                  <a:pt x="1189476" y="759595"/>
                  <a:pt x="1200150" y="775607"/>
                </a:cubicBezTo>
                <a:cubicBezTo>
                  <a:pt x="1204924" y="782768"/>
                  <a:pt x="1217923" y="772819"/>
                  <a:pt x="1224643" y="767443"/>
                </a:cubicBezTo>
                <a:cubicBezTo>
                  <a:pt x="1232305" y="761313"/>
                  <a:pt x="1235529" y="751114"/>
                  <a:pt x="1240972" y="742950"/>
                </a:cubicBezTo>
                <a:cubicBezTo>
                  <a:pt x="1243693" y="715736"/>
                  <a:pt x="1233050" y="683426"/>
                  <a:pt x="1249136" y="661307"/>
                </a:cubicBezTo>
                <a:cubicBezTo>
                  <a:pt x="1260454" y="645744"/>
                  <a:pt x="1288419" y="645996"/>
                  <a:pt x="1306286" y="653143"/>
                </a:cubicBezTo>
                <a:cubicBezTo>
                  <a:pt x="1315397" y="656787"/>
                  <a:pt x="1295400" y="669472"/>
                  <a:pt x="1289957" y="677636"/>
                </a:cubicBezTo>
                <a:cubicBezTo>
                  <a:pt x="1292679" y="699407"/>
                  <a:pt x="1289211" y="722900"/>
                  <a:pt x="1298122" y="742950"/>
                </a:cubicBezTo>
                <a:cubicBezTo>
                  <a:pt x="1301617" y="750814"/>
                  <a:pt x="1314624" y="754310"/>
                  <a:pt x="1322614" y="751114"/>
                </a:cubicBezTo>
                <a:cubicBezTo>
                  <a:pt x="1331724" y="747470"/>
                  <a:pt x="1333500" y="734786"/>
                  <a:pt x="1338943" y="726622"/>
                </a:cubicBezTo>
                <a:cubicBezTo>
                  <a:pt x="1341664" y="710293"/>
                  <a:pt x="1336206" y="690094"/>
                  <a:pt x="1347107" y="677636"/>
                </a:cubicBezTo>
                <a:cubicBezTo>
                  <a:pt x="1358441" y="664683"/>
                  <a:pt x="1396093" y="661307"/>
                  <a:pt x="1396093" y="661307"/>
                </a:cubicBezTo>
                <a:cubicBezTo>
                  <a:pt x="1393372" y="674914"/>
                  <a:pt x="1392801" y="689136"/>
                  <a:pt x="1387929" y="702129"/>
                </a:cubicBezTo>
                <a:cubicBezTo>
                  <a:pt x="1384484" y="711317"/>
                  <a:pt x="1369220" y="717103"/>
                  <a:pt x="1371600" y="726622"/>
                </a:cubicBezTo>
                <a:cubicBezTo>
                  <a:pt x="1373687" y="734971"/>
                  <a:pt x="1387929" y="732065"/>
                  <a:pt x="1396093" y="734786"/>
                </a:cubicBezTo>
                <a:cubicBezTo>
                  <a:pt x="1398106" y="728746"/>
                  <a:pt x="1410034" y="685800"/>
                  <a:pt x="1420586" y="685800"/>
                </a:cubicBezTo>
                <a:cubicBezTo>
                  <a:pt x="1429192" y="685800"/>
                  <a:pt x="1416271" y="702596"/>
                  <a:pt x="1412422" y="710293"/>
                </a:cubicBezTo>
                <a:cubicBezTo>
                  <a:pt x="1408034" y="719069"/>
                  <a:pt x="1401536" y="726622"/>
                  <a:pt x="1396093" y="734786"/>
                </a:cubicBezTo>
                <a:cubicBezTo>
                  <a:pt x="1404257" y="737507"/>
                  <a:pt x="1416737" y="735253"/>
                  <a:pt x="1420586" y="742950"/>
                </a:cubicBezTo>
                <a:cubicBezTo>
                  <a:pt x="1425415" y="752608"/>
                  <a:pt x="1398843" y="787811"/>
                  <a:pt x="1396093" y="791936"/>
                </a:cubicBezTo>
                <a:cubicBezTo>
                  <a:pt x="1393372" y="800100"/>
                  <a:pt x="1380768" y="811655"/>
                  <a:pt x="1387929" y="816429"/>
                </a:cubicBezTo>
                <a:cubicBezTo>
                  <a:pt x="1407664" y="829585"/>
                  <a:pt x="1437473" y="791377"/>
                  <a:pt x="1445079" y="783772"/>
                </a:cubicBezTo>
                <a:cubicBezTo>
                  <a:pt x="1464510" y="725477"/>
                  <a:pt x="1451859" y="749107"/>
                  <a:pt x="1477736" y="710293"/>
                </a:cubicBezTo>
                <a:cubicBezTo>
                  <a:pt x="1480457" y="702129"/>
                  <a:pt x="1480524" y="692520"/>
                  <a:pt x="1485900" y="685800"/>
                </a:cubicBezTo>
                <a:cubicBezTo>
                  <a:pt x="1492030" y="678138"/>
                  <a:pt x="1506005" y="678248"/>
                  <a:pt x="1510393" y="669472"/>
                </a:cubicBezTo>
                <a:cubicBezTo>
                  <a:pt x="1517796" y="654666"/>
                  <a:pt x="1514542" y="636546"/>
                  <a:pt x="1518557" y="620486"/>
                </a:cubicBezTo>
                <a:cubicBezTo>
                  <a:pt x="1522732" y="603788"/>
                  <a:pt x="1534886" y="571500"/>
                  <a:pt x="1534886" y="571500"/>
                </a:cubicBezTo>
                <a:cubicBezTo>
                  <a:pt x="1532165" y="519793"/>
                  <a:pt x="1536877" y="467152"/>
                  <a:pt x="1526722" y="416379"/>
                </a:cubicBezTo>
                <a:cubicBezTo>
                  <a:pt x="1522873" y="397135"/>
                  <a:pt x="1494064" y="367393"/>
                  <a:pt x="1494064" y="367393"/>
                </a:cubicBezTo>
                <a:cubicBezTo>
                  <a:pt x="1475123" y="310567"/>
                  <a:pt x="1493522" y="371760"/>
                  <a:pt x="1477736" y="261257"/>
                </a:cubicBezTo>
                <a:cubicBezTo>
                  <a:pt x="1476922" y="255562"/>
                  <a:pt x="1465882" y="212162"/>
                  <a:pt x="1461407" y="204107"/>
                </a:cubicBezTo>
                <a:cubicBezTo>
                  <a:pt x="1451876" y="186952"/>
                  <a:pt x="1439636" y="171450"/>
                  <a:pt x="1428750" y="155122"/>
                </a:cubicBezTo>
                <a:cubicBezTo>
                  <a:pt x="1423307" y="146958"/>
                  <a:pt x="1415525" y="139938"/>
                  <a:pt x="1412422" y="130629"/>
                </a:cubicBezTo>
                <a:cubicBezTo>
                  <a:pt x="1391899" y="69065"/>
                  <a:pt x="1419583" y="144950"/>
                  <a:pt x="1387929" y="81643"/>
                </a:cubicBezTo>
                <a:cubicBezTo>
                  <a:pt x="1384080" y="73946"/>
                  <a:pt x="1385140" y="63870"/>
                  <a:pt x="1379764" y="57150"/>
                </a:cubicBezTo>
                <a:cubicBezTo>
                  <a:pt x="1364167" y="37654"/>
                  <a:pt x="1350498" y="42516"/>
                  <a:pt x="1330779" y="32657"/>
                </a:cubicBezTo>
                <a:cubicBezTo>
                  <a:pt x="1312321" y="23428"/>
                  <a:pt x="1304021" y="9019"/>
                  <a:pt x="1281793" y="8164"/>
                </a:cubicBezTo>
                <a:cubicBezTo>
                  <a:pt x="1148514" y="3038"/>
                  <a:pt x="1015093" y="2721"/>
                  <a:pt x="881743" y="0"/>
                </a:cubicBezTo>
                <a:cubicBezTo>
                  <a:pt x="835479" y="2721"/>
                  <a:pt x="789104" y="3968"/>
                  <a:pt x="742950" y="8164"/>
                </a:cubicBezTo>
                <a:cubicBezTo>
                  <a:pt x="699249" y="12137"/>
                  <a:pt x="612322" y="24493"/>
                  <a:pt x="612322" y="24493"/>
                </a:cubicBezTo>
                <a:cubicBezTo>
                  <a:pt x="604158" y="27214"/>
                  <a:pt x="596230" y="30790"/>
                  <a:pt x="587829" y="32657"/>
                </a:cubicBezTo>
                <a:cubicBezTo>
                  <a:pt x="531087" y="45267"/>
                  <a:pt x="552658" y="35045"/>
                  <a:pt x="506186" y="48986"/>
                </a:cubicBezTo>
                <a:cubicBezTo>
                  <a:pt x="489700" y="53932"/>
                  <a:pt x="457200" y="65314"/>
                  <a:pt x="457200" y="65314"/>
                </a:cubicBezTo>
                <a:cubicBezTo>
                  <a:pt x="401772" y="102267"/>
                  <a:pt x="471158" y="59111"/>
                  <a:pt x="383722" y="97972"/>
                </a:cubicBezTo>
                <a:cubicBezTo>
                  <a:pt x="357767" y="109507"/>
                  <a:pt x="348364" y="128278"/>
                  <a:pt x="326572" y="146957"/>
                </a:cubicBezTo>
                <a:cubicBezTo>
                  <a:pt x="319122" y="153343"/>
                  <a:pt x="310243" y="157843"/>
                  <a:pt x="302079" y="163286"/>
                </a:cubicBezTo>
                <a:cubicBezTo>
                  <a:pt x="291193" y="179615"/>
                  <a:pt x="278199" y="194719"/>
                  <a:pt x="269422" y="212272"/>
                </a:cubicBezTo>
                <a:cubicBezTo>
                  <a:pt x="263979" y="223158"/>
                  <a:pt x="259355" y="234493"/>
                  <a:pt x="253093" y="244929"/>
                </a:cubicBezTo>
                <a:cubicBezTo>
                  <a:pt x="242996" y="261757"/>
                  <a:pt x="231322" y="277586"/>
                  <a:pt x="220436" y="293914"/>
                </a:cubicBezTo>
                <a:lnTo>
                  <a:pt x="204107" y="318407"/>
                </a:lnTo>
                <a:cubicBezTo>
                  <a:pt x="202186" y="326093"/>
                  <a:pt x="193102" y="365975"/>
                  <a:pt x="187779" y="375557"/>
                </a:cubicBezTo>
                <a:cubicBezTo>
                  <a:pt x="178249" y="392712"/>
                  <a:pt x="161328" y="405926"/>
                  <a:pt x="155122" y="424543"/>
                </a:cubicBezTo>
                <a:cubicBezTo>
                  <a:pt x="149679" y="440872"/>
                  <a:pt x="148341" y="459208"/>
                  <a:pt x="138793" y="473529"/>
                </a:cubicBezTo>
                <a:cubicBezTo>
                  <a:pt x="133350" y="481693"/>
                  <a:pt x="127163" y="489408"/>
                  <a:pt x="122464" y="498022"/>
                </a:cubicBezTo>
                <a:cubicBezTo>
                  <a:pt x="110808" y="519391"/>
                  <a:pt x="89807" y="563336"/>
                  <a:pt x="89807" y="563336"/>
                </a:cubicBezTo>
                <a:cubicBezTo>
                  <a:pt x="87086" y="574222"/>
                  <a:pt x="86063" y="585680"/>
                  <a:pt x="81643" y="595993"/>
                </a:cubicBezTo>
                <a:cubicBezTo>
                  <a:pt x="77778" y="605012"/>
                  <a:pt x="68200" y="611108"/>
                  <a:pt x="65314" y="620486"/>
                </a:cubicBezTo>
                <a:cubicBezTo>
                  <a:pt x="57152" y="647012"/>
                  <a:pt x="57763" y="675800"/>
                  <a:pt x="48986" y="702129"/>
                </a:cubicBezTo>
                <a:lnTo>
                  <a:pt x="32657" y="751114"/>
                </a:lnTo>
                <a:cubicBezTo>
                  <a:pt x="7886" y="825425"/>
                  <a:pt x="45883" y="708066"/>
                  <a:pt x="16329" y="816429"/>
                </a:cubicBezTo>
                <a:cubicBezTo>
                  <a:pt x="11800" y="833034"/>
                  <a:pt x="0" y="865414"/>
                  <a:pt x="0" y="865414"/>
                </a:cubicBezTo>
                <a:cubicBezTo>
                  <a:pt x="2721" y="906236"/>
                  <a:pt x="3646" y="947217"/>
                  <a:pt x="8164" y="987879"/>
                </a:cubicBezTo>
                <a:cubicBezTo>
                  <a:pt x="9114" y="996432"/>
                  <a:pt x="11555" y="1005211"/>
                  <a:pt x="16329" y="1012372"/>
                </a:cubicBezTo>
                <a:cubicBezTo>
                  <a:pt x="22734" y="1021979"/>
                  <a:pt x="32658" y="1028700"/>
                  <a:pt x="40822" y="1036864"/>
                </a:cubicBezTo>
                <a:cubicBezTo>
                  <a:pt x="56436" y="1083706"/>
                  <a:pt x="37805" y="1039983"/>
                  <a:pt x="73479" y="1085850"/>
                </a:cubicBezTo>
                <a:cubicBezTo>
                  <a:pt x="85527" y="1101341"/>
                  <a:pt x="89807" y="1123950"/>
                  <a:pt x="106136" y="1134836"/>
                </a:cubicBezTo>
                <a:cubicBezTo>
                  <a:pt x="122465" y="1145722"/>
                  <a:pt x="136505" y="1161287"/>
                  <a:pt x="155122" y="1167493"/>
                </a:cubicBezTo>
                <a:cubicBezTo>
                  <a:pt x="171450" y="1172936"/>
                  <a:pt x="187409" y="1179648"/>
                  <a:pt x="204107" y="1183822"/>
                </a:cubicBezTo>
                <a:cubicBezTo>
                  <a:pt x="245113" y="1194073"/>
                  <a:pt x="226119" y="1188438"/>
                  <a:pt x="261257" y="1200150"/>
                </a:cubicBezTo>
                <a:cubicBezTo>
                  <a:pt x="266700" y="1208314"/>
                  <a:pt x="270648" y="1217705"/>
                  <a:pt x="277586" y="1224643"/>
                </a:cubicBezTo>
                <a:cubicBezTo>
                  <a:pt x="284524" y="1231581"/>
                  <a:pt x="295949" y="1233310"/>
                  <a:pt x="302079" y="1240972"/>
                </a:cubicBezTo>
                <a:cubicBezTo>
                  <a:pt x="347148" y="1297308"/>
                  <a:pt x="264540" y="1234995"/>
                  <a:pt x="334736" y="1281793"/>
                </a:cubicBezTo>
                <a:cubicBezTo>
                  <a:pt x="337457" y="1289957"/>
                  <a:pt x="341361" y="1297819"/>
                  <a:pt x="342900" y="1306286"/>
                </a:cubicBezTo>
                <a:cubicBezTo>
                  <a:pt x="346825" y="1327873"/>
                  <a:pt x="338482" y="1353625"/>
                  <a:pt x="351064" y="1371600"/>
                </a:cubicBezTo>
                <a:cubicBezTo>
                  <a:pt x="360934" y="1385701"/>
                  <a:pt x="383721" y="1382486"/>
                  <a:pt x="400050" y="1387929"/>
                </a:cubicBezTo>
                <a:lnTo>
                  <a:pt x="449036" y="1404257"/>
                </a:lnTo>
                <a:cubicBezTo>
                  <a:pt x="457200" y="1406979"/>
                  <a:pt x="466368" y="1407648"/>
                  <a:pt x="473529" y="1412422"/>
                </a:cubicBezTo>
                <a:cubicBezTo>
                  <a:pt x="507629" y="1435154"/>
                  <a:pt x="491084" y="1421812"/>
                  <a:pt x="522514" y="1453243"/>
                </a:cubicBezTo>
                <a:cubicBezTo>
                  <a:pt x="538410" y="1500928"/>
                  <a:pt x="518242" y="1457134"/>
                  <a:pt x="555172" y="1494064"/>
                </a:cubicBezTo>
                <a:cubicBezTo>
                  <a:pt x="562110" y="1501002"/>
                  <a:pt x="564562" y="1511619"/>
                  <a:pt x="571500" y="1518557"/>
                </a:cubicBezTo>
                <a:cubicBezTo>
                  <a:pt x="587327" y="1534385"/>
                  <a:pt x="600565" y="1536410"/>
                  <a:pt x="620486" y="1543050"/>
                </a:cubicBezTo>
                <a:cubicBezTo>
                  <a:pt x="685805" y="1586597"/>
                  <a:pt x="606875" y="1529440"/>
                  <a:pt x="661307" y="1583872"/>
                </a:cubicBezTo>
                <a:cubicBezTo>
                  <a:pt x="668245" y="1590810"/>
                  <a:pt x="677636" y="1594757"/>
                  <a:pt x="685800" y="1600200"/>
                </a:cubicBezTo>
                <a:cubicBezTo>
                  <a:pt x="724969" y="1658953"/>
                  <a:pt x="669503" y="1586616"/>
                  <a:pt x="751114" y="1641022"/>
                </a:cubicBezTo>
                <a:lnTo>
                  <a:pt x="800100" y="1673679"/>
                </a:lnTo>
                <a:cubicBezTo>
                  <a:pt x="805543" y="1681843"/>
                  <a:pt x="806638" y="1697519"/>
                  <a:pt x="816429" y="1698172"/>
                </a:cubicBezTo>
                <a:cubicBezTo>
                  <a:pt x="892509" y="1703244"/>
                  <a:pt x="969449" y="1700085"/>
                  <a:pt x="1045029" y="1690007"/>
                </a:cubicBezTo>
                <a:cubicBezTo>
                  <a:pt x="1054755" y="1688710"/>
                  <a:pt x="1056969" y="1674290"/>
                  <a:pt x="1061357" y="1665514"/>
                </a:cubicBezTo>
                <a:cubicBezTo>
                  <a:pt x="1074636" y="1638957"/>
                  <a:pt x="1062456" y="1639923"/>
                  <a:pt x="1085850" y="1616529"/>
                </a:cubicBezTo>
                <a:cubicBezTo>
                  <a:pt x="1092788" y="1609591"/>
                  <a:pt x="1102179" y="1605643"/>
                  <a:pt x="1110343" y="1600200"/>
                </a:cubicBezTo>
                <a:cubicBezTo>
                  <a:pt x="1092531" y="1546761"/>
                  <a:pt x="1117270" y="1599210"/>
                  <a:pt x="1077686" y="1567543"/>
                </a:cubicBezTo>
                <a:cubicBezTo>
                  <a:pt x="1070024" y="1561413"/>
                  <a:pt x="1066800" y="1551214"/>
                  <a:pt x="1061357" y="1543050"/>
                </a:cubicBezTo>
                <a:cubicBezTo>
                  <a:pt x="1047110" y="1500307"/>
                  <a:pt x="1058957" y="1492303"/>
                  <a:pt x="1020536" y="1485900"/>
                </a:cubicBezTo>
                <a:cubicBezTo>
                  <a:pt x="1012483" y="1484558"/>
                  <a:pt x="1004207" y="1485900"/>
                  <a:pt x="996043" y="14859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56" name="Freeform 155"/>
          <p:cNvSpPr/>
          <p:nvPr/>
        </p:nvSpPr>
        <p:spPr>
          <a:xfrm>
            <a:off x="5306786" y="1004207"/>
            <a:ext cx="1747157" cy="1892659"/>
          </a:xfrm>
          <a:custGeom>
            <a:avLst/>
            <a:gdLst>
              <a:gd name="connsiteX0" fmla="*/ 1600200 w 1747157"/>
              <a:gd name="connsiteY0" fmla="*/ 195943 h 1892659"/>
              <a:gd name="connsiteX1" fmla="*/ 1641021 w 1747157"/>
              <a:gd name="connsiteY1" fmla="*/ 285750 h 1892659"/>
              <a:gd name="connsiteX2" fmla="*/ 1657350 w 1747157"/>
              <a:gd name="connsiteY2" fmla="*/ 310243 h 1892659"/>
              <a:gd name="connsiteX3" fmla="*/ 1673678 w 1747157"/>
              <a:gd name="connsiteY3" fmla="*/ 359229 h 1892659"/>
              <a:gd name="connsiteX4" fmla="*/ 1681843 w 1747157"/>
              <a:gd name="connsiteY4" fmla="*/ 383722 h 1892659"/>
              <a:gd name="connsiteX5" fmla="*/ 1698171 w 1747157"/>
              <a:gd name="connsiteY5" fmla="*/ 408214 h 1892659"/>
              <a:gd name="connsiteX6" fmla="*/ 1730828 w 1747157"/>
              <a:gd name="connsiteY6" fmla="*/ 506186 h 1892659"/>
              <a:gd name="connsiteX7" fmla="*/ 1738993 w 1747157"/>
              <a:gd name="connsiteY7" fmla="*/ 530679 h 1892659"/>
              <a:gd name="connsiteX8" fmla="*/ 1747157 w 1747157"/>
              <a:gd name="connsiteY8" fmla="*/ 555172 h 1892659"/>
              <a:gd name="connsiteX9" fmla="*/ 1738993 w 1747157"/>
              <a:gd name="connsiteY9" fmla="*/ 775607 h 1892659"/>
              <a:gd name="connsiteX10" fmla="*/ 1730828 w 1747157"/>
              <a:gd name="connsiteY10" fmla="*/ 800100 h 1892659"/>
              <a:gd name="connsiteX11" fmla="*/ 1714500 w 1747157"/>
              <a:gd name="connsiteY11" fmla="*/ 824593 h 1892659"/>
              <a:gd name="connsiteX12" fmla="*/ 1673678 w 1747157"/>
              <a:gd name="connsiteY12" fmla="*/ 889907 h 1892659"/>
              <a:gd name="connsiteX13" fmla="*/ 1649185 w 1747157"/>
              <a:gd name="connsiteY13" fmla="*/ 873579 h 1892659"/>
              <a:gd name="connsiteX14" fmla="*/ 1641021 w 1747157"/>
              <a:gd name="connsiteY14" fmla="*/ 906236 h 1892659"/>
              <a:gd name="connsiteX15" fmla="*/ 1624693 w 1747157"/>
              <a:gd name="connsiteY15" fmla="*/ 987879 h 1892659"/>
              <a:gd name="connsiteX16" fmla="*/ 1608364 w 1747157"/>
              <a:gd name="connsiteY16" fmla="*/ 898072 h 1892659"/>
              <a:gd name="connsiteX17" fmla="*/ 1600200 w 1747157"/>
              <a:gd name="connsiteY17" fmla="*/ 865414 h 1892659"/>
              <a:gd name="connsiteX18" fmla="*/ 1559378 w 1747157"/>
              <a:gd name="connsiteY18" fmla="*/ 930729 h 1892659"/>
              <a:gd name="connsiteX19" fmla="*/ 1551214 w 1747157"/>
              <a:gd name="connsiteY19" fmla="*/ 832757 h 1892659"/>
              <a:gd name="connsiteX20" fmla="*/ 1526721 w 1747157"/>
              <a:gd name="connsiteY20" fmla="*/ 816429 h 1892659"/>
              <a:gd name="connsiteX21" fmla="*/ 1510393 w 1747157"/>
              <a:gd name="connsiteY21" fmla="*/ 840922 h 1892659"/>
              <a:gd name="connsiteX22" fmla="*/ 1494064 w 1747157"/>
              <a:gd name="connsiteY22" fmla="*/ 800100 h 1892659"/>
              <a:gd name="connsiteX23" fmla="*/ 1461407 w 1747157"/>
              <a:gd name="connsiteY23" fmla="*/ 898072 h 1892659"/>
              <a:gd name="connsiteX24" fmla="*/ 1453243 w 1747157"/>
              <a:gd name="connsiteY24" fmla="*/ 922564 h 1892659"/>
              <a:gd name="connsiteX25" fmla="*/ 1445078 w 1747157"/>
              <a:gd name="connsiteY25" fmla="*/ 947057 h 1892659"/>
              <a:gd name="connsiteX26" fmla="*/ 1420585 w 1747157"/>
              <a:gd name="connsiteY26" fmla="*/ 938893 h 1892659"/>
              <a:gd name="connsiteX27" fmla="*/ 1404257 w 1747157"/>
              <a:gd name="connsiteY27" fmla="*/ 857250 h 1892659"/>
              <a:gd name="connsiteX28" fmla="*/ 1363435 w 1747157"/>
              <a:gd name="connsiteY28" fmla="*/ 865414 h 1892659"/>
              <a:gd name="connsiteX29" fmla="*/ 1330778 w 1747157"/>
              <a:gd name="connsiteY29" fmla="*/ 938893 h 1892659"/>
              <a:gd name="connsiteX30" fmla="*/ 1314450 w 1747157"/>
              <a:gd name="connsiteY30" fmla="*/ 987879 h 1892659"/>
              <a:gd name="connsiteX31" fmla="*/ 1306285 w 1747157"/>
              <a:gd name="connsiteY31" fmla="*/ 1012372 h 1892659"/>
              <a:gd name="connsiteX32" fmla="*/ 1281793 w 1747157"/>
              <a:gd name="connsiteY32" fmla="*/ 1028700 h 1892659"/>
              <a:gd name="connsiteX33" fmla="*/ 1273628 w 1747157"/>
              <a:gd name="connsiteY33" fmla="*/ 881743 h 1892659"/>
              <a:gd name="connsiteX34" fmla="*/ 1249135 w 1747157"/>
              <a:gd name="connsiteY34" fmla="*/ 889907 h 1892659"/>
              <a:gd name="connsiteX35" fmla="*/ 1224643 w 1747157"/>
              <a:gd name="connsiteY35" fmla="*/ 914400 h 1892659"/>
              <a:gd name="connsiteX36" fmla="*/ 1200150 w 1747157"/>
              <a:gd name="connsiteY36" fmla="*/ 930729 h 1892659"/>
              <a:gd name="connsiteX37" fmla="*/ 1232807 w 1747157"/>
              <a:gd name="connsiteY37" fmla="*/ 922564 h 1892659"/>
              <a:gd name="connsiteX38" fmla="*/ 1224643 w 1747157"/>
              <a:gd name="connsiteY38" fmla="*/ 1028700 h 1892659"/>
              <a:gd name="connsiteX39" fmla="*/ 1208314 w 1747157"/>
              <a:gd name="connsiteY39" fmla="*/ 1077686 h 1892659"/>
              <a:gd name="connsiteX40" fmla="*/ 1183821 w 1747157"/>
              <a:gd name="connsiteY40" fmla="*/ 1061357 h 1892659"/>
              <a:gd name="connsiteX41" fmla="*/ 1167493 w 1747157"/>
              <a:gd name="connsiteY41" fmla="*/ 1012372 h 1892659"/>
              <a:gd name="connsiteX42" fmla="*/ 1151164 w 1747157"/>
              <a:gd name="connsiteY42" fmla="*/ 1036864 h 1892659"/>
              <a:gd name="connsiteX43" fmla="*/ 1134835 w 1747157"/>
              <a:gd name="connsiteY43" fmla="*/ 1085850 h 1892659"/>
              <a:gd name="connsiteX44" fmla="*/ 1102178 w 1747157"/>
              <a:gd name="connsiteY44" fmla="*/ 938893 h 1892659"/>
              <a:gd name="connsiteX45" fmla="*/ 1085850 w 1747157"/>
              <a:gd name="connsiteY45" fmla="*/ 963386 h 1892659"/>
              <a:gd name="connsiteX46" fmla="*/ 1077685 w 1747157"/>
              <a:gd name="connsiteY46" fmla="*/ 987879 h 1892659"/>
              <a:gd name="connsiteX47" fmla="*/ 1061357 w 1747157"/>
              <a:gd name="connsiteY47" fmla="*/ 1045029 h 1892659"/>
              <a:gd name="connsiteX48" fmla="*/ 1045028 w 1747157"/>
              <a:gd name="connsiteY48" fmla="*/ 1069522 h 1892659"/>
              <a:gd name="connsiteX49" fmla="*/ 1020535 w 1747157"/>
              <a:gd name="connsiteY49" fmla="*/ 1053193 h 1892659"/>
              <a:gd name="connsiteX50" fmla="*/ 1012371 w 1747157"/>
              <a:gd name="connsiteY50" fmla="*/ 996043 h 1892659"/>
              <a:gd name="connsiteX51" fmla="*/ 971550 w 1747157"/>
              <a:gd name="connsiteY51" fmla="*/ 1045029 h 1892659"/>
              <a:gd name="connsiteX52" fmla="*/ 955221 w 1747157"/>
              <a:gd name="connsiteY52" fmla="*/ 1020536 h 1892659"/>
              <a:gd name="connsiteX53" fmla="*/ 947057 w 1747157"/>
              <a:gd name="connsiteY53" fmla="*/ 963386 h 1892659"/>
              <a:gd name="connsiteX54" fmla="*/ 938893 w 1747157"/>
              <a:gd name="connsiteY54" fmla="*/ 914400 h 1892659"/>
              <a:gd name="connsiteX55" fmla="*/ 930728 w 1747157"/>
              <a:gd name="connsiteY55" fmla="*/ 955222 h 1892659"/>
              <a:gd name="connsiteX56" fmla="*/ 922564 w 1747157"/>
              <a:gd name="connsiteY56" fmla="*/ 979714 h 1892659"/>
              <a:gd name="connsiteX57" fmla="*/ 898071 w 1747157"/>
              <a:gd name="connsiteY57" fmla="*/ 971550 h 1892659"/>
              <a:gd name="connsiteX58" fmla="*/ 898071 w 1747157"/>
              <a:gd name="connsiteY58" fmla="*/ 914400 h 1892659"/>
              <a:gd name="connsiteX59" fmla="*/ 914400 w 1747157"/>
              <a:gd name="connsiteY59" fmla="*/ 865414 h 1892659"/>
              <a:gd name="connsiteX60" fmla="*/ 906235 w 1747157"/>
              <a:gd name="connsiteY60" fmla="*/ 938893 h 1892659"/>
              <a:gd name="connsiteX61" fmla="*/ 881743 w 1747157"/>
              <a:gd name="connsiteY61" fmla="*/ 947057 h 1892659"/>
              <a:gd name="connsiteX62" fmla="*/ 873578 w 1747157"/>
              <a:gd name="connsiteY62" fmla="*/ 922564 h 1892659"/>
              <a:gd name="connsiteX63" fmla="*/ 849085 w 1747157"/>
              <a:gd name="connsiteY63" fmla="*/ 832757 h 1892659"/>
              <a:gd name="connsiteX64" fmla="*/ 840921 w 1747157"/>
              <a:gd name="connsiteY64" fmla="*/ 808264 h 1892659"/>
              <a:gd name="connsiteX65" fmla="*/ 816428 w 1747157"/>
              <a:gd name="connsiteY65" fmla="*/ 800100 h 1892659"/>
              <a:gd name="connsiteX66" fmla="*/ 759278 w 1747157"/>
              <a:gd name="connsiteY66" fmla="*/ 791936 h 1892659"/>
              <a:gd name="connsiteX67" fmla="*/ 734785 w 1747157"/>
              <a:gd name="connsiteY67" fmla="*/ 775607 h 1892659"/>
              <a:gd name="connsiteX68" fmla="*/ 726621 w 1747157"/>
              <a:gd name="connsiteY68" fmla="*/ 800100 h 1892659"/>
              <a:gd name="connsiteX69" fmla="*/ 710293 w 1747157"/>
              <a:gd name="connsiteY69" fmla="*/ 824593 h 1892659"/>
              <a:gd name="connsiteX70" fmla="*/ 693964 w 1747157"/>
              <a:gd name="connsiteY70" fmla="*/ 873579 h 1892659"/>
              <a:gd name="connsiteX71" fmla="*/ 685800 w 1747157"/>
              <a:gd name="connsiteY71" fmla="*/ 898072 h 1892659"/>
              <a:gd name="connsiteX72" fmla="*/ 669471 w 1747157"/>
              <a:gd name="connsiteY72" fmla="*/ 922564 h 1892659"/>
              <a:gd name="connsiteX73" fmla="*/ 653143 w 1747157"/>
              <a:gd name="connsiteY73" fmla="*/ 971550 h 1892659"/>
              <a:gd name="connsiteX74" fmla="*/ 636814 w 1747157"/>
              <a:gd name="connsiteY74" fmla="*/ 1036864 h 1892659"/>
              <a:gd name="connsiteX75" fmla="*/ 644978 w 1747157"/>
              <a:gd name="connsiteY75" fmla="*/ 1126672 h 1892659"/>
              <a:gd name="connsiteX76" fmla="*/ 693964 w 1747157"/>
              <a:gd name="connsiteY76" fmla="*/ 1110343 h 1892659"/>
              <a:gd name="connsiteX77" fmla="*/ 710293 w 1747157"/>
              <a:gd name="connsiteY77" fmla="*/ 1134836 h 1892659"/>
              <a:gd name="connsiteX78" fmla="*/ 726621 w 1747157"/>
              <a:gd name="connsiteY78" fmla="*/ 1159329 h 1892659"/>
              <a:gd name="connsiteX79" fmla="*/ 718457 w 1747157"/>
              <a:gd name="connsiteY79" fmla="*/ 1191986 h 1892659"/>
              <a:gd name="connsiteX80" fmla="*/ 710293 w 1747157"/>
              <a:gd name="connsiteY80" fmla="*/ 1216479 h 1892659"/>
              <a:gd name="connsiteX81" fmla="*/ 734785 w 1747157"/>
              <a:gd name="connsiteY81" fmla="*/ 1208314 h 1892659"/>
              <a:gd name="connsiteX82" fmla="*/ 759278 w 1747157"/>
              <a:gd name="connsiteY82" fmla="*/ 1183822 h 1892659"/>
              <a:gd name="connsiteX83" fmla="*/ 767443 w 1747157"/>
              <a:gd name="connsiteY83" fmla="*/ 1208314 h 1892659"/>
              <a:gd name="connsiteX84" fmla="*/ 759278 w 1747157"/>
              <a:gd name="connsiteY84" fmla="*/ 1232807 h 1892659"/>
              <a:gd name="connsiteX85" fmla="*/ 759278 w 1747157"/>
              <a:gd name="connsiteY85" fmla="*/ 1240972 h 1892659"/>
              <a:gd name="connsiteX86" fmla="*/ 783771 w 1747157"/>
              <a:gd name="connsiteY86" fmla="*/ 1257300 h 1892659"/>
              <a:gd name="connsiteX87" fmla="*/ 800100 w 1747157"/>
              <a:gd name="connsiteY87" fmla="*/ 1273629 h 1892659"/>
              <a:gd name="connsiteX88" fmla="*/ 808264 w 1747157"/>
              <a:gd name="connsiteY88" fmla="*/ 1330779 h 1892659"/>
              <a:gd name="connsiteX89" fmla="*/ 791935 w 1747157"/>
              <a:gd name="connsiteY89" fmla="*/ 1379764 h 1892659"/>
              <a:gd name="connsiteX90" fmla="*/ 840921 w 1747157"/>
              <a:gd name="connsiteY90" fmla="*/ 1379764 h 1892659"/>
              <a:gd name="connsiteX91" fmla="*/ 873578 w 1747157"/>
              <a:gd name="connsiteY91" fmla="*/ 1330779 h 1892659"/>
              <a:gd name="connsiteX92" fmla="*/ 873578 w 1747157"/>
              <a:gd name="connsiteY92" fmla="*/ 1387929 h 1892659"/>
              <a:gd name="connsiteX93" fmla="*/ 840921 w 1747157"/>
              <a:gd name="connsiteY93" fmla="*/ 1436914 h 1892659"/>
              <a:gd name="connsiteX94" fmla="*/ 865414 w 1747157"/>
              <a:gd name="connsiteY94" fmla="*/ 1445079 h 1892659"/>
              <a:gd name="connsiteX95" fmla="*/ 889907 w 1747157"/>
              <a:gd name="connsiteY95" fmla="*/ 1396093 h 1892659"/>
              <a:gd name="connsiteX96" fmla="*/ 922564 w 1747157"/>
              <a:gd name="connsiteY96" fmla="*/ 1404257 h 1892659"/>
              <a:gd name="connsiteX97" fmla="*/ 906235 w 1747157"/>
              <a:gd name="connsiteY97" fmla="*/ 1502229 h 1892659"/>
              <a:gd name="connsiteX98" fmla="*/ 889907 w 1747157"/>
              <a:gd name="connsiteY98" fmla="*/ 1526722 h 1892659"/>
              <a:gd name="connsiteX99" fmla="*/ 922564 w 1747157"/>
              <a:gd name="connsiteY99" fmla="*/ 1518557 h 1892659"/>
              <a:gd name="connsiteX100" fmla="*/ 947057 w 1747157"/>
              <a:gd name="connsiteY100" fmla="*/ 1469572 h 1892659"/>
              <a:gd name="connsiteX101" fmla="*/ 971550 w 1747157"/>
              <a:gd name="connsiteY101" fmla="*/ 1453243 h 1892659"/>
              <a:gd name="connsiteX102" fmla="*/ 971550 w 1747157"/>
              <a:gd name="connsiteY102" fmla="*/ 1526722 h 1892659"/>
              <a:gd name="connsiteX103" fmla="*/ 955221 w 1747157"/>
              <a:gd name="connsiteY103" fmla="*/ 1575707 h 1892659"/>
              <a:gd name="connsiteX104" fmla="*/ 979714 w 1747157"/>
              <a:gd name="connsiteY104" fmla="*/ 1583872 h 1892659"/>
              <a:gd name="connsiteX105" fmla="*/ 987878 w 1747157"/>
              <a:gd name="connsiteY105" fmla="*/ 1559379 h 1892659"/>
              <a:gd name="connsiteX106" fmla="*/ 1020535 w 1747157"/>
              <a:gd name="connsiteY106" fmla="*/ 1510393 h 1892659"/>
              <a:gd name="connsiteX107" fmla="*/ 1028700 w 1747157"/>
              <a:gd name="connsiteY107" fmla="*/ 1534886 h 1892659"/>
              <a:gd name="connsiteX108" fmla="*/ 1036864 w 1747157"/>
              <a:gd name="connsiteY108" fmla="*/ 1641022 h 1892659"/>
              <a:gd name="connsiteX109" fmla="*/ 1061357 w 1747157"/>
              <a:gd name="connsiteY109" fmla="*/ 1649186 h 1892659"/>
              <a:gd name="connsiteX110" fmla="*/ 1094014 w 1747157"/>
              <a:gd name="connsiteY110" fmla="*/ 1575707 h 1892659"/>
              <a:gd name="connsiteX111" fmla="*/ 1102178 w 1747157"/>
              <a:gd name="connsiteY111" fmla="*/ 1600200 h 1892659"/>
              <a:gd name="connsiteX112" fmla="*/ 1110343 w 1747157"/>
              <a:gd name="connsiteY112" fmla="*/ 1657350 h 1892659"/>
              <a:gd name="connsiteX113" fmla="*/ 1134835 w 1747157"/>
              <a:gd name="connsiteY113" fmla="*/ 1665514 h 1892659"/>
              <a:gd name="connsiteX114" fmla="*/ 1151164 w 1747157"/>
              <a:gd name="connsiteY114" fmla="*/ 1641022 h 1892659"/>
              <a:gd name="connsiteX115" fmla="*/ 1175657 w 1747157"/>
              <a:gd name="connsiteY115" fmla="*/ 1624693 h 1892659"/>
              <a:gd name="connsiteX116" fmla="*/ 1183821 w 1747157"/>
              <a:gd name="connsiteY116" fmla="*/ 1714500 h 1892659"/>
              <a:gd name="connsiteX117" fmla="*/ 1224643 w 1747157"/>
              <a:gd name="connsiteY117" fmla="*/ 1673679 h 1892659"/>
              <a:gd name="connsiteX118" fmla="*/ 1240971 w 1747157"/>
              <a:gd name="connsiteY118" fmla="*/ 1649186 h 1892659"/>
              <a:gd name="connsiteX119" fmla="*/ 1257300 w 1747157"/>
              <a:gd name="connsiteY119" fmla="*/ 1673679 h 1892659"/>
              <a:gd name="connsiteX120" fmla="*/ 1273628 w 1747157"/>
              <a:gd name="connsiteY120" fmla="*/ 1698172 h 1892659"/>
              <a:gd name="connsiteX121" fmla="*/ 1314450 w 1747157"/>
              <a:gd name="connsiteY121" fmla="*/ 1657350 h 1892659"/>
              <a:gd name="connsiteX122" fmla="*/ 1322614 w 1747157"/>
              <a:gd name="connsiteY122" fmla="*/ 1681843 h 1892659"/>
              <a:gd name="connsiteX123" fmla="*/ 1298121 w 1747157"/>
              <a:gd name="connsiteY123" fmla="*/ 1730829 h 1892659"/>
              <a:gd name="connsiteX124" fmla="*/ 1265464 w 1747157"/>
              <a:gd name="connsiteY124" fmla="*/ 1828800 h 1892659"/>
              <a:gd name="connsiteX125" fmla="*/ 1240971 w 1747157"/>
              <a:gd name="connsiteY125" fmla="*/ 1877786 h 1892659"/>
              <a:gd name="connsiteX126" fmla="*/ 1216478 w 1747157"/>
              <a:gd name="connsiteY126" fmla="*/ 1885950 h 1892659"/>
              <a:gd name="connsiteX127" fmla="*/ 996043 w 1747157"/>
              <a:gd name="connsiteY127" fmla="*/ 1861457 h 1892659"/>
              <a:gd name="connsiteX128" fmla="*/ 979714 w 1747157"/>
              <a:gd name="connsiteY128" fmla="*/ 1836964 h 1892659"/>
              <a:gd name="connsiteX129" fmla="*/ 955221 w 1747157"/>
              <a:gd name="connsiteY129" fmla="*/ 1812472 h 1892659"/>
              <a:gd name="connsiteX130" fmla="*/ 938893 w 1747157"/>
              <a:gd name="connsiteY130" fmla="*/ 1787979 h 1892659"/>
              <a:gd name="connsiteX131" fmla="*/ 889907 w 1747157"/>
              <a:gd name="connsiteY131" fmla="*/ 1771650 h 1892659"/>
              <a:gd name="connsiteX132" fmla="*/ 840921 w 1747157"/>
              <a:gd name="connsiteY132" fmla="*/ 1738993 h 1892659"/>
              <a:gd name="connsiteX133" fmla="*/ 832757 w 1747157"/>
              <a:gd name="connsiteY133" fmla="*/ 1714500 h 1892659"/>
              <a:gd name="connsiteX134" fmla="*/ 791935 w 1747157"/>
              <a:gd name="connsiteY134" fmla="*/ 1665514 h 1892659"/>
              <a:gd name="connsiteX135" fmla="*/ 767443 w 1747157"/>
              <a:gd name="connsiteY135" fmla="*/ 1649186 h 1892659"/>
              <a:gd name="connsiteX136" fmla="*/ 742950 w 1747157"/>
              <a:gd name="connsiteY136" fmla="*/ 1624693 h 1892659"/>
              <a:gd name="connsiteX137" fmla="*/ 693964 w 1747157"/>
              <a:gd name="connsiteY137" fmla="*/ 1600200 h 1892659"/>
              <a:gd name="connsiteX138" fmla="*/ 612321 w 1747157"/>
              <a:gd name="connsiteY138" fmla="*/ 1583872 h 1892659"/>
              <a:gd name="connsiteX139" fmla="*/ 563335 w 1747157"/>
              <a:gd name="connsiteY139" fmla="*/ 1567543 h 1892659"/>
              <a:gd name="connsiteX140" fmla="*/ 547007 w 1747157"/>
              <a:gd name="connsiteY140" fmla="*/ 1543050 h 1892659"/>
              <a:gd name="connsiteX141" fmla="*/ 498021 w 1747157"/>
              <a:gd name="connsiteY141" fmla="*/ 1526722 h 1892659"/>
              <a:gd name="connsiteX142" fmla="*/ 449035 w 1747157"/>
              <a:gd name="connsiteY142" fmla="*/ 1510393 h 1892659"/>
              <a:gd name="connsiteX143" fmla="*/ 424543 w 1747157"/>
              <a:gd name="connsiteY143" fmla="*/ 1502229 h 1892659"/>
              <a:gd name="connsiteX144" fmla="*/ 383721 w 1747157"/>
              <a:gd name="connsiteY144" fmla="*/ 1494064 h 1892659"/>
              <a:gd name="connsiteX145" fmla="*/ 334735 w 1747157"/>
              <a:gd name="connsiteY145" fmla="*/ 1469572 h 1892659"/>
              <a:gd name="connsiteX146" fmla="*/ 285750 w 1747157"/>
              <a:gd name="connsiteY146" fmla="*/ 1453243 h 1892659"/>
              <a:gd name="connsiteX147" fmla="*/ 212271 w 1747157"/>
              <a:gd name="connsiteY147" fmla="*/ 1396093 h 1892659"/>
              <a:gd name="connsiteX148" fmla="*/ 195943 w 1747157"/>
              <a:gd name="connsiteY148" fmla="*/ 1371600 h 1892659"/>
              <a:gd name="connsiteX149" fmla="*/ 171450 w 1747157"/>
              <a:gd name="connsiteY149" fmla="*/ 1347107 h 1892659"/>
              <a:gd name="connsiteX150" fmla="*/ 138793 w 1747157"/>
              <a:gd name="connsiteY150" fmla="*/ 1298122 h 1892659"/>
              <a:gd name="connsiteX151" fmla="*/ 106135 w 1747157"/>
              <a:gd name="connsiteY151" fmla="*/ 1249136 h 1892659"/>
              <a:gd name="connsiteX152" fmla="*/ 89807 w 1747157"/>
              <a:gd name="connsiteY152" fmla="*/ 1224643 h 1892659"/>
              <a:gd name="connsiteX153" fmla="*/ 65314 w 1747157"/>
              <a:gd name="connsiteY153" fmla="*/ 1208314 h 1892659"/>
              <a:gd name="connsiteX154" fmla="*/ 48985 w 1747157"/>
              <a:gd name="connsiteY154" fmla="*/ 1183822 h 1892659"/>
              <a:gd name="connsiteX155" fmla="*/ 16328 w 1747157"/>
              <a:gd name="connsiteY155" fmla="*/ 1110343 h 1892659"/>
              <a:gd name="connsiteX156" fmla="*/ 8164 w 1747157"/>
              <a:gd name="connsiteY156" fmla="*/ 1061357 h 1892659"/>
              <a:gd name="connsiteX157" fmla="*/ 0 w 1747157"/>
              <a:gd name="connsiteY157" fmla="*/ 1020536 h 1892659"/>
              <a:gd name="connsiteX158" fmla="*/ 24493 w 1747157"/>
              <a:gd name="connsiteY158" fmla="*/ 865414 h 1892659"/>
              <a:gd name="connsiteX159" fmla="*/ 40821 w 1747157"/>
              <a:gd name="connsiteY159" fmla="*/ 840922 h 1892659"/>
              <a:gd name="connsiteX160" fmla="*/ 73478 w 1747157"/>
              <a:gd name="connsiteY160" fmla="*/ 767443 h 1892659"/>
              <a:gd name="connsiteX161" fmla="*/ 81643 w 1747157"/>
              <a:gd name="connsiteY161" fmla="*/ 726622 h 1892659"/>
              <a:gd name="connsiteX162" fmla="*/ 97971 w 1747157"/>
              <a:gd name="connsiteY162" fmla="*/ 677636 h 1892659"/>
              <a:gd name="connsiteX163" fmla="*/ 114300 w 1747157"/>
              <a:gd name="connsiteY163" fmla="*/ 612322 h 1892659"/>
              <a:gd name="connsiteX164" fmla="*/ 138793 w 1747157"/>
              <a:gd name="connsiteY164" fmla="*/ 473529 h 1892659"/>
              <a:gd name="connsiteX165" fmla="*/ 146957 w 1747157"/>
              <a:gd name="connsiteY165" fmla="*/ 261257 h 1892659"/>
              <a:gd name="connsiteX166" fmla="*/ 155121 w 1747157"/>
              <a:gd name="connsiteY166" fmla="*/ 236764 h 1892659"/>
              <a:gd name="connsiteX167" fmla="*/ 212271 w 1747157"/>
              <a:gd name="connsiteY167" fmla="*/ 171450 h 1892659"/>
              <a:gd name="connsiteX168" fmla="*/ 236764 w 1747157"/>
              <a:gd name="connsiteY168" fmla="*/ 146957 h 1892659"/>
              <a:gd name="connsiteX169" fmla="*/ 285750 w 1747157"/>
              <a:gd name="connsiteY169" fmla="*/ 114300 h 1892659"/>
              <a:gd name="connsiteX170" fmla="*/ 334735 w 1747157"/>
              <a:gd name="connsiteY170" fmla="*/ 73479 h 1892659"/>
              <a:gd name="connsiteX171" fmla="*/ 359228 w 1747157"/>
              <a:gd name="connsiteY171" fmla="*/ 65314 h 1892659"/>
              <a:gd name="connsiteX172" fmla="*/ 432707 w 1747157"/>
              <a:gd name="connsiteY172" fmla="*/ 24493 h 1892659"/>
              <a:gd name="connsiteX173" fmla="*/ 457200 w 1747157"/>
              <a:gd name="connsiteY173" fmla="*/ 8164 h 1892659"/>
              <a:gd name="connsiteX174" fmla="*/ 481693 w 1747157"/>
              <a:gd name="connsiteY174" fmla="*/ 0 h 1892659"/>
              <a:gd name="connsiteX175" fmla="*/ 685800 w 1747157"/>
              <a:gd name="connsiteY175" fmla="*/ 8164 h 1892659"/>
              <a:gd name="connsiteX176" fmla="*/ 751114 w 1747157"/>
              <a:gd name="connsiteY176" fmla="*/ 40822 h 1892659"/>
              <a:gd name="connsiteX177" fmla="*/ 800100 w 1747157"/>
              <a:gd name="connsiteY177" fmla="*/ 57150 h 1892659"/>
              <a:gd name="connsiteX178" fmla="*/ 832757 w 1747157"/>
              <a:gd name="connsiteY178" fmla="*/ 73479 h 1892659"/>
              <a:gd name="connsiteX179" fmla="*/ 865414 w 1747157"/>
              <a:gd name="connsiteY179" fmla="*/ 81643 h 1892659"/>
              <a:gd name="connsiteX180" fmla="*/ 914400 w 1747157"/>
              <a:gd name="connsiteY180" fmla="*/ 97972 h 1892659"/>
              <a:gd name="connsiteX181" fmla="*/ 1020535 w 1747157"/>
              <a:gd name="connsiteY181" fmla="*/ 138793 h 1892659"/>
              <a:gd name="connsiteX182" fmla="*/ 1045028 w 1747157"/>
              <a:gd name="connsiteY182" fmla="*/ 146957 h 1892659"/>
              <a:gd name="connsiteX183" fmla="*/ 1183821 w 1747157"/>
              <a:gd name="connsiteY183" fmla="*/ 163286 h 1892659"/>
              <a:gd name="connsiteX184" fmla="*/ 1453243 w 1747157"/>
              <a:gd name="connsiteY184" fmla="*/ 171450 h 1892659"/>
              <a:gd name="connsiteX185" fmla="*/ 1543050 w 1747157"/>
              <a:gd name="connsiteY185" fmla="*/ 187779 h 1892659"/>
              <a:gd name="connsiteX186" fmla="*/ 1567543 w 1747157"/>
              <a:gd name="connsiteY186" fmla="*/ 204107 h 1892659"/>
              <a:gd name="connsiteX187" fmla="*/ 1608364 w 1747157"/>
              <a:gd name="connsiteY187" fmla="*/ 212272 h 1892659"/>
              <a:gd name="connsiteX188" fmla="*/ 1632857 w 1747157"/>
              <a:gd name="connsiteY188" fmla="*/ 220436 h 1892659"/>
              <a:gd name="connsiteX189" fmla="*/ 1600200 w 1747157"/>
              <a:gd name="connsiteY189" fmla="*/ 195943 h 189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1747157" h="1892659">
                <a:moveTo>
                  <a:pt x="1600200" y="195943"/>
                </a:moveTo>
                <a:cubicBezTo>
                  <a:pt x="1612212" y="256007"/>
                  <a:pt x="1600667" y="225219"/>
                  <a:pt x="1641021" y="285750"/>
                </a:cubicBezTo>
                <a:lnTo>
                  <a:pt x="1657350" y="310243"/>
                </a:lnTo>
                <a:lnTo>
                  <a:pt x="1673678" y="359229"/>
                </a:lnTo>
                <a:cubicBezTo>
                  <a:pt x="1676399" y="367393"/>
                  <a:pt x="1677069" y="376561"/>
                  <a:pt x="1681843" y="383722"/>
                </a:cubicBezTo>
                <a:lnTo>
                  <a:pt x="1698171" y="408214"/>
                </a:lnTo>
                <a:lnTo>
                  <a:pt x="1730828" y="506186"/>
                </a:lnTo>
                <a:lnTo>
                  <a:pt x="1738993" y="530679"/>
                </a:lnTo>
                <a:lnTo>
                  <a:pt x="1747157" y="555172"/>
                </a:lnTo>
                <a:cubicBezTo>
                  <a:pt x="1744436" y="628650"/>
                  <a:pt x="1743884" y="702241"/>
                  <a:pt x="1738993" y="775607"/>
                </a:cubicBezTo>
                <a:cubicBezTo>
                  <a:pt x="1738421" y="784194"/>
                  <a:pt x="1734677" y="792403"/>
                  <a:pt x="1730828" y="800100"/>
                </a:cubicBezTo>
                <a:cubicBezTo>
                  <a:pt x="1726440" y="808876"/>
                  <a:pt x="1718485" y="815626"/>
                  <a:pt x="1714500" y="824593"/>
                </a:cubicBezTo>
                <a:cubicBezTo>
                  <a:pt x="1685865" y="889023"/>
                  <a:pt x="1717739" y="860534"/>
                  <a:pt x="1673678" y="889907"/>
                </a:cubicBezTo>
                <a:cubicBezTo>
                  <a:pt x="1665514" y="884464"/>
                  <a:pt x="1657961" y="869191"/>
                  <a:pt x="1649185" y="873579"/>
                </a:cubicBezTo>
                <a:cubicBezTo>
                  <a:pt x="1639149" y="878597"/>
                  <a:pt x="1643028" y="895196"/>
                  <a:pt x="1641021" y="906236"/>
                </a:cubicBezTo>
                <a:cubicBezTo>
                  <a:pt x="1626011" y="988792"/>
                  <a:pt x="1641459" y="937578"/>
                  <a:pt x="1624693" y="987879"/>
                </a:cubicBezTo>
                <a:cubicBezTo>
                  <a:pt x="1607176" y="935331"/>
                  <a:pt x="1623749" y="990384"/>
                  <a:pt x="1608364" y="898072"/>
                </a:cubicBezTo>
                <a:cubicBezTo>
                  <a:pt x="1606519" y="887004"/>
                  <a:pt x="1602921" y="876300"/>
                  <a:pt x="1600200" y="865414"/>
                </a:cubicBezTo>
                <a:cubicBezTo>
                  <a:pt x="1580768" y="923709"/>
                  <a:pt x="1598192" y="904852"/>
                  <a:pt x="1559378" y="930729"/>
                </a:cubicBezTo>
                <a:cubicBezTo>
                  <a:pt x="1516032" y="865708"/>
                  <a:pt x="1575491" y="966277"/>
                  <a:pt x="1551214" y="832757"/>
                </a:cubicBezTo>
                <a:cubicBezTo>
                  <a:pt x="1549459" y="823103"/>
                  <a:pt x="1534885" y="821872"/>
                  <a:pt x="1526721" y="816429"/>
                </a:cubicBezTo>
                <a:cubicBezTo>
                  <a:pt x="1521278" y="824593"/>
                  <a:pt x="1514258" y="831903"/>
                  <a:pt x="1510393" y="840922"/>
                </a:cubicBezTo>
                <a:cubicBezTo>
                  <a:pt x="1494171" y="878773"/>
                  <a:pt x="1508034" y="925832"/>
                  <a:pt x="1494064" y="800100"/>
                </a:cubicBezTo>
                <a:lnTo>
                  <a:pt x="1461407" y="898072"/>
                </a:lnTo>
                <a:lnTo>
                  <a:pt x="1453243" y="922564"/>
                </a:lnTo>
                <a:lnTo>
                  <a:pt x="1445078" y="947057"/>
                </a:lnTo>
                <a:cubicBezTo>
                  <a:pt x="1436914" y="944336"/>
                  <a:pt x="1424146" y="946728"/>
                  <a:pt x="1420585" y="938893"/>
                </a:cubicBezTo>
                <a:cubicBezTo>
                  <a:pt x="1409101" y="913627"/>
                  <a:pt x="1404257" y="857250"/>
                  <a:pt x="1404257" y="857250"/>
                </a:cubicBezTo>
                <a:cubicBezTo>
                  <a:pt x="1390650" y="859971"/>
                  <a:pt x="1375483" y="858529"/>
                  <a:pt x="1363435" y="865414"/>
                </a:cubicBezTo>
                <a:cubicBezTo>
                  <a:pt x="1347454" y="874546"/>
                  <a:pt x="1332854" y="932666"/>
                  <a:pt x="1330778" y="938893"/>
                </a:cubicBezTo>
                <a:lnTo>
                  <a:pt x="1314450" y="987879"/>
                </a:lnTo>
                <a:cubicBezTo>
                  <a:pt x="1311728" y="996043"/>
                  <a:pt x="1313446" y="1007598"/>
                  <a:pt x="1306285" y="1012372"/>
                </a:cubicBezTo>
                <a:lnTo>
                  <a:pt x="1281793" y="1028700"/>
                </a:lnTo>
                <a:cubicBezTo>
                  <a:pt x="1279071" y="979714"/>
                  <a:pt x="1284865" y="929500"/>
                  <a:pt x="1273628" y="881743"/>
                </a:cubicBezTo>
                <a:cubicBezTo>
                  <a:pt x="1271657" y="873366"/>
                  <a:pt x="1256296" y="885133"/>
                  <a:pt x="1249135" y="889907"/>
                </a:cubicBezTo>
                <a:cubicBezTo>
                  <a:pt x="1239528" y="896312"/>
                  <a:pt x="1233513" y="907008"/>
                  <a:pt x="1224643" y="914400"/>
                </a:cubicBezTo>
                <a:cubicBezTo>
                  <a:pt x="1217105" y="920682"/>
                  <a:pt x="1193212" y="923791"/>
                  <a:pt x="1200150" y="930729"/>
                </a:cubicBezTo>
                <a:cubicBezTo>
                  <a:pt x="1208084" y="938663"/>
                  <a:pt x="1221921" y="925286"/>
                  <a:pt x="1232807" y="922564"/>
                </a:cubicBezTo>
                <a:cubicBezTo>
                  <a:pt x="1230086" y="957943"/>
                  <a:pt x="1230177" y="993651"/>
                  <a:pt x="1224643" y="1028700"/>
                </a:cubicBezTo>
                <a:cubicBezTo>
                  <a:pt x="1221959" y="1045701"/>
                  <a:pt x="1208314" y="1077686"/>
                  <a:pt x="1208314" y="1077686"/>
                </a:cubicBezTo>
                <a:cubicBezTo>
                  <a:pt x="1200150" y="1072243"/>
                  <a:pt x="1189022" y="1069678"/>
                  <a:pt x="1183821" y="1061357"/>
                </a:cubicBezTo>
                <a:cubicBezTo>
                  <a:pt x="1174699" y="1046762"/>
                  <a:pt x="1167493" y="1012372"/>
                  <a:pt x="1167493" y="1012372"/>
                </a:cubicBezTo>
                <a:cubicBezTo>
                  <a:pt x="1162050" y="1020536"/>
                  <a:pt x="1155149" y="1027898"/>
                  <a:pt x="1151164" y="1036864"/>
                </a:cubicBezTo>
                <a:cubicBezTo>
                  <a:pt x="1144173" y="1052592"/>
                  <a:pt x="1134835" y="1085850"/>
                  <a:pt x="1134835" y="1085850"/>
                </a:cubicBezTo>
                <a:cubicBezTo>
                  <a:pt x="1067762" y="1041135"/>
                  <a:pt x="1138879" y="1097931"/>
                  <a:pt x="1102178" y="938893"/>
                </a:cubicBezTo>
                <a:cubicBezTo>
                  <a:pt x="1099972" y="929332"/>
                  <a:pt x="1090238" y="954610"/>
                  <a:pt x="1085850" y="963386"/>
                </a:cubicBezTo>
                <a:cubicBezTo>
                  <a:pt x="1082001" y="971083"/>
                  <a:pt x="1080049" y="979604"/>
                  <a:pt x="1077685" y="987879"/>
                </a:cubicBezTo>
                <a:cubicBezTo>
                  <a:pt x="1074197" y="1000085"/>
                  <a:pt x="1067882" y="1031980"/>
                  <a:pt x="1061357" y="1045029"/>
                </a:cubicBezTo>
                <a:cubicBezTo>
                  <a:pt x="1056969" y="1053805"/>
                  <a:pt x="1050471" y="1061358"/>
                  <a:pt x="1045028" y="1069522"/>
                </a:cubicBezTo>
                <a:cubicBezTo>
                  <a:pt x="1036864" y="1064079"/>
                  <a:pt x="1024520" y="1062160"/>
                  <a:pt x="1020535" y="1053193"/>
                </a:cubicBezTo>
                <a:cubicBezTo>
                  <a:pt x="1012720" y="1035608"/>
                  <a:pt x="1025978" y="1009650"/>
                  <a:pt x="1012371" y="996043"/>
                </a:cubicBezTo>
                <a:cubicBezTo>
                  <a:pt x="1006084" y="989756"/>
                  <a:pt x="972914" y="1042983"/>
                  <a:pt x="971550" y="1045029"/>
                </a:cubicBezTo>
                <a:cubicBezTo>
                  <a:pt x="966107" y="1036865"/>
                  <a:pt x="958041" y="1029935"/>
                  <a:pt x="955221" y="1020536"/>
                </a:cubicBezTo>
                <a:cubicBezTo>
                  <a:pt x="949691" y="1002104"/>
                  <a:pt x="949983" y="982406"/>
                  <a:pt x="947057" y="963386"/>
                </a:cubicBezTo>
                <a:cubicBezTo>
                  <a:pt x="944540" y="947025"/>
                  <a:pt x="941614" y="930729"/>
                  <a:pt x="938893" y="914400"/>
                </a:cubicBezTo>
                <a:cubicBezTo>
                  <a:pt x="936171" y="928007"/>
                  <a:pt x="934094" y="941760"/>
                  <a:pt x="930728" y="955222"/>
                </a:cubicBezTo>
                <a:cubicBezTo>
                  <a:pt x="928641" y="963571"/>
                  <a:pt x="930261" y="975866"/>
                  <a:pt x="922564" y="979714"/>
                </a:cubicBezTo>
                <a:cubicBezTo>
                  <a:pt x="914867" y="983563"/>
                  <a:pt x="906235" y="974271"/>
                  <a:pt x="898071" y="971550"/>
                </a:cubicBezTo>
                <a:cubicBezTo>
                  <a:pt x="887187" y="938896"/>
                  <a:pt x="886741" y="952168"/>
                  <a:pt x="898071" y="914400"/>
                </a:cubicBezTo>
                <a:cubicBezTo>
                  <a:pt x="903017" y="897914"/>
                  <a:pt x="914400" y="865414"/>
                  <a:pt x="914400" y="865414"/>
                </a:cubicBezTo>
                <a:cubicBezTo>
                  <a:pt x="911678" y="889907"/>
                  <a:pt x="915387" y="916012"/>
                  <a:pt x="906235" y="938893"/>
                </a:cubicBezTo>
                <a:cubicBezTo>
                  <a:pt x="903039" y="946883"/>
                  <a:pt x="889440" y="950906"/>
                  <a:pt x="881743" y="947057"/>
                </a:cubicBezTo>
                <a:cubicBezTo>
                  <a:pt x="874046" y="943208"/>
                  <a:pt x="876300" y="930728"/>
                  <a:pt x="873578" y="922564"/>
                </a:cubicBezTo>
                <a:cubicBezTo>
                  <a:pt x="858886" y="805027"/>
                  <a:pt x="879960" y="894506"/>
                  <a:pt x="849085" y="832757"/>
                </a:cubicBezTo>
                <a:cubicBezTo>
                  <a:pt x="845236" y="825060"/>
                  <a:pt x="847006" y="814349"/>
                  <a:pt x="840921" y="808264"/>
                </a:cubicBezTo>
                <a:cubicBezTo>
                  <a:pt x="834836" y="802179"/>
                  <a:pt x="824867" y="801788"/>
                  <a:pt x="816428" y="800100"/>
                </a:cubicBezTo>
                <a:cubicBezTo>
                  <a:pt x="797558" y="796326"/>
                  <a:pt x="778328" y="794657"/>
                  <a:pt x="759278" y="791936"/>
                </a:cubicBezTo>
                <a:cubicBezTo>
                  <a:pt x="751114" y="786493"/>
                  <a:pt x="744304" y="773227"/>
                  <a:pt x="734785" y="775607"/>
                </a:cubicBezTo>
                <a:cubicBezTo>
                  <a:pt x="726436" y="777694"/>
                  <a:pt x="730470" y="792403"/>
                  <a:pt x="726621" y="800100"/>
                </a:cubicBezTo>
                <a:cubicBezTo>
                  <a:pt x="722233" y="808876"/>
                  <a:pt x="714278" y="815626"/>
                  <a:pt x="710293" y="824593"/>
                </a:cubicBezTo>
                <a:cubicBezTo>
                  <a:pt x="703303" y="840322"/>
                  <a:pt x="699407" y="857250"/>
                  <a:pt x="693964" y="873579"/>
                </a:cubicBezTo>
                <a:cubicBezTo>
                  <a:pt x="691243" y="881743"/>
                  <a:pt x="690574" y="890912"/>
                  <a:pt x="685800" y="898072"/>
                </a:cubicBezTo>
                <a:lnTo>
                  <a:pt x="669471" y="922564"/>
                </a:lnTo>
                <a:cubicBezTo>
                  <a:pt x="664028" y="938893"/>
                  <a:pt x="656519" y="954672"/>
                  <a:pt x="653143" y="971550"/>
                </a:cubicBezTo>
                <a:cubicBezTo>
                  <a:pt x="643290" y="1020810"/>
                  <a:pt x="649366" y="999207"/>
                  <a:pt x="636814" y="1036864"/>
                </a:cubicBezTo>
                <a:cubicBezTo>
                  <a:pt x="639535" y="1066800"/>
                  <a:pt x="626523" y="1102944"/>
                  <a:pt x="644978" y="1126672"/>
                </a:cubicBezTo>
                <a:cubicBezTo>
                  <a:pt x="655545" y="1140258"/>
                  <a:pt x="693964" y="1110343"/>
                  <a:pt x="693964" y="1110343"/>
                </a:cubicBezTo>
                <a:cubicBezTo>
                  <a:pt x="699407" y="1118507"/>
                  <a:pt x="708905" y="1125122"/>
                  <a:pt x="710293" y="1134836"/>
                </a:cubicBezTo>
                <a:cubicBezTo>
                  <a:pt x="715419" y="1170716"/>
                  <a:pt x="679689" y="1174972"/>
                  <a:pt x="726621" y="1159329"/>
                </a:cubicBezTo>
                <a:cubicBezTo>
                  <a:pt x="723900" y="1170215"/>
                  <a:pt x="721539" y="1181197"/>
                  <a:pt x="718457" y="1191986"/>
                </a:cubicBezTo>
                <a:cubicBezTo>
                  <a:pt x="716093" y="1200261"/>
                  <a:pt x="704208" y="1210394"/>
                  <a:pt x="710293" y="1216479"/>
                </a:cubicBezTo>
                <a:cubicBezTo>
                  <a:pt x="716378" y="1222564"/>
                  <a:pt x="726621" y="1211036"/>
                  <a:pt x="734785" y="1208314"/>
                </a:cubicBezTo>
                <a:cubicBezTo>
                  <a:pt x="742949" y="1200150"/>
                  <a:pt x="747732" y="1183822"/>
                  <a:pt x="759278" y="1183822"/>
                </a:cubicBezTo>
                <a:cubicBezTo>
                  <a:pt x="767884" y="1183822"/>
                  <a:pt x="767443" y="1199708"/>
                  <a:pt x="767443" y="1208314"/>
                </a:cubicBezTo>
                <a:cubicBezTo>
                  <a:pt x="767443" y="1216920"/>
                  <a:pt x="764654" y="1226087"/>
                  <a:pt x="759278" y="1232807"/>
                </a:cubicBezTo>
                <a:cubicBezTo>
                  <a:pt x="747767" y="1247196"/>
                  <a:pt x="707810" y="1258127"/>
                  <a:pt x="759278" y="1240972"/>
                </a:cubicBezTo>
                <a:cubicBezTo>
                  <a:pt x="767442" y="1246415"/>
                  <a:pt x="781075" y="1247865"/>
                  <a:pt x="783771" y="1257300"/>
                </a:cubicBezTo>
                <a:cubicBezTo>
                  <a:pt x="793041" y="1289745"/>
                  <a:pt x="749405" y="1324324"/>
                  <a:pt x="800100" y="1273629"/>
                </a:cubicBezTo>
                <a:cubicBezTo>
                  <a:pt x="821380" y="1305550"/>
                  <a:pt x="820262" y="1290785"/>
                  <a:pt x="808264" y="1330779"/>
                </a:cubicBezTo>
                <a:cubicBezTo>
                  <a:pt x="803318" y="1347265"/>
                  <a:pt x="791935" y="1379764"/>
                  <a:pt x="791935" y="1379764"/>
                </a:cubicBezTo>
                <a:cubicBezTo>
                  <a:pt x="808265" y="1385208"/>
                  <a:pt x="824591" y="1396094"/>
                  <a:pt x="840921" y="1379764"/>
                </a:cubicBezTo>
                <a:cubicBezTo>
                  <a:pt x="854797" y="1365888"/>
                  <a:pt x="873578" y="1330779"/>
                  <a:pt x="873578" y="1330779"/>
                </a:cubicBezTo>
                <a:cubicBezTo>
                  <a:pt x="882147" y="1356483"/>
                  <a:pt x="887931" y="1359224"/>
                  <a:pt x="873578" y="1387929"/>
                </a:cubicBezTo>
                <a:cubicBezTo>
                  <a:pt x="864802" y="1405481"/>
                  <a:pt x="840921" y="1436914"/>
                  <a:pt x="840921" y="1436914"/>
                </a:cubicBezTo>
                <a:cubicBezTo>
                  <a:pt x="849085" y="1439636"/>
                  <a:pt x="857423" y="1448275"/>
                  <a:pt x="865414" y="1445079"/>
                </a:cubicBezTo>
                <a:cubicBezTo>
                  <a:pt x="877589" y="1440209"/>
                  <a:pt x="886470" y="1406404"/>
                  <a:pt x="889907" y="1396093"/>
                </a:cubicBezTo>
                <a:cubicBezTo>
                  <a:pt x="900793" y="1398814"/>
                  <a:pt x="919340" y="1393510"/>
                  <a:pt x="922564" y="1404257"/>
                </a:cubicBezTo>
                <a:cubicBezTo>
                  <a:pt x="925961" y="1415580"/>
                  <a:pt x="917824" y="1479050"/>
                  <a:pt x="906235" y="1502229"/>
                </a:cubicBezTo>
                <a:cubicBezTo>
                  <a:pt x="901847" y="1511005"/>
                  <a:pt x="882969" y="1519784"/>
                  <a:pt x="889907" y="1526722"/>
                </a:cubicBezTo>
                <a:cubicBezTo>
                  <a:pt x="897842" y="1534656"/>
                  <a:pt x="911678" y="1521279"/>
                  <a:pt x="922564" y="1518557"/>
                </a:cubicBezTo>
                <a:cubicBezTo>
                  <a:pt x="929205" y="1498635"/>
                  <a:pt x="931229" y="1485400"/>
                  <a:pt x="947057" y="1469572"/>
                </a:cubicBezTo>
                <a:cubicBezTo>
                  <a:pt x="953995" y="1462634"/>
                  <a:pt x="963386" y="1458686"/>
                  <a:pt x="971550" y="1453243"/>
                </a:cubicBezTo>
                <a:cubicBezTo>
                  <a:pt x="983526" y="1489171"/>
                  <a:pt x="983866" y="1477459"/>
                  <a:pt x="971550" y="1526722"/>
                </a:cubicBezTo>
                <a:cubicBezTo>
                  <a:pt x="967376" y="1543420"/>
                  <a:pt x="955221" y="1575707"/>
                  <a:pt x="955221" y="1575707"/>
                </a:cubicBezTo>
                <a:cubicBezTo>
                  <a:pt x="963385" y="1578429"/>
                  <a:pt x="972016" y="1587721"/>
                  <a:pt x="979714" y="1583872"/>
                </a:cubicBezTo>
                <a:cubicBezTo>
                  <a:pt x="987411" y="1580023"/>
                  <a:pt x="983699" y="1566902"/>
                  <a:pt x="987878" y="1559379"/>
                </a:cubicBezTo>
                <a:cubicBezTo>
                  <a:pt x="997408" y="1542224"/>
                  <a:pt x="1020535" y="1510393"/>
                  <a:pt x="1020535" y="1510393"/>
                </a:cubicBezTo>
                <a:cubicBezTo>
                  <a:pt x="1023257" y="1518557"/>
                  <a:pt x="1028700" y="1526280"/>
                  <a:pt x="1028700" y="1534886"/>
                </a:cubicBezTo>
                <a:cubicBezTo>
                  <a:pt x="1028700" y="1572146"/>
                  <a:pt x="1002084" y="1613199"/>
                  <a:pt x="1036864" y="1641022"/>
                </a:cubicBezTo>
                <a:cubicBezTo>
                  <a:pt x="1043584" y="1646398"/>
                  <a:pt x="1053193" y="1646465"/>
                  <a:pt x="1061357" y="1649186"/>
                </a:cubicBezTo>
                <a:cubicBezTo>
                  <a:pt x="1080788" y="1590891"/>
                  <a:pt x="1068137" y="1614521"/>
                  <a:pt x="1094014" y="1575707"/>
                </a:cubicBezTo>
                <a:cubicBezTo>
                  <a:pt x="1096735" y="1583871"/>
                  <a:pt x="1100490" y="1591761"/>
                  <a:pt x="1102178" y="1600200"/>
                </a:cubicBezTo>
                <a:cubicBezTo>
                  <a:pt x="1105952" y="1619070"/>
                  <a:pt x="1101737" y="1640138"/>
                  <a:pt x="1110343" y="1657350"/>
                </a:cubicBezTo>
                <a:cubicBezTo>
                  <a:pt x="1114192" y="1665047"/>
                  <a:pt x="1126671" y="1662793"/>
                  <a:pt x="1134835" y="1665514"/>
                </a:cubicBezTo>
                <a:cubicBezTo>
                  <a:pt x="1140278" y="1657350"/>
                  <a:pt x="1144226" y="1647960"/>
                  <a:pt x="1151164" y="1641022"/>
                </a:cubicBezTo>
                <a:cubicBezTo>
                  <a:pt x="1158102" y="1634084"/>
                  <a:pt x="1171672" y="1615726"/>
                  <a:pt x="1175657" y="1624693"/>
                </a:cubicBezTo>
                <a:cubicBezTo>
                  <a:pt x="1187865" y="1652161"/>
                  <a:pt x="1181100" y="1684564"/>
                  <a:pt x="1183821" y="1714500"/>
                </a:cubicBezTo>
                <a:cubicBezTo>
                  <a:pt x="1227368" y="1649181"/>
                  <a:pt x="1170211" y="1728111"/>
                  <a:pt x="1224643" y="1673679"/>
                </a:cubicBezTo>
                <a:cubicBezTo>
                  <a:pt x="1231581" y="1666741"/>
                  <a:pt x="1235528" y="1657350"/>
                  <a:pt x="1240971" y="1649186"/>
                </a:cubicBezTo>
                <a:cubicBezTo>
                  <a:pt x="1246414" y="1657350"/>
                  <a:pt x="1255912" y="1663965"/>
                  <a:pt x="1257300" y="1673679"/>
                </a:cubicBezTo>
                <a:cubicBezTo>
                  <a:pt x="1262426" y="1709559"/>
                  <a:pt x="1226696" y="1713815"/>
                  <a:pt x="1273628" y="1698172"/>
                </a:cubicBezTo>
                <a:cubicBezTo>
                  <a:pt x="1278293" y="1691174"/>
                  <a:pt x="1298899" y="1653462"/>
                  <a:pt x="1314450" y="1657350"/>
                </a:cubicBezTo>
                <a:cubicBezTo>
                  <a:pt x="1322799" y="1659437"/>
                  <a:pt x="1319893" y="1673679"/>
                  <a:pt x="1322614" y="1681843"/>
                </a:cubicBezTo>
                <a:cubicBezTo>
                  <a:pt x="1310503" y="1700008"/>
                  <a:pt x="1301501" y="1708857"/>
                  <a:pt x="1298121" y="1730829"/>
                </a:cubicBezTo>
                <a:cubicBezTo>
                  <a:pt x="1283497" y="1825891"/>
                  <a:pt x="1314681" y="1795990"/>
                  <a:pt x="1265464" y="1828800"/>
                </a:cubicBezTo>
                <a:cubicBezTo>
                  <a:pt x="1260086" y="1844936"/>
                  <a:pt x="1255360" y="1866275"/>
                  <a:pt x="1240971" y="1877786"/>
                </a:cubicBezTo>
                <a:cubicBezTo>
                  <a:pt x="1234251" y="1883162"/>
                  <a:pt x="1224642" y="1883229"/>
                  <a:pt x="1216478" y="1885950"/>
                </a:cubicBezTo>
                <a:cubicBezTo>
                  <a:pt x="1193514" y="1884993"/>
                  <a:pt x="1047490" y="1912906"/>
                  <a:pt x="996043" y="1861457"/>
                </a:cubicBezTo>
                <a:cubicBezTo>
                  <a:pt x="989105" y="1854519"/>
                  <a:pt x="985996" y="1844502"/>
                  <a:pt x="979714" y="1836964"/>
                </a:cubicBezTo>
                <a:cubicBezTo>
                  <a:pt x="972322" y="1828094"/>
                  <a:pt x="962613" y="1821342"/>
                  <a:pt x="955221" y="1812472"/>
                </a:cubicBezTo>
                <a:cubicBezTo>
                  <a:pt x="948939" y="1804934"/>
                  <a:pt x="947214" y="1793180"/>
                  <a:pt x="938893" y="1787979"/>
                </a:cubicBezTo>
                <a:cubicBezTo>
                  <a:pt x="924297" y="1778857"/>
                  <a:pt x="904228" y="1781197"/>
                  <a:pt x="889907" y="1771650"/>
                </a:cubicBezTo>
                <a:lnTo>
                  <a:pt x="840921" y="1738993"/>
                </a:lnTo>
                <a:cubicBezTo>
                  <a:pt x="838200" y="1730829"/>
                  <a:pt x="836606" y="1722197"/>
                  <a:pt x="832757" y="1714500"/>
                </a:cubicBezTo>
                <a:cubicBezTo>
                  <a:pt x="823583" y="1696152"/>
                  <a:pt x="807411" y="1678411"/>
                  <a:pt x="791935" y="1665514"/>
                </a:cubicBezTo>
                <a:cubicBezTo>
                  <a:pt x="784397" y="1659233"/>
                  <a:pt x="774981" y="1655467"/>
                  <a:pt x="767443" y="1649186"/>
                </a:cubicBezTo>
                <a:cubicBezTo>
                  <a:pt x="758573" y="1641794"/>
                  <a:pt x="751820" y="1632085"/>
                  <a:pt x="742950" y="1624693"/>
                </a:cubicBezTo>
                <a:cubicBezTo>
                  <a:pt x="726611" y="1611077"/>
                  <a:pt x="714335" y="1604901"/>
                  <a:pt x="693964" y="1600200"/>
                </a:cubicBezTo>
                <a:cubicBezTo>
                  <a:pt x="666921" y="1593960"/>
                  <a:pt x="638650" y="1592649"/>
                  <a:pt x="612321" y="1583872"/>
                </a:cubicBezTo>
                <a:lnTo>
                  <a:pt x="563335" y="1567543"/>
                </a:lnTo>
                <a:cubicBezTo>
                  <a:pt x="557892" y="1559379"/>
                  <a:pt x="555328" y="1548250"/>
                  <a:pt x="547007" y="1543050"/>
                </a:cubicBezTo>
                <a:cubicBezTo>
                  <a:pt x="532411" y="1533928"/>
                  <a:pt x="514350" y="1532165"/>
                  <a:pt x="498021" y="1526722"/>
                </a:cubicBezTo>
                <a:lnTo>
                  <a:pt x="449035" y="1510393"/>
                </a:lnTo>
                <a:cubicBezTo>
                  <a:pt x="440871" y="1507672"/>
                  <a:pt x="432981" y="1503917"/>
                  <a:pt x="424543" y="1502229"/>
                </a:cubicBezTo>
                <a:cubicBezTo>
                  <a:pt x="410936" y="1499507"/>
                  <a:pt x="397184" y="1497430"/>
                  <a:pt x="383721" y="1494064"/>
                </a:cubicBezTo>
                <a:cubicBezTo>
                  <a:pt x="332678" y="1481303"/>
                  <a:pt x="386046" y="1492377"/>
                  <a:pt x="334735" y="1469572"/>
                </a:cubicBezTo>
                <a:cubicBezTo>
                  <a:pt x="319007" y="1462582"/>
                  <a:pt x="285750" y="1453243"/>
                  <a:pt x="285750" y="1453243"/>
                </a:cubicBezTo>
                <a:cubicBezTo>
                  <a:pt x="251614" y="1430486"/>
                  <a:pt x="236251" y="1424870"/>
                  <a:pt x="212271" y="1396093"/>
                </a:cubicBezTo>
                <a:cubicBezTo>
                  <a:pt x="205989" y="1388555"/>
                  <a:pt x="202225" y="1379138"/>
                  <a:pt x="195943" y="1371600"/>
                </a:cubicBezTo>
                <a:cubicBezTo>
                  <a:pt x="188551" y="1362730"/>
                  <a:pt x="178539" y="1356221"/>
                  <a:pt x="171450" y="1347107"/>
                </a:cubicBezTo>
                <a:cubicBezTo>
                  <a:pt x="159402" y="1331617"/>
                  <a:pt x="149679" y="1314450"/>
                  <a:pt x="138793" y="1298122"/>
                </a:cubicBezTo>
                <a:lnTo>
                  <a:pt x="106135" y="1249136"/>
                </a:lnTo>
                <a:cubicBezTo>
                  <a:pt x="100692" y="1240972"/>
                  <a:pt x="97971" y="1230086"/>
                  <a:pt x="89807" y="1224643"/>
                </a:cubicBezTo>
                <a:lnTo>
                  <a:pt x="65314" y="1208314"/>
                </a:lnTo>
                <a:cubicBezTo>
                  <a:pt x="59871" y="1200150"/>
                  <a:pt x="52970" y="1192788"/>
                  <a:pt x="48985" y="1183822"/>
                </a:cubicBezTo>
                <a:cubicBezTo>
                  <a:pt x="10121" y="1096377"/>
                  <a:pt x="53284" y="1165775"/>
                  <a:pt x="16328" y="1110343"/>
                </a:cubicBezTo>
                <a:cubicBezTo>
                  <a:pt x="13607" y="1094014"/>
                  <a:pt x="11125" y="1077644"/>
                  <a:pt x="8164" y="1061357"/>
                </a:cubicBezTo>
                <a:cubicBezTo>
                  <a:pt x="5682" y="1047704"/>
                  <a:pt x="0" y="1034412"/>
                  <a:pt x="0" y="1020536"/>
                </a:cubicBezTo>
                <a:cubicBezTo>
                  <a:pt x="0" y="996654"/>
                  <a:pt x="1543" y="899838"/>
                  <a:pt x="24493" y="865414"/>
                </a:cubicBezTo>
                <a:lnTo>
                  <a:pt x="40821" y="840922"/>
                </a:lnTo>
                <a:cubicBezTo>
                  <a:pt x="60253" y="782627"/>
                  <a:pt x="47603" y="806257"/>
                  <a:pt x="73478" y="767443"/>
                </a:cubicBezTo>
                <a:cubicBezTo>
                  <a:pt x="76200" y="753836"/>
                  <a:pt x="77992" y="740010"/>
                  <a:pt x="81643" y="726622"/>
                </a:cubicBezTo>
                <a:cubicBezTo>
                  <a:pt x="86172" y="710017"/>
                  <a:pt x="94596" y="694514"/>
                  <a:pt x="97971" y="677636"/>
                </a:cubicBezTo>
                <a:cubicBezTo>
                  <a:pt x="107823" y="628375"/>
                  <a:pt x="101746" y="649979"/>
                  <a:pt x="114300" y="612322"/>
                </a:cubicBezTo>
                <a:cubicBezTo>
                  <a:pt x="131845" y="489502"/>
                  <a:pt x="118457" y="534533"/>
                  <a:pt x="138793" y="473529"/>
                </a:cubicBezTo>
                <a:cubicBezTo>
                  <a:pt x="141514" y="402772"/>
                  <a:pt x="142085" y="331899"/>
                  <a:pt x="146957" y="261257"/>
                </a:cubicBezTo>
                <a:cubicBezTo>
                  <a:pt x="147549" y="252671"/>
                  <a:pt x="150942" y="244287"/>
                  <a:pt x="155121" y="236764"/>
                </a:cubicBezTo>
                <a:cubicBezTo>
                  <a:pt x="195471" y="164133"/>
                  <a:pt x="170324" y="206406"/>
                  <a:pt x="212271" y="171450"/>
                </a:cubicBezTo>
                <a:cubicBezTo>
                  <a:pt x="221141" y="164058"/>
                  <a:pt x="227650" y="154046"/>
                  <a:pt x="236764" y="146957"/>
                </a:cubicBezTo>
                <a:cubicBezTo>
                  <a:pt x="252255" y="134909"/>
                  <a:pt x="271873" y="128177"/>
                  <a:pt x="285750" y="114300"/>
                </a:cubicBezTo>
                <a:cubicBezTo>
                  <a:pt x="303806" y="96244"/>
                  <a:pt x="312002" y="84846"/>
                  <a:pt x="334735" y="73479"/>
                </a:cubicBezTo>
                <a:cubicBezTo>
                  <a:pt x="342432" y="69630"/>
                  <a:pt x="351705" y="69493"/>
                  <a:pt x="359228" y="65314"/>
                </a:cubicBezTo>
                <a:cubicBezTo>
                  <a:pt x="443443" y="18528"/>
                  <a:pt x="377288" y="42965"/>
                  <a:pt x="432707" y="24493"/>
                </a:cubicBezTo>
                <a:cubicBezTo>
                  <a:pt x="440871" y="19050"/>
                  <a:pt x="448424" y="12552"/>
                  <a:pt x="457200" y="8164"/>
                </a:cubicBezTo>
                <a:cubicBezTo>
                  <a:pt x="464897" y="4315"/>
                  <a:pt x="473087" y="0"/>
                  <a:pt x="481693" y="0"/>
                </a:cubicBezTo>
                <a:cubicBezTo>
                  <a:pt x="549783" y="0"/>
                  <a:pt x="617764" y="5443"/>
                  <a:pt x="685800" y="8164"/>
                </a:cubicBezTo>
                <a:cubicBezTo>
                  <a:pt x="765996" y="28215"/>
                  <a:pt x="667840" y="-815"/>
                  <a:pt x="751114" y="40822"/>
                </a:cubicBezTo>
                <a:cubicBezTo>
                  <a:pt x="766509" y="48519"/>
                  <a:pt x="784705" y="49452"/>
                  <a:pt x="800100" y="57150"/>
                </a:cubicBezTo>
                <a:cubicBezTo>
                  <a:pt x="810986" y="62593"/>
                  <a:pt x="821361" y="69206"/>
                  <a:pt x="832757" y="73479"/>
                </a:cubicBezTo>
                <a:cubicBezTo>
                  <a:pt x="843263" y="77419"/>
                  <a:pt x="854667" y="78419"/>
                  <a:pt x="865414" y="81643"/>
                </a:cubicBezTo>
                <a:cubicBezTo>
                  <a:pt x="881900" y="86589"/>
                  <a:pt x="914400" y="97972"/>
                  <a:pt x="914400" y="97972"/>
                </a:cubicBezTo>
                <a:cubicBezTo>
                  <a:pt x="969743" y="139478"/>
                  <a:pt x="928955" y="115898"/>
                  <a:pt x="1020535" y="138793"/>
                </a:cubicBezTo>
                <a:cubicBezTo>
                  <a:pt x="1028884" y="140880"/>
                  <a:pt x="1036679" y="144870"/>
                  <a:pt x="1045028" y="146957"/>
                </a:cubicBezTo>
                <a:cubicBezTo>
                  <a:pt x="1091286" y="158522"/>
                  <a:pt x="1135068" y="161119"/>
                  <a:pt x="1183821" y="163286"/>
                </a:cubicBezTo>
                <a:cubicBezTo>
                  <a:pt x="1273581" y="167275"/>
                  <a:pt x="1363436" y="168729"/>
                  <a:pt x="1453243" y="171450"/>
                </a:cubicBezTo>
                <a:cubicBezTo>
                  <a:pt x="1475768" y="174265"/>
                  <a:pt x="1517876" y="175192"/>
                  <a:pt x="1543050" y="187779"/>
                </a:cubicBezTo>
                <a:cubicBezTo>
                  <a:pt x="1551826" y="192167"/>
                  <a:pt x="1558356" y="200662"/>
                  <a:pt x="1567543" y="204107"/>
                </a:cubicBezTo>
                <a:cubicBezTo>
                  <a:pt x="1580536" y="208979"/>
                  <a:pt x="1594902" y="208906"/>
                  <a:pt x="1608364" y="212272"/>
                </a:cubicBezTo>
                <a:cubicBezTo>
                  <a:pt x="1616713" y="214359"/>
                  <a:pt x="1624693" y="217715"/>
                  <a:pt x="1632857" y="220436"/>
                </a:cubicBezTo>
                <a:cubicBezTo>
                  <a:pt x="1611999" y="251722"/>
                  <a:pt x="1626340" y="244929"/>
                  <a:pt x="1600200" y="195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58" name="Freeform 157"/>
          <p:cNvSpPr/>
          <p:nvPr/>
        </p:nvSpPr>
        <p:spPr>
          <a:xfrm>
            <a:off x="3168106" y="530654"/>
            <a:ext cx="4277360" cy="4663440"/>
          </a:xfrm>
          <a:custGeom>
            <a:avLst/>
            <a:gdLst>
              <a:gd name="connsiteX0" fmla="*/ 3891280 w 4277360"/>
              <a:gd name="connsiteY0" fmla="*/ 3505200 h 4663440"/>
              <a:gd name="connsiteX1" fmla="*/ 3870960 w 4277360"/>
              <a:gd name="connsiteY1" fmla="*/ 3302000 h 4663440"/>
              <a:gd name="connsiteX2" fmla="*/ 3840480 w 4277360"/>
              <a:gd name="connsiteY2" fmla="*/ 3261360 h 4663440"/>
              <a:gd name="connsiteX3" fmla="*/ 3810000 w 4277360"/>
              <a:gd name="connsiteY3" fmla="*/ 3169920 h 4663440"/>
              <a:gd name="connsiteX4" fmla="*/ 3769360 w 4277360"/>
              <a:gd name="connsiteY4" fmla="*/ 3108960 h 4663440"/>
              <a:gd name="connsiteX5" fmla="*/ 3718560 w 4277360"/>
              <a:gd name="connsiteY5" fmla="*/ 2987040 h 4663440"/>
              <a:gd name="connsiteX6" fmla="*/ 3677920 w 4277360"/>
              <a:gd name="connsiteY6" fmla="*/ 2905760 h 4663440"/>
              <a:gd name="connsiteX7" fmla="*/ 3647440 w 4277360"/>
              <a:gd name="connsiteY7" fmla="*/ 2885440 h 4663440"/>
              <a:gd name="connsiteX8" fmla="*/ 3576320 w 4277360"/>
              <a:gd name="connsiteY8" fmla="*/ 2763520 h 4663440"/>
              <a:gd name="connsiteX9" fmla="*/ 3535680 w 4277360"/>
              <a:gd name="connsiteY9" fmla="*/ 2743200 h 4663440"/>
              <a:gd name="connsiteX10" fmla="*/ 3444240 w 4277360"/>
              <a:gd name="connsiteY10" fmla="*/ 2641600 h 4663440"/>
              <a:gd name="connsiteX11" fmla="*/ 3403600 w 4277360"/>
              <a:gd name="connsiteY11" fmla="*/ 2611120 h 4663440"/>
              <a:gd name="connsiteX12" fmla="*/ 3362960 w 4277360"/>
              <a:gd name="connsiteY12" fmla="*/ 2570480 h 4663440"/>
              <a:gd name="connsiteX13" fmla="*/ 3322320 w 4277360"/>
              <a:gd name="connsiteY13" fmla="*/ 2540000 h 4663440"/>
              <a:gd name="connsiteX14" fmla="*/ 3241040 w 4277360"/>
              <a:gd name="connsiteY14" fmla="*/ 2428240 h 4663440"/>
              <a:gd name="connsiteX15" fmla="*/ 3119120 w 4277360"/>
              <a:gd name="connsiteY15" fmla="*/ 2275840 h 4663440"/>
              <a:gd name="connsiteX16" fmla="*/ 3098800 w 4277360"/>
              <a:gd name="connsiteY16" fmla="*/ 2235200 h 4663440"/>
              <a:gd name="connsiteX17" fmla="*/ 3058160 w 4277360"/>
              <a:gd name="connsiteY17" fmla="*/ 2174240 h 4663440"/>
              <a:gd name="connsiteX18" fmla="*/ 2997200 w 4277360"/>
              <a:gd name="connsiteY18" fmla="*/ 2011680 h 4663440"/>
              <a:gd name="connsiteX19" fmla="*/ 2987040 w 4277360"/>
              <a:gd name="connsiteY19" fmla="*/ 1960880 h 4663440"/>
              <a:gd name="connsiteX20" fmla="*/ 2976880 w 4277360"/>
              <a:gd name="connsiteY20" fmla="*/ 1899920 h 4663440"/>
              <a:gd name="connsiteX21" fmla="*/ 2956560 w 4277360"/>
              <a:gd name="connsiteY21" fmla="*/ 1859280 h 4663440"/>
              <a:gd name="connsiteX22" fmla="*/ 2946400 w 4277360"/>
              <a:gd name="connsiteY22" fmla="*/ 1818640 h 4663440"/>
              <a:gd name="connsiteX23" fmla="*/ 2926080 w 4277360"/>
              <a:gd name="connsiteY23" fmla="*/ 1706880 h 4663440"/>
              <a:gd name="connsiteX24" fmla="*/ 2936240 w 4277360"/>
              <a:gd name="connsiteY24" fmla="*/ 1452880 h 4663440"/>
              <a:gd name="connsiteX25" fmla="*/ 2946400 w 4277360"/>
              <a:gd name="connsiteY25" fmla="*/ 1422400 h 4663440"/>
              <a:gd name="connsiteX26" fmla="*/ 2956560 w 4277360"/>
              <a:gd name="connsiteY26" fmla="*/ 1381760 h 4663440"/>
              <a:gd name="connsiteX27" fmla="*/ 2966720 w 4277360"/>
              <a:gd name="connsiteY27" fmla="*/ 1330960 h 4663440"/>
              <a:gd name="connsiteX28" fmla="*/ 2987040 w 4277360"/>
              <a:gd name="connsiteY28" fmla="*/ 1249680 h 4663440"/>
              <a:gd name="connsiteX29" fmla="*/ 3007360 w 4277360"/>
              <a:gd name="connsiteY29" fmla="*/ 1066800 h 4663440"/>
              <a:gd name="connsiteX30" fmla="*/ 3017520 w 4277360"/>
              <a:gd name="connsiteY30" fmla="*/ 1026160 h 4663440"/>
              <a:gd name="connsiteX31" fmla="*/ 3027680 w 4277360"/>
              <a:gd name="connsiteY31" fmla="*/ 965200 h 4663440"/>
              <a:gd name="connsiteX32" fmla="*/ 3037840 w 4277360"/>
              <a:gd name="connsiteY32" fmla="*/ 934720 h 4663440"/>
              <a:gd name="connsiteX33" fmla="*/ 3048000 w 4277360"/>
              <a:gd name="connsiteY33" fmla="*/ 873760 h 4663440"/>
              <a:gd name="connsiteX34" fmla="*/ 3078480 w 4277360"/>
              <a:gd name="connsiteY34" fmla="*/ 731520 h 4663440"/>
              <a:gd name="connsiteX35" fmla="*/ 3088640 w 4277360"/>
              <a:gd name="connsiteY35" fmla="*/ 650240 h 4663440"/>
              <a:gd name="connsiteX36" fmla="*/ 3068320 w 4277360"/>
              <a:gd name="connsiteY36" fmla="*/ 386080 h 4663440"/>
              <a:gd name="connsiteX37" fmla="*/ 3048000 w 4277360"/>
              <a:gd name="connsiteY37" fmla="*/ 335280 h 4663440"/>
              <a:gd name="connsiteX38" fmla="*/ 3037840 w 4277360"/>
              <a:gd name="connsiteY38" fmla="*/ 304800 h 4663440"/>
              <a:gd name="connsiteX39" fmla="*/ 2987040 w 4277360"/>
              <a:gd name="connsiteY39" fmla="*/ 243840 h 4663440"/>
              <a:gd name="connsiteX40" fmla="*/ 2885440 w 4277360"/>
              <a:gd name="connsiteY40" fmla="*/ 193040 h 4663440"/>
              <a:gd name="connsiteX41" fmla="*/ 2844800 w 4277360"/>
              <a:gd name="connsiteY41" fmla="*/ 172720 h 4663440"/>
              <a:gd name="connsiteX42" fmla="*/ 2702560 w 4277360"/>
              <a:gd name="connsiteY42" fmla="*/ 91440 h 4663440"/>
              <a:gd name="connsiteX43" fmla="*/ 2651760 w 4277360"/>
              <a:gd name="connsiteY43" fmla="*/ 81280 h 4663440"/>
              <a:gd name="connsiteX44" fmla="*/ 2570480 w 4277360"/>
              <a:gd name="connsiteY44" fmla="*/ 50800 h 4663440"/>
              <a:gd name="connsiteX45" fmla="*/ 2489200 w 4277360"/>
              <a:gd name="connsiteY45" fmla="*/ 0 h 4663440"/>
              <a:gd name="connsiteX46" fmla="*/ 2001520 w 4277360"/>
              <a:gd name="connsiteY46" fmla="*/ 20320 h 4663440"/>
              <a:gd name="connsiteX47" fmla="*/ 1889760 w 4277360"/>
              <a:gd name="connsiteY47" fmla="*/ 50800 h 4663440"/>
              <a:gd name="connsiteX48" fmla="*/ 1828800 w 4277360"/>
              <a:gd name="connsiteY48" fmla="*/ 60960 h 4663440"/>
              <a:gd name="connsiteX49" fmla="*/ 1676400 w 4277360"/>
              <a:gd name="connsiteY49" fmla="*/ 101600 h 4663440"/>
              <a:gd name="connsiteX50" fmla="*/ 1615440 w 4277360"/>
              <a:gd name="connsiteY50" fmla="*/ 111760 h 4663440"/>
              <a:gd name="connsiteX51" fmla="*/ 1493520 w 4277360"/>
              <a:gd name="connsiteY51" fmla="*/ 152400 h 4663440"/>
              <a:gd name="connsiteX52" fmla="*/ 1422400 w 4277360"/>
              <a:gd name="connsiteY52" fmla="*/ 172720 h 4663440"/>
              <a:gd name="connsiteX53" fmla="*/ 1330960 w 4277360"/>
              <a:gd name="connsiteY53" fmla="*/ 193040 h 4663440"/>
              <a:gd name="connsiteX54" fmla="*/ 1290320 w 4277360"/>
              <a:gd name="connsiteY54" fmla="*/ 203200 h 4663440"/>
              <a:gd name="connsiteX55" fmla="*/ 1239520 w 4277360"/>
              <a:gd name="connsiteY55" fmla="*/ 223520 h 4663440"/>
              <a:gd name="connsiteX56" fmla="*/ 1198880 w 4277360"/>
              <a:gd name="connsiteY56" fmla="*/ 233680 h 4663440"/>
              <a:gd name="connsiteX57" fmla="*/ 1066800 w 4277360"/>
              <a:gd name="connsiteY57" fmla="*/ 284480 h 4663440"/>
              <a:gd name="connsiteX58" fmla="*/ 975360 w 4277360"/>
              <a:gd name="connsiteY58" fmla="*/ 304800 h 4663440"/>
              <a:gd name="connsiteX59" fmla="*/ 914400 w 4277360"/>
              <a:gd name="connsiteY59" fmla="*/ 345440 h 4663440"/>
              <a:gd name="connsiteX60" fmla="*/ 843280 w 4277360"/>
              <a:gd name="connsiteY60" fmla="*/ 396240 h 4663440"/>
              <a:gd name="connsiteX61" fmla="*/ 792480 w 4277360"/>
              <a:gd name="connsiteY61" fmla="*/ 416560 h 4663440"/>
              <a:gd name="connsiteX62" fmla="*/ 701040 w 4277360"/>
              <a:gd name="connsiteY62" fmla="*/ 497840 h 4663440"/>
              <a:gd name="connsiteX63" fmla="*/ 640080 w 4277360"/>
              <a:gd name="connsiteY63" fmla="*/ 528320 h 4663440"/>
              <a:gd name="connsiteX64" fmla="*/ 538480 w 4277360"/>
              <a:gd name="connsiteY64" fmla="*/ 599440 h 4663440"/>
              <a:gd name="connsiteX65" fmla="*/ 467360 w 4277360"/>
              <a:gd name="connsiteY65" fmla="*/ 660400 h 4663440"/>
              <a:gd name="connsiteX66" fmla="*/ 447040 w 4277360"/>
              <a:gd name="connsiteY66" fmla="*/ 690880 h 4663440"/>
              <a:gd name="connsiteX67" fmla="*/ 355600 w 4277360"/>
              <a:gd name="connsiteY67" fmla="*/ 812800 h 4663440"/>
              <a:gd name="connsiteX68" fmla="*/ 284480 w 4277360"/>
              <a:gd name="connsiteY68" fmla="*/ 975360 h 4663440"/>
              <a:gd name="connsiteX69" fmla="*/ 264160 w 4277360"/>
              <a:gd name="connsiteY69" fmla="*/ 1005840 h 4663440"/>
              <a:gd name="connsiteX70" fmla="*/ 233680 w 4277360"/>
              <a:gd name="connsiteY70" fmla="*/ 1056640 h 4663440"/>
              <a:gd name="connsiteX71" fmla="*/ 172720 w 4277360"/>
              <a:gd name="connsiteY71" fmla="*/ 1209040 h 4663440"/>
              <a:gd name="connsiteX72" fmla="*/ 162560 w 4277360"/>
              <a:gd name="connsiteY72" fmla="*/ 1259840 h 4663440"/>
              <a:gd name="connsiteX73" fmla="*/ 152400 w 4277360"/>
              <a:gd name="connsiteY73" fmla="*/ 1290320 h 4663440"/>
              <a:gd name="connsiteX74" fmla="*/ 132080 w 4277360"/>
              <a:gd name="connsiteY74" fmla="*/ 1361440 h 4663440"/>
              <a:gd name="connsiteX75" fmla="*/ 91440 w 4277360"/>
              <a:gd name="connsiteY75" fmla="*/ 1524000 h 4663440"/>
              <a:gd name="connsiteX76" fmla="*/ 60960 w 4277360"/>
              <a:gd name="connsiteY76" fmla="*/ 1696720 h 4663440"/>
              <a:gd name="connsiteX77" fmla="*/ 50800 w 4277360"/>
              <a:gd name="connsiteY77" fmla="*/ 1808480 h 4663440"/>
              <a:gd name="connsiteX78" fmla="*/ 20320 w 4277360"/>
              <a:gd name="connsiteY78" fmla="*/ 2032000 h 4663440"/>
              <a:gd name="connsiteX79" fmla="*/ 0 w 4277360"/>
              <a:gd name="connsiteY79" fmla="*/ 2367280 h 4663440"/>
              <a:gd name="connsiteX80" fmla="*/ 20320 w 4277360"/>
              <a:gd name="connsiteY80" fmla="*/ 3281680 h 4663440"/>
              <a:gd name="connsiteX81" fmla="*/ 50800 w 4277360"/>
              <a:gd name="connsiteY81" fmla="*/ 3342640 h 4663440"/>
              <a:gd name="connsiteX82" fmla="*/ 60960 w 4277360"/>
              <a:gd name="connsiteY82" fmla="*/ 3383280 h 4663440"/>
              <a:gd name="connsiteX83" fmla="*/ 91440 w 4277360"/>
              <a:gd name="connsiteY83" fmla="*/ 3444240 h 4663440"/>
              <a:gd name="connsiteX84" fmla="*/ 101600 w 4277360"/>
              <a:gd name="connsiteY84" fmla="*/ 3484880 h 4663440"/>
              <a:gd name="connsiteX85" fmla="*/ 142240 w 4277360"/>
              <a:gd name="connsiteY85" fmla="*/ 3535680 h 4663440"/>
              <a:gd name="connsiteX86" fmla="*/ 213360 w 4277360"/>
              <a:gd name="connsiteY86" fmla="*/ 3667760 h 4663440"/>
              <a:gd name="connsiteX87" fmla="*/ 335280 w 4277360"/>
              <a:gd name="connsiteY87" fmla="*/ 3830320 h 4663440"/>
              <a:gd name="connsiteX88" fmla="*/ 396240 w 4277360"/>
              <a:gd name="connsiteY88" fmla="*/ 3911600 h 4663440"/>
              <a:gd name="connsiteX89" fmla="*/ 497840 w 4277360"/>
              <a:gd name="connsiteY89" fmla="*/ 3992880 h 4663440"/>
              <a:gd name="connsiteX90" fmla="*/ 528320 w 4277360"/>
              <a:gd name="connsiteY90" fmla="*/ 4023360 h 4663440"/>
              <a:gd name="connsiteX91" fmla="*/ 589280 w 4277360"/>
              <a:gd name="connsiteY91" fmla="*/ 4064000 h 4663440"/>
              <a:gd name="connsiteX92" fmla="*/ 640080 w 4277360"/>
              <a:gd name="connsiteY92" fmla="*/ 4124960 h 4663440"/>
              <a:gd name="connsiteX93" fmla="*/ 701040 w 4277360"/>
              <a:gd name="connsiteY93" fmla="*/ 4165600 h 4663440"/>
              <a:gd name="connsiteX94" fmla="*/ 751840 w 4277360"/>
              <a:gd name="connsiteY94" fmla="*/ 4216400 h 4663440"/>
              <a:gd name="connsiteX95" fmla="*/ 782320 w 4277360"/>
              <a:gd name="connsiteY95" fmla="*/ 4236720 h 4663440"/>
              <a:gd name="connsiteX96" fmla="*/ 873760 w 4277360"/>
              <a:gd name="connsiteY96" fmla="*/ 4297680 h 4663440"/>
              <a:gd name="connsiteX97" fmla="*/ 904240 w 4277360"/>
              <a:gd name="connsiteY97" fmla="*/ 4318000 h 4663440"/>
              <a:gd name="connsiteX98" fmla="*/ 985520 w 4277360"/>
              <a:gd name="connsiteY98" fmla="*/ 4348480 h 4663440"/>
              <a:gd name="connsiteX99" fmla="*/ 1005840 w 4277360"/>
              <a:gd name="connsiteY99" fmla="*/ 4378960 h 4663440"/>
              <a:gd name="connsiteX100" fmla="*/ 1066800 w 4277360"/>
              <a:gd name="connsiteY100" fmla="*/ 4399280 h 4663440"/>
              <a:gd name="connsiteX101" fmla="*/ 1178560 w 4277360"/>
              <a:gd name="connsiteY101" fmla="*/ 4450080 h 4663440"/>
              <a:gd name="connsiteX102" fmla="*/ 1259840 w 4277360"/>
              <a:gd name="connsiteY102" fmla="*/ 4490720 h 4663440"/>
              <a:gd name="connsiteX103" fmla="*/ 1452880 w 4277360"/>
              <a:gd name="connsiteY103" fmla="*/ 4541520 h 4663440"/>
              <a:gd name="connsiteX104" fmla="*/ 1503680 w 4277360"/>
              <a:gd name="connsiteY104" fmla="*/ 4551680 h 4663440"/>
              <a:gd name="connsiteX105" fmla="*/ 1717040 w 4277360"/>
              <a:gd name="connsiteY105" fmla="*/ 4612640 h 4663440"/>
              <a:gd name="connsiteX106" fmla="*/ 1920240 w 4277360"/>
              <a:gd name="connsiteY106" fmla="*/ 4643120 h 4663440"/>
              <a:gd name="connsiteX107" fmla="*/ 2032000 w 4277360"/>
              <a:gd name="connsiteY107" fmla="*/ 4663440 h 4663440"/>
              <a:gd name="connsiteX108" fmla="*/ 2600960 w 4277360"/>
              <a:gd name="connsiteY108" fmla="*/ 4643120 h 4663440"/>
              <a:gd name="connsiteX109" fmla="*/ 2682240 w 4277360"/>
              <a:gd name="connsiteY109" fmla="*/ 4612640 h 4663440"/>
              <a:gd name="connsiteX110" fmla="*/ 2824480 w 4277360"/>
              <a:gd name="connsiteY110" fmla="*/ 4582160 h 4663440"/>
              <a:gd name="connsiteX111" fmla="*/ 2946400 w 4277360"/>
              <a:gd name="connsiteY111" fmla="*/ 4531360 h 4663440"/>
              <a:gd name="connsiteX112" fmla="*/ 3058160 w 4277360"/>
              <a:gd name="connsiteY112" fmla="*/ 4490720 h 4663440"/>
              <a:gd name="connsiteX113" fmla="*/ 3119120 w 4277360"/>
              <a:gd name="connsiteY113" fmla="*/ 4439920 h 4663440"/>
              <a:gd name="connsiteX114" fmla="*/ 3200400 w 4277360"/>
              <a:gd name="connsiteY114" fmla="*/ 4409440 h 4663440"/>
              <a:gd name="connsiteX115" fmla="*/ 3332480 w 4277360"/>
              <a:gd name="connsiteY115" fmla="*/ 4358640 h 4663440"/>
              <a:gd name="connsiteX116" fmla="*/ 3423920 w 4277360"/>
              <a:gd name="connsiteY116" fmla="*/ 4338320 h 4663440"/>
              <a:gd name="connsiteX117" fmla="*/ 3495040 w 4277360"/>
              <a:gd name="connsiteY117" fmla="*/ 4318000 h 4663440"/>
              <a:gd name="connsiteX118" fmla="*/ 3586480 w 4277360"/>
              <a:gd name="connsiteY118" fmla="*/ 4297680 h 4663440"/>
              <a:gd name="connsiteX119" fmla="*/ 3677920 w 4277360"/>
              <a:gd name="connsiteY119" fmla="*/ 4236720 h 4663440"/>
              <a:gd name="connsiteX120" fmla="*/ 3759200 w 4277360"/>
              <a:gd name="connsiteY120" fmla="*/ 4175760 h 4663440"/>
              <a:gd name="connsiteX121" fmla="*/ 3789680 w 4277360"/>
              <a:gd name="connsiteY121" fmla="*/ 4155440 h 4663440"/>
              <a:gd name="connsiteX122" fmla="*/ 3840480 w 4277360"/>
              <a:gd name="connsiteY122" fmla="*/ 4135120 h 4663440"/>
              <a:gd name="connsiteX123" fmla="*/ 3911600 w 4277360"/>
              <a:gd name="connsiteY123" fmla="*/ 4084320 h 4663440"/>
              <a:gd name="connsiteX124" fmla="*/ 3942080 w 4277360"/>
              <a:gd name="connsiteY124" fmla="*/ 4074160 h 4663440"/>
              <a:gd name="connsiteX125" fmla="*/ 3972560 w 4277360"/>
              <a:gd name="connsiteY125" fmla="*/ 4053840 h 4663440"/>
              <a:gd name="connsiteX126" fmla="*/ 4033520 w 4277360"/>
              <a:gd name="connsiteY126" fmla="*/ 4023360 h 4663440"/>
              <a:gd name="connsiteX127" fmla="*/ 4094480 w 4277360"/>
              <a:gd name="connsiteY127" fmla="*/ 3952240 h 4663440"/>
              <a:gd name="connsiteX128" fmla="*/ 4114800 w 4277360"/>
              <a:gd name="connsiteY128" fmla="*/ 3921760 h 4663440"/>
              <a:gd name="connsiteX129" fmla="*/ 4206240 w 4277360"/>
              <a:gd name="connsiteY129" fmla="*/ 3840480 h 4663440"/>
              <a:gd name="connsiteX130" fmla="*/ 4216400 w 4277360"/>
              <a:gd name="connsiteY130" fmla="*/ 3810000 h 4663440"/>
              <a:gd name="connsiteX131" fmla="*/ 4236720 w 4277360"/>
              <a:gd name="connsiteY131" fmla="*/ 3728720 h 4663440"/>
              <a:gd name="connsiteX132" fmla="*/ 4257040 w 4277360"/>
              <a:gd name="connsiteY132" fmla="*/ 3637280 h 4663440"/>
              <a:gd name="connsiteX133" fmla="*/ 4277360 w 4277360"/>
              <a:gd name="connsiteY133" fmla="*/ 3444240 h 4663440"/>
              <a:gd name="connsiteX134" fmla="*/ 4267200 w 4277360"/>
              <a:gd name="connsiteY134" fmla="*/ 3190240 h 4663440"/>
              <a:gd name="connsiteX135" fmla="*/ 4196080 w 4277360"/>
              <a:gd name="connsiteY135" fmla="*/ 3098800 h 4663440"/>
              <a:gd name="connsiteX136" fmla="*/ 4175760 w 4277360"/>
              <a:gd name="connsiteY136" fmla="*/ 3068320 h 4663440"/>
              <a:gd name="connsiteX137" fmla="*/ 4145280 w 4277360"/>
              <a:gd name="connsiteY137" fmla="*/ 3048000 h 4663440"/>
              <a:gd name="connsiteX138" fmla="*/ 4124960 w 4277360"/>
              <a:gd name="connsiteY138" fmla="*/ 3017520 h 4663440"/>
              <a:gd name="connsiteX139" fmla="*/ 4074160 w 4277360"/>
              <a:gd name="connsiteY139" fmla="*/ 2956560 h 4663440"/>
              <a:gd name="connsiteX140" fmla="*/ 4033520 w 4277360"/>
              <a:gd name="connsiteY140" fmla="*/ 2865120 h 4663440"/>
              <a:gd name="connsiteX141" fmla="*/ 4003040 w 4277360"/>
              <a:gd name="connsiteY141" fmla="*/ 2844800 h 4663440"/>
              <a:gd name="connsiteX142" fmla="*/ 3972560 w 4277360"/>
              <a:gd name="connsiteY142" fmla="*/ 2804160 h 4663440"/>
              <a:gd name="connsiteX143" fmla="*/ 3942080 w 4277360"/>
              <a:gd name="connsiteY143" fmla="*/ 2783840 h 4663440"/>
              <a:gd name="connsiteX144" fmla="*/ 3901440 w 4277360"/>
              <a:gd name="connsiteY144" fmla="*/ 2743200 h 4663440"/>
              <a:gd name="connsiteX145" fmla="*/ 3830320 w 4277360"/>
              <a:gd name="connsiteY145" fmla="*/ 2692400 h 4663440"/>
              <a:gd name="connsiteX146" fmla="*/ 3759200 w 4277360"/>
              <a:gd name="connsiteY146" fmla="*/ 2621280 h 4663440"/>
              <a:gd name="connsiteX147" fmla="*/ 3728720 w 4277360"/>
              <a:gd name="connsiteY147" fmla="*/ 2600960 h 4663440"/>
              <a:gd name="connsiteX148" fmla="*/ 3688080 w 4277360"/>
              <a:gd name="connsiteY148" fmla="*/ 2560320 h 4663440"/>
              <a:gd name="connsiteX149" fmla="*/ 3647440 w 4277360"/>
              <a:gd name="connsiteY149" fmla="*/ 2529840 h 4663440"/>
              <a:gd name="connsiteX150" fmla="*/ 3596640 w 4277360"/>
              <a:gd name="connsiteY150" fmla="*/ 2479040 h 4663440"/>
              <a:gd name="connsiteX151" fmla="*/ 3545840 w 4277360"/>
              <a:gd name="connsiteY151" fmla="*/ 2428240 h 4663440"/>
              <a:gd name="connsiteX152" fmla="*/ 3525520 w 4277360"/>
              <a:gd name="connsiteY152" fmla="*/ 2397760 h 4663440"/>
              <a:gd name="connsiteX153" fmla="*/ 3139440 w 4277360"/>
              <a:gd name="connsiteY153" fmla="*/ 2387600 h 4663440"/>
              <a:gd name="connsiteX154" fmla="*/ 3108960 w 4277360"/>
              <a:gd name="connsiteY154" fmla="*/ 2346960 h 4663440"/>
              <a:gd name="connsiteX155" fmla="*/ 3048000 w 4277360"/>
              <a:gd name="connsiteY155" fmla="*/ 2286000 h 4663440"/>
              <a:gd name="connsiteX156" fmla="*/ 3037840 w 4277360"/>
              <a:gd name="connsiteY156" fmla="*/ 2255520 h 4663440"/>
              <a:gd name="connsiteX157" fmla="*/ 3027680 w 4277360"/>
              <a:gd name="connsiteY157" fmla="*/ 2194560 h 4663440"/>
              <a:gd name="connsiteX158" fmla="*/ 3007360 w 4277360"/>
              <a:gd name="connsiteY158" fmla="*/ 2164080 h 4663440"/>
              <a:gd name="connsiteX159" fmla="*/ 3007360 w 4277360"/>
              <a:gd name="connsiteY159" fmla="*/ 2052320 h 466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277360" h="4663440">
                <a:moveTo>
                  <a:pt x="3891280" y="3505200"/>
                </a:moveTo>
                <a:cubicBezTo>
                  <a:pt x="3906674" y="3412835"/>
                  <a:pt x="3912200" y="3425720"/>
                  <a:pt x="3870960" y="3302000"/>
                </a:cubicBezTo>
                <a:cubicBezTo>
                  <a:pt x="3865605" y="3285936"/>
                  <a:pt x="3850640" y="3274907"/>
                  <a:pt x="3840480" y="3261360"/>
                </a:cubicBezTo>
                <a:cubicBezTo>
                  <a:pt x="3830547" y="3211695"/>
                  <a:pt x="3835239" y="3211984"/>
                  <a:pt x="3810000" y="3169920"/>
                </a:cubicBezTo>
                <a:cubicBezTo>
                  <a:pt x="3797435" y="3148979"/>
                  <a:pt x="3778753" y="3131503"/>
                  <a:pt x="3769360" y="3108960"/>
                </a:cubicBezTo>
                <a:cubicBezTo>
                  <a:pt x="3752427" y="3068320"/>
                  <a:pt x="3738249" y="3026419"/>
                  <a:pt x="3718560" y="2987040"/>
                </a:cubicBezTo>
                <a:cubicBezTo>
                  <a:pt x="3705013" y="2959947"/>
                  <a:pt x="3703124" y="2922563"/>
                  <a:pt x="3677920" y="2905760"/>
                </a:cubicBezTo>
                <a:lnTo>
                  <a:pt x="3647440" y="2885440"/>
                </a:lnTo>
                <a:cubicBezTo>
                  <a:pt x="3629813" y="2832560"/>
                  <a:pt x="3629136" y="2821618"/>
                  <a:pt x="3576320" y="2763520"/>
                </a:cubicBezTo>
                <a:cubicBezTo>
                  <a:pt x="3566132" y="2752313"/>
                  <a:pt x="3549227" y="2749973"/>
                  <a:pt x="3535680" y="2743200"/>
                </a:cubicBezTo>
                <a:cubicBezTo>
                  <a:pt x="3506376" y="2704129"/>
                  <a:pt x="3485916" y="2672857"/>
                  <a:pt x="3444240" y="2641600"/>
                </a:cubicBezTo>
                <a:cubicBezTo>
                  <a:pt x="3430693" y="2631440"/>
                  <a:pt x="3416344" y="2622271"/>
                  <a:pt x="3403600" y="2611120"/>
                </a:cubicBezTo>
                <a:cubicBezTo>
                  <a:pt x="3389182" y="2598504"/>
                  <a:pt x="3377378" y="2583096"/>
                  <a:pt x="3362960" y="2570480"/>
                </a:cubicBezTo>
                <a:cubicBezTo>
                  <a:pt x="3350216" y="2559329"/>
                  <a:pt x="3333340" y="2552857"/>
                  <a:pt x="3322320" y="2540000"/>
                </a:cubicBezTo>
                <a:cubicBezTo>
                  <a:pt x="3292342" y="2505026"/>
                  <a:pt x="3273612" y="2460812"/>
                  <a:pt x="3241040" y="2428240"/>
                </a:cubicBezTo>
                <a:cubicBezTo>
                  <a:pt x="3191885" y="2379085"/>
                  <a:pt x="3153826" y="2345251"/>
                  <a:pt x="3119120" y="2275840"/>
                </a:cubicBezTo>
                <a:cubicBezTo>
                  <a:pt x="3112347" y="2262293"/>
                  <a:pt x="3106592" y="2248187"/>
                  <a:pt x="3098800" y="2235200"/>
                </a:cubicBezTo>
                <a:cubicBezTo>
                  <a:pt x="3086235" y="2214259"/>
                  <a:pt x="3067780" y="2196687"/>
                  <a:pt x="3058160" y="2174240"/>
                </a:cubicBezTo>
                <a:cubicBezTo>
                  <a:pt x="3038286" y="2127867"/>
                  <a:pt x="3006859" y="2059975"/>
                  <a:pt x="2997200" y="2011680"/>
                </a:cubicBezTo>
                <a:cubicBezTo>
                  <a:pt x="2993813" y="1994747"/>
                  <a:pt x="2990129" y="1977870"/>
                  <a:pt x="2987040" y="1960880"/>
                </a:cubicBezTo>
                <a:cubicBezTo>
                  <a:pt x="2983355" y="1940612"/>
                  <a:pt x="2982799" y="1919651"/>
                  <a:pt x="2976880" y="1899920"/>
                </a:cubicBezTo>
                <a:cubicBezTo>
                  <a:pt x="2972528" y="1885413"/>
                  <a:pt x="2961878" y="1873461"/>
                  <a:pt x="2956560" y="1859280"/>
                </a:cubicBezTo>
                <a:cubicBezTo>
                  <a:pt x="2951657" y="1846205"/>
                  <a:pt x="2949429" y="1832271"/>
                  <a:pt x="2946400" y="1818640"/>
                </a:cubicBezTo>
                <a:cubicBezTo>
                  <a:pt x="2936933" y="1776040"/>
                  <a:pt x="2933432" y="1750994"/>
                  <a:pt x="2926080" y="1706880"/>
                </a:cubicBezTo>
                <a:cubicBezTo>
                  <a:pt x="2929467" y="1622213"/>
                  <a:pt x="2930203" y="1537399"/>
                  <a:pt x="2936240" y="1452880"/>
                </a:cubicBezTo>
                <a:cubicBezTo>
                  <a:pt x="2937003" y="1442198"/>
                  <a:pt x="2943458" y="1432698"/>
                  <a:pt x="2946400" y="1422400"/>
                </a:cubicBezTo>
                <a:cubicBezTo>
                  <a:pt x="2950236" y="1408974"/>
                  <a:pt x="2953531" y="1395391"/>
                  <a:pt x="2956560" y="1381760"/>
                </a:cubicBezTo>
                <a:cubicBezTo>
                  <a:pt x="2960306" y="1364903"/>
                  <a:pt x="2962532" y="1347713"/>
                  <a:pt x="2966720" y="1330960"/>
                </a:cubicBezTo>
                <a:cubicBezTo>
                  <a:pt x="2986349" y="1252442"/>
                  <a:pt x="2968316" y="1362024"/>
                  <a:pt x="2987040" y="1249680"/>
                </a:cubicBezTo>
                <a:cubicBezTo>
                  <a:pt x="3010605" y="1108288"/>
                  <a:pt x="2982356" y="1254333"/>
                  <a:pt x="3007360" y="1066800"/>
                </a:cubicBezTo>
                <a:cubicBezTo>
                  <a:pt x="3009205" y="1052959"/>
                  <a:pt x="3014782" y="1039852"/>
                  <a:pt x="3017520" y="1026160"/>
                </a:cubicBezTo>
                <a:cubicBezTo>
                  <a:pt x="3021560" y="1005960"/>
                  <a:pt x="3023211" y="985310"/>
                  <a:pt x="3027680" y="965200"/>
                </a:cubicBezTo>
                <a:cubicBezTo>
                  <a:pt x="3030003" y="954745"/>
                  <a:pt x="3035517" y="945175"/>
                  <a:pt x="3037840" y="934720"/>
                </a:cubicBezTo>
                <a:cubicBezTo>
                  <a:pt x="3042309" y="914610"/>
                  <a:pt x="3043960" y="893960"/>
                  <a:pt x="3048000" y="873760"/>
                </a:cubicBezTo>
                <a:cubicBezTo>
                  <a:pt x="3063393" y="796796"/>
                  <a:pt x="3063197" y="853781"/>
                  <a:pt x="3078480" y="731520"/>
                </a:cubicBezTo>
                <a:lnTo>
                  <a:pt x="3088640" y="650240"/>
                </a:lnTo>
                <a:cubicBezTo>
                  <a:pt x="3085787" y="587482"/>
                  <a:pt x="3095082" y="466367"/>
                  <a:pt x="3068320" y="386080"/>
                </a:cubicBezTo>
                <a:cubicBezTo>
                  <a:pt x="3062553" y="368778"/>
                  <a:pt x="3054404" y="352357"/>
                  <a:pt x="3048000" y="335280"/>
                </a:cubicBezTo>
                <a:cubicBezTo>
                  <a:pt x="3044240" y="325252"/>
                  <a:pt x="3042629" y="314379"/>
                  <a:pt x="3037840" y="304800"/>
                </a:cubicBezTo>
                <a:cubicBezTo>
                  <a:pt x="3028999" y="287119"/>
                  <a:pt x="3003268" y="253827"/>
                  <a:pt x="2987040" y="243840"/>
                </a:cubicBezTo>
                <a:cubicBezTo>
                  <a:pt x="2954793" y="223996"/>
                  <a:pt x="2919307" y="209973"/>
                  <a:pt x="2885440" y="193040"/>
                </a:cubicBezTo>
                <a:cubicBezTo>
                  <a:pt x="2871893" y="186267"/>
                  <a:pt x="2857643" y="180747"/>
                  <a:pt x="2844800" y="172720"/>
                </a:cubicBezTo>
                <a:cubicBezTo>
                  <a:pt x="2809951" y="150940"/>
                  <a:pt x="2745382" y="107012"/>
                  <a:pt x="2702560" y="91440"/>
                </a:cubicBezTo>
                <a:cubicBezTo>
                  <a:pt x="2686331" y="85539"/>
                  <a:pt x="2668693" y="84667"/>
                  <a:pt x="2651760" y="81280"/>
                </a:cubicBezTo>
                <a:cubicBezTo>
                  <a:pt x="2538613" y="24707"/>
                  <a:pt x="2681147" y="92300"/>
                  <a:pt x="2570480" y="50800"/>
                </a:cubicBezTo>
                <a:cubicBezTo>
                  <a:pt x="2533290" y="36854"/>
                  <a:pt x="2521166" y="23975"/>
                  <a:pt x="2489200" y="0"/>
                </a:cubicBezTo>
                <a:cubicBezTo>
                  <a:pt x="2251188" y="5805"/>
                  <a:pt x="2175227" y="-8631"/>
                  <a:pt x="2001520" y="20320"/>
                </a:cubicBezTo>
                <a:cubicBezTo>
                  <a:pt x="1896083" y="37893"/>
                  <a:pt x="2008821" y="21035"/>
                  <a:pt x="1889760" y="50800"/>
                </a:cubicBezTo>
                <a:cubicBezTo>
                  <a:pt x="1869775" y="55796"/>
                  <a:pt x="1848840" y="56189"/>
                  <a:pt x="1828800" y="60960"/>
                </a:cubicBezTo>
                <a:cubicBezTo>
                  <a:pt x="1777655" y="73137"/>
                  <a:pt x="1728260" y="92957"/>
                  <a:pt x="1676400" y="101600"/>
                </a:cubicBezTo>
                <a:cubicBezTo>
                  <a:pt x="1656080" y="104987"/>
                  <a:pt x="1635289" y="106246"/>
                  <a:pt x="1615440" y="111760"/>
                </a:cubicBezTo>
                <a:cubicBezTo>
                  <a:pt x="1574165" y="123225"/>
                  <a:pt x="1534370" y="139500"/>
                  <a:pt x="1493520" y="152400"/>
                </a:cubicBezTo>
                <a:cubicBezTo>
                  <a:pt x="1470009" y="159824"/>
                  <a:pt x="1446319" y="166740"/>
                  <a:pt x="1422400" y="172720"/>
                </a:cubicBezTo>
                <a:cubicBezTo>
                  <a:pt x="1392109" y="180293"/>
                  <a:pt x="1361384" y="186019"/>
                  <a:pt x="1330960" y="193040"/>
                </a:cubicBezTo>
                <a:cubicBezTo>
                  <a:pt x="1317354" y="196180"/>
                  <a:pt x="1303567" y="198784"/>
                  <a:pt x="1290320" y="203200"/>
                </a:cubicBezTo>
                <a:cubicBezTo>
                  <a:pt x="1273018" y="208967"/>
                  <a:pt x="1256822" y="217753"/>
                  <a:pt x="1239520" y="223520"/>
                </a:cubicBezTo>
                <a:cubicBezTo>
                  <a:pt x="1226273" y="227936"/>
                  <a:pt x="1212030" y="228984"/>
                  <a:pt x="1198880" y="233680"/>
                </a:cubicBezTo>
                <a:cubicBezTo>
                  <a:pt x="1168188" y="244641"/>
                  <a:pt x="1108145" y="272667"/>
                  <a:pt x="1066800" y="284480"/>
                </a:cubicBezTo>
                <a:cubicBezTo>
                  <a:pt x="1033321" y="294046"/>
                  <a:pt x="1010278" y="297816"/>
                  <a:pt x="975360" y="304800"/>
                </a:cubicBezTo>
                <a:cubicBezTo>
                  <a:pt x="955040" y="318347"/>
                  <a:pt x="933937" y="330787"/>
                  <a:pt x="914400" y="345440"/>
                </a:cubicBezTo>
                <a:cubicBezTo>
                  <a:pt x="905196" y="352343"/>
                  <a:pt x="858136" y="388812"/>
                  <a:pt x="843280" y="396240"/>
                </a:cubicBezTo>
                <a:cubicBezTo>
                  <a:pt x="826968" y="404396"/>
                  <a:pt x="808423" y="407703"/>
                  <a:pt x="792480" y="416560"/>
                </a:cubicBezTo>
                <a:cubicBezTo>
                  <a:pt x="729896" y="451329"/>
                  <a:pt x="767753" y="449321"/>
                  <a:pt x="701040" y="497840"/>
                </a:cubicBezTo>
                <a:cubicBezTo>
                  <a:pt x="682667" y="511202"/>
                  <a:pt x="659345" y="516279"/>
                  <a:pt x="640080" y="528320"/>
                </a:cubicBezTo>
                <a:cubicBezTo>
                  <a:pt x="605024" y="550230"/>
                  <a:pt x="572469" y="575909"/>
                  <a:pt x="538480" y="599440"/>
                </a:cubicBezTo>
                <a:cubicBezTo>
                  <a:pt x="500585" y="625675"/>
                  <a:pt x="503259" y="618518"/>
                  <a:pt x="467360" y="660400"/>
                </a:cubicBezTo>
                <a:cubicBezTo>
                  <a:pt x="459413" y="669671"/>
                  <a:pt x="454261" y="681033"/>
                  <a:pt x="447040" y="690880"/>
                </a:cubicBezTo>
                <a:cubicBezTo>
                  <a:pt x="416999" y="731845"/>
                  <a:pt x="373437" y="765234"/>
                  <a:pt x="355600" y="812800"/>
                </a:cubicBezTo>
                <a:cubicBezTo>
                  <a:pt x="324721" y="895145"/>
                  <a:pt x="327344" y="896775"/>
                  <a:pt x="284480" y="975360"/>
                </a:cubicBezTo>
                <a:cubicBezTo>
                  <a:pt x="278633" y="986080"/>
                  <a:pt x="270632" y="995485"/>
                  <a:pt x="264160" y="1005840"/>
                </a:cubicBezTo>
                <a:cubicBezTo>
                  <a:pt x="253694" y="1022586"/>
                  <a:pt x="243840" y="1039707"/>
                  <a:pt x="233680" y="1056640"/>
                </a:cubicBezTo>
                <a:cubicBezTo>
                  <a:pt x="206838" y="1164008"/>
                  <a:pt x="249101" y="1005359"/>
                  <a:pt x="172720" y="1209040"/>
                </a:cubicBezTo>
                <a:cubicBezTo>
                  <a:pt x="166657" y="1225209"/>
                  <a:pt x="166748" y="1243087"/>
                  <a:pt x="162560" y="1259840"/>
                </a:cubicBezTo>
                <a:cubicBezTo>
                  <a:pt x="159963" y="1270230"/>
                  <a:pt x="155477" y="1280062"/>
                  <a:pt x="152400" y="1290320"/>
                </a:cubicBezTo>
                <a:cubicBezTo>
                  <a:pt x="145315" y="1313935"/>
                  <a:pt x="138304" y="1337583"/>
                  <a:pt x="132080" y="1361440"/>
                </a:cubicBezTo>
                <a:cubicBezTo>
                  <a:pt x="117981" y="1415486"/>
                  <a:pt x="91440" y="1524000"/>
                  <a:pt x="91440" y="1524000"/>
                </a:cubicBezTo>
                <a:cubicBezTo>
                  <a:pt x="51524" y="1883240"/>
                  <a:pt x="113006" y="1367094"/>
                  <a:pt x="60960" y="1696720"/>
                </a:cubicBezTo>
                <a:cubicBezTo>
                  <a:pt x="55126" y="1733669"/>
                  <a:pt x="55171" y="1771329"/>
                  <a:pt x="50800" y="1808480"/>
                </a:cubicBezTo>
                <a:cubicBezTo>
                  <a:pt x="28684" y="1996466"/>
                  <a:pt x="51091" y="1655061"/>
                  <a:pt x="20320" y="2032000"/>
                </a:cubicBezTo>
                <a:cubicBezTo>
                  <a:pt x="11210" y="2143594"/>
                  <a:pt x="0" y="2367280"/>
                  <a:pt x="0" y="2367280"/>
                </a:cubicBezTo>
                <a:cubicBezTo>
                  <a:pt x="6773" y="2672080"/>
                  <a:pt x="4463" y="2977217"/>
                  <a:pt x="20320" y="3281680"/>
                </a:cubicBezTo>
                <a:cubicBezTo>
                  <a:pt x="21502" y="3304368"/>
                  <a:pt x="42363" y="3321546"/>
                  <a:pt x="50800" y="3342640"/>
                </a:cubicBezTo>
                <a:cubicBezTo>
                  <a:pt x="55986" y="3355605"/>
                  <a:pt x="55774" y="3370315"/>
                  <a:pt x="60960" y="3383280"/>
                </a:cubicBezTo>
                <a:cubicBezTo>
                  <a:pt x="69397" y="3404374"/>
                  <a:pt x="83003" y="3423146"/>
                  <a:pt x="91440" y="3444240"/>
                </a:cubicBezTo>
                <a:cubicBezTo>
                  <a:pt x="96626" y="3457205"/>
                  <a:pt x="94819" y="3472674"/>
                  <a:pt x="101600" y="3484880"/>
                </a:cubicBezTo>
                <a:cubicBezTo>
                  <a:pt x="112131" y="3503836"/>
                  <a:pt x="130932" y="3517176"/>
                  <a:pt x="142240" y="3535680"/>
                </a:cubicBezTo>
                <a:cubicBezTo>
                  <a:pt x="168314" y="3578347"/>
                  <a:pt x="185623" y="3626155"/>
                  <a:pt x="213360" y="3667760"/>
                </a:cubicBezTo>
                <a:cubicBezTo>
                  <a:pt x="324803" y="3834925"/>
                  <a:pt x="222213" y="3688987"/>
                  <a:pt x="335280" y="3830320"/>
                </a:cubicBezTo>
                <a:cubicBezTo>
                  <a:pt x="365610" y="3868232"/>
                  <a:pt x="351558" y="3870109"/>
                  <a:pt x="396240" y="3911600"/>
                </a:cubicBezTo>
                <a:cubicBezTo>
                  <a:pt x="428022" y="3941112"/>
                  <a:pt x="464732" y="3964865"/>
                  <a:pt x="497840" y="3992880"/>
                </a:cubicBezTo>
                <a:cubicBezTo>
                  <a:pt x="508809" y="4002161"/>
                  <a:pt x="516978" y="4014539"/>
                  <a:pt x="528320" y="4023360"/>
                </a:cubicBezTo>
                <a:cubicBezTo>
                  <a:pt x="547597" y="4038353"/>
                  <a:pt x="571209" y="4047572"/>
                  <a:pt x="589280" y="4064000"/>
                </a:cubicBezTo>
                <a:cubicBezTo>
                  <a:pt x="608852" y="4081793"/>
                  <a:pt x="620508" y="4107167"/>
                  <a:pt x="640080" y="4124960"/>
                </a:cubicBezTo>
                <a:cubicBezTo>
                  <a:pt x="658151" y="4141388"/>
                  <a:pt x="682139" y="4150135"/>
                  <a:pt x="701040" y="4165600"/>
                </a:cubicBezTo>
                <a:cubicBezTo>
                  <a:pt x="719574" y="4180764"/>
                  <a:pt x="733818" y="4200631"/>
                  <a:pt x="751840" y="4216400"/>
                </a:cubicBezTo>
                <a:cubicBezTo>
                  <a:pt x="761030" y="4224441"/>
                  <a:pt x="773130" y="4228679"/>
                  <a:pt x="782320" y="4236720"/>
                </a:cubicBezTo>
                <a:cubicBezTo>
                  <a:pt x="855128" y="4300427"/>
                  <a:pt x="802812" y="4279943"/>
                  <a:pt x="873760" y="4297680"/>
                </a:cubicBezTo>
                <a:cubicBezTo>
                  <a:pt x="883920" y="4304453"/>
                  <a:pt x="893124" y="4312947"/>
                  <a:pt x="904240" y="4318000"/>
                </a:cubicBezTo>
                <a:cubicBezTo>
                  <a:pt x="930582" y="4329974"/>
                  <a:pt x="960708" y="4333593"/>
                  <a:pt x="985520" y="4348480"/>
                </a:cubicBezTo>
                <a:cubicBezTo>
                  <a:pt x="995991" y="4354762"/>
                  <a:pt x="995485" y="4372488"/>
                  <a:pt x="1005840" y="4378960"/>
                </a:cubicBezTo>
                <a:cubicBezTo>
                  <a:pt x="1024003" y="4390312"/>
                  <a:pt x="1046994" y="4391125"/>
                  <a:pt x="1066800" y="4399280"/>
                </a:cubicBezTo>
                <a:cubicBezTo>
                  <a:pt x="1104639" y="4414861"/>
                  <a:pt x="1141578" y="4432562"/>
                  <a:pt x="1178560" y="4450080"/>
                </a:cubicBezTo>
                <a:cubicBezTo>
                  <a:pt x="1205935" y="4463047"/>
                  <a:pt x="1230137" y="4484779"/>
                  <a:pt x="1259840" y="4490720"/>
                </a:cubicBezTo>
                <a:cubicBezTo>
                  <a:pt x="1378860" y="4514524"/>
                  <a:pt x="1237306" y="4484790"/>
                  <a:pt x="1452880" y="4541520"/>
                </a:cubicBezTo>
                <a:cubicBezTo>
                  <a:pt x="1469580" y="4545915"/>
                  <a:pt x="1487005" y="4547191"/>
                  <a:pt x="1503680" y="4551680"/>
                </a:cubicBezTo>
                <a:cubicBezTo>
                  <a:pt x="1575103" y="4570909"/>
                  <a:pt x="1644267" y="4599409"/>
                  <a:pt x="1717040" y="4612640"/>
                </a:cubicBezTo>
                <a:cubicBezTo>
                  <a:pt x="2053747" y="4673860"/>
                  <a:pt x="1633412" y="4600096"/>
                  <a:pt x="1920240" y="4643120"/>
                </a:cubicBezTo>
                <a:cubicBezTo>
                  <a:pt x="1957685" y="4648737"/>
                  <a:pt x="1994747" y="4656667"/>
                  <a:pt x="2032000" y="4663440"/>
                </a:cubicBezTo>
                <a:lnTo>
                  <a:pt x="2600960" y="4643120"/>
                </a:lnTo>
                <a:cubicBezTo>
                  <a:pt x="2642305" y="4641053"/>
                  <a:pt x="2644283" y="4626443"/>
                  <a:pt x="2682240" y="4612640"/>
                </a:cubicBezTo>
                <a:cubicBezTo>
                  <a:pt x="2743158" y="4590488"/>
                  <a:pt x="2761226" y="4591196"/>
                  <a:pt x="2824480" y="4582160"/>
                </a:cubicBezTo>
                <a:cubicBezTo>
                  <a:pt x="2929562" y="4519111"/>
                  <a:pt x="2814916" y="4581931"/>
                  <a:pt x="2946400" y="4531360"/>
                </a:cubicBezTo>
                <a:cubicBezTo>
                  <a:pt x="3070559" y="4483607"/>
                  <a:pt x="2948784" y="4512595"/>
                  <a:pt x="3058160" y="4490720"/>
                </a:cubicBezTo>
                <a:cubicBezTo>
                  <a:pt x="3078480" y="4473787"/>
                  <a:pt x="3096805" y="4454121"/>
                  <a:pt x="3119120" y="4439920"/>
                </a:cubicBezTo>
                <a:cubicBezTo>
                  <a:pt x="3145376" y="4423212"/>
                  <a:pt x="3172870" y="4420911"/>
                  <a:pt x="3200400" y="4409440"/>
                </a:cubicBezTo>
                <a:cubicBezTo>
                  <a:pt x="3302132" y="4367052"/>
                  <a:pt x="3260514" y="4375247"/>
                  <a:pt x="3332480" y="4358640"/>
                </a:cubicBezTo>
                <a:cubicBezTo>
                  <a:pt x="3362904" y="4351619"/>
                  <a:pt x="3393629" y="4345893"/>
                  <a:pt x="3423920" y="4338320"/>
                </a:cubicBezTo>
                <a:cubicBezTo>
                  <a:pt x="3447839" y="4332340"/>
                  <a:pt x="3471016" y="4323544"/>
                  <a:pt x="3495040" y="4318000"/>
                </a:cubicBezTo>
                <a:cubicBezTo>
                  <a:pt x="3511338" y="4314239"/>
                  <a:pt x="3565167" y="4310112"/>
                  <a:pt x="3586480" y="4297680"/>
                </a:cubicBezTo>
                <a:cubicBezTo>
                  <a:pt x="3618122" y="4279222"/>
                  <a:pt x="3648614" y="4258699"/>
                  <a:pt x="3677920" y="4236720"/>
                </a:cubicBezTo>
                <a:cubicBezTo>
                  <a:pt x="3705013" y="4216400"/>
                  <a:pt x="3731021" y="4194546"/>
                  <a:pt x="3759200" y="4175760"/>
                </a:cubicBezTo>
                <a:cubicBezTo>
                  <a:pt x="3769360" y="4168987"/>
                  <a:pt x="3778758" y="4160901"/>
                  <a:pt x="3789680" y="4155440"/>
                </a:cubicBezTo>
                <a:cubicBezTo>
                  <a:pt x="3805992" y="4147284"/>
                  <a:pt x="3824168" y="4143276"/>
                  <a:pt x="3840480" y="4135120"/>
                </a:cubicBezTo>
                <a:cubicBezTo>
                  <a:pt x="3871930" y="4119395"/>
                  <a:pt x="3879385" y="4102728"/>
                  <a:pt x="3911600" y="4084320"/>
                </a:cubicBezTo>
                <a:cubicBezTo>
                  <a:pt x="3920899" y="4079007"/>
                  <a:pt x="3932501" y="4078949"/>
                  <a:pt x="3942080" y="4074160"/>
                </a:cubicBezTo>
                <a:cubicBezTo>
                  <a:pt x="3953002" y="4068699"/>
                  <a:pt x="3961638" y="4059301"/>
                  <a:pt x="3972560" y="4053840"/>
                </a:cubicBezTo>
                <a:cubicBezTo>
                  <a:pt x="4018382" y="4030929"/>
                  <a:pt x="3989844" y="4059756"/>
                  <a:pt x="4033520" y="4023360"/>
                </a:cubicBezTo>
                <a:cubicBezTo>
                  <a:pt x="4059584" y="4001640"/>
                  <a:pt x="4074694" y="3979940"/>
                  <a:pt x="4094480" y="3952240"/>
                </a:cubicBezTo>
                <a:cubicBezTo>
                  <a:pt x="4101577" y="3942304"/>
                  <a:pt x="4106688" y="3930886"/>
                  <a:pt x="4114800" y="3921760"/>
                </a:cubicBezTo>
                <a:cubicBezTo>
                  <a:pt x="4165414" y="3864819"/>
                  <a:pt x="4159915" y="3871364"/>
                  <a:pt x="4206240" y="3840480"/>
                </a:cubicBezTo>
                <a:cubicBezTo>
                  <a:pt x="4209627" y="3830320"/>
                  <a:pt x="4213582" y="3820332"/>
                  <a:pt x="4216400" y="3810000"/>
                </a:cubicBezTo>
                <a:cubicBezTo>
                  <a:pt x="4223748" y="3783057"/>
                  <a:pt x="4227889" y="3755214"/>
                  <a:pt x="4236720" y="3728720"/>
                </a:cubicBezTo>
                <a:cubicBezTo>
                  <a:pt x="4250683" y="3686831"/>
                  <a:pt x="4250335" y="3693158"/>
                  <a:pt x="4257040" y="3637280"/>
                </a:cubicBezTo>
                <a:cubicBezTo>
                  <a:pt x="4264749" y="3573039"/>
                  <a:pt x="4277360" y="3444240"/>
                  <a:pt x="4277360" y="3444240"/>
                </a:cubicBezTo>
                <a:cubicBezTo>
                  <a:pt x="4273973" y="3359573"/>
                  <a:pt x="4280692" y="3273893"/>
                  <a:pt x="4267200" y="3190240"/>
                </a:cubicBezTo>
                <a:cubicBezTo>
                  <a:pt x="4261037" y="3152030"/>
                  <a:pt x="4218855" y="3126130"/>
                  <a:pt x="4196080" y="3098800"/>
                </a:cubicBezTo>
                <a:cubicBezTo>
                  <a:pt x="4188263" y="3089419"/>
                  <a:pt x="4184394" y="3076954"/>
                  <a:pt x="4175760" y="3068320"/>
                </a:cubicBezTo>
                <a:cubicBezTo>
                  <a:pt x="4167126" y="3059686"/>
                  <a:pt x="4155440" y="3054773"/>
                  <a:pt x="4145280" y="3048000"/>
                </a:cubicBezTo>
                <a:cubicBezTo>
                  <a:pt x="4138507" y="3037840"/>
                  <a:pt x="4132777" y="3026901"/>
                  <a:pt x="4124960" y="3017520"/>
                </a:cubicBezTo>
                <a:cubicBezTo>
                  <a:pt x="4102173" y="2990176"/>
                  <a:pt x="4088574" y="2988993"/>
                  <a:pt x="4074160" y="2956560"/>
                </a:cubicBezTo>
                <a:cubicBezTo>
                  <a:pt x="4058064" y="2920343"/>
                  <a:pt x="4061112" y="2892712"/>
                  <a:pt x="4033520" y="2865120"/>
                </a:cubicBezTo>
                <a:cubicBezTo>
                  <a:pt x="4024886" y="2856486"/>
                  <a:pt x="4011674" y="2853434"/>
                  <a:pt x="4003040" y="2844800"/>
                </a:cubicBezTo>
                <a:cubicBezTo>
                  <a:pt x="3991066" y="2832826"/>
                  <a:pt x="3984534" y="2816134"/>
                  <a:pt x="3972560" y="2804160"/>
                </a:cubicBezTo>
                <a:cubicBezTo>
                  <a:pt x="3963926" y="2795526"/>
                  <a:pt x="3951351" y="2791787"/>
                  <a:pt x="3942080" y="2783840"/>
                </a:cubicBezTo>
                <a:cubicBezTo>
                  <a:pt x="3927534" y="2771372"/>
                  <a:pt x="3915986" y="2755668"/>
                  <a:pt x="3901440" y="2743200"/>
                </a:cubicBezTo>
                <a:cubicBezTo>
                  <a:pt x="3804772" y="2660342"/>
                  <a:pt x="3952976" y="2803906"/>
                  <a:pt x="3830320" y="2692400"/>
                </a:cubicBezTo>
                <a:cubicBezTo>
                  <a:pt x="3805513" y="2669848"/>
                  <a:pt x="3787096" y="2639877"/>
                  <a:pt x="3759200" y="2621280"/>
                </a:cubicBezTo>
                <a:cubicBezTo>
                  <a:pt x="3749040" y="2614507"/>
                  <a:pt x="3737991" y="2608907"/>
                  <a:pt x="3728720" y="2600960"/>
                </a:cubicBezTo>
                <a:cubicBezTo>
                  <a:pt x="3714174" y="2588492"/>
                  <a:pt x="3702498" y="2572936"/>
                  <a:pt x="3688080" y="2560320"/>
                </a:cubicBezTo>
                <a:cubicBezTo>
                  <a:pt x="3675336" y="2549169"/>
                  <a:pt x="3659414" y="2541814"/>
                  <a:pt x="3647440" y="2529840"/>
                </a:cubicBezTo>
                <a:cubicBezTo>
                  <a:pt x="3579707" y="2462107"/>
                  <a:pt x="3677920" y="2533227"/>
                  <a:pt x="3596640" y="2479040"/>
                </a:cubicBezTo>
                <a:cubicBezTo>
                  <a:pt x="3542453" y="2397760"/>
                  <a:pt x="3613573" y="2495973"/>
                  <a:pt x="3545840" y="2428240"/>
                </a:cubicBezTo>
                <a:cubicBezTo>
                  <a:pt x="3537206" y="2419606"/>
                  <a:pt x="3537670" y="2398975"/>
                  <a:pt x="3525520" y="2397760"/>
                </a:cubicBezTo>
                <a:cubicBezTo>
                  <a:pt x="3397421" y="2384950"/>
                  <a:pt x="3268133" y="2390987"/>
                  <a:pt x="3139440" y="2387600"/>
                </a:cubicBezTo>
                <a:cubicBezTo>
                  <a:pt x="3129280" y="2374053"/>
                  <a:pt x="3120288" y="2359546"/>
                  <a:pt x="3108960" y="2346960"/>
                </a:cubicBezTo>
                <a:cubicBezTo>
                  <a:pt x="3089736" y="2325600"/>
                  <a:pt x="3048000" y="2286000"/>
                  <a:pt x="3048000" y="2286000"/>
                </a:cubicBezTo>
                <a:cubicBezTo>
                  <a:pt x="3044613" y="2275840"/>
                  <a:pt x="3040163" y="2265975"/>
                  <a:pt x="3037840" y="2255520"/>
                </a:cubicBezTo>
                <a:cubicBezTo>
                  <a:pt x="3033371" y="2235410"/>
                  <a:pt x="3034194" y="2214103"/>
                  <a:pt x="3027680" y="2194560"/>
                </a:cubicBezTo>
                <a:cubicBezTo>
                  <a:pt x="3023819" y="2182976"/>
                  <a:pt x="3009087" y="2176168"/>
                  <a:pt x="3007360" y="2164080"/>
                </a:cubicBezTo>
                <a:cubicBezTo>
                  <a:pt x="3002092" y="2127201"/>
                  <a:pt x="3007360" y="2089573"/>
                  <a:pt x="3007360" y="2052320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01" y="241094"/>
            <a:ext cx="5811520" cy="9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3924094"/>
            <a:ext cx="6421120" cy="12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TextBox 1023"/>
          <p:cNvSpPr txBox="1"/>
          <p:nvPr/>
        </p:nvSpPr>
        <p:spPr>
          <a:xfrm>
            <a:off x="182880" y="6035040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 ‘Esc’ to exit</a:t>
            </a:r>
          </a:p>
        </p:txBody>
      </p:sp>
    </p:spTree>
    <p:extLst>
      <p:ext uri="{BB962C8B-B14F-4D97-AF65-F5344CB8AC3E}">
        <p14:creationId xmlns:p14="http://schemas.microsoft.com/office/powerpoint/2010/main" val="32515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accel="29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138</cp:revision>
  <dcterms:created xsi:type="dcterms:W3CDTF">2018-02-25T09:49:13Z</dcterms:created>
  <dcterms:modified xsi:type="dcterms:W3CDTF">2018-03-05T16:00:09Z</dcterms:modified>
</cp:coreProperties>
</file>