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316" r:id="rId2"/>
    <p:sldId id="317" r:id="rId3"/>
    <p:sldId id="272" r:id="rId4"/>
    <p:sldId id="271" r:id="rId5"/>
    <p:sldId id="270" r:id="rId6"/>
    <p:sldId id="269" r:id="rId7"/>
    <p:sldId id="267" r:id="rId8"/>
    <p:sldId id="266" r:id="rId9"/>
    <p:sldId id="265" r:id="rId10"/>
    <p:sldId id="264" r:id="rId11"/>
    <p:sldId id="275"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77" r:id="rId30"/>
    <p:sldId id="295" r:id="rId31"/>
    <p:sldId id="296" r:id="rId32"/>
    <p:sldId id="297" r:id="rId33"/>
    <p:sldId id="298" r:id="rId34"/>
    <p:sldId id="299" r:id="rId35"/>
    <p:sldId id="300" r:id="rId36"/>
    <p:sldId id="301" r:id="rId37"/>
    <p:sldId id="302" r:id="rId38"/>
    <p:sldId id="276" r:id="rId39"/>
    <p:sldId id="304" r:id="rId40"/>
    <p:sldId id="303" r:id="rId41"/>
    <p:sldId id="305" r:id="rId42"/>
    <p:sldId id="306" r:id="rId43"/>
    <p:sldId id="307" r:id="rId44"/>
    <p:sldId id="308" r:id="rId45"/>
    <p:sldId id="309" r:id="rId46"/>
    <p:sldId id="312" r:id="rId47"/>
    <p:sldId id="273" r:id="rId48"/>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00"/>
    <a:srgbClr val="80B35D"/>
    <a:srgbClr val="8FC36B"/>
    <a:srgbClr val="A5CF89"/>
    <a:srgbClr val="B1D599"/>
    <a:srgbClr val="FFFF99"/>
    <a:srgbClr val="E7E6E6"/>
    <a:srgbClr val="D0CECE"/>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145" autoAdjust="0"/>
  </p:normalViewPr>
  <p:slideViewPr>
    <p:cSldViewPr snapToGrid="0">
      <p:cViewPr>
        <p:scale>
          <a:sx n="98" d="100"/>
          <a:sy n="98" d="100"/>
        </p:scale>
        <p:origin x="1758"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140907-5983-4F49-BACF-465DC24FB431}" type="datetimeFigureOut">
              <a:rPr lang="en-US" smtClean="0"/>
              <a:t>25-Aug-17</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5E7EA-0EDC-4049-813D-E3FDAD6A8B73}" type="slidenum">
              <a:rPr lang="en-US" smtClean="0"/>
              <a:t>‹#›</a:t>
            </a:fld>
            <a:endParaRPr lang="en-US"/>
          </a:p>
        </p:txBody>
      </p:sp>
    </p:spTree>
    <p:extLst>
      <p:ext uri="{BB962C8B-B14F-4D97-AF65-F5344CB8AC3E}">
        <p14:creationId xmlns:p14="http://schemas.microsoft.com/office/powerpoint/2010/main" val="193228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a:t>
            </a:fld>
            <a:endParaRPr lang="en-US"/>
          </a:p>
        </p:txBody>
      </p:sp>
    </p:spTree>
    <p:extLst>
      <p:ext uri="{BB962C8B-B14F-4D97-AF65-F5344CB8AC3E}">
        <p14:creationId xmlns:p14="http://schemas.microsoft.com/office/powerpoint/2010/main" val="3419768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10</a:t>
            </a:fld>
            <a:endParaRPr lang="en-US"/>
          </a:p>
        </p:txBody>
      </p:sp>
    </p:spTree>
    <p:extLst>
      <p:ext uri="{BB962C8B-B14F-4D97-AF65-F5344CB8AC3E}">
        <p14:creationId xmlns:p14="http://schemas.microsoft.com/office/powerpoint/2010/main" val="118437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11</a:t>
            </a:fld>
            <a:endParaRPr lang="en-US"/>
          </a:p>
        </p:txBody>
      </p:sp>
    </p:spTree>
    <p:extLst>
      <p:ext uri="{BB962C8B-B14F-4D97-AF65-F5344CB8AC3E}">
        <p14:creationId xmlns:p14="http://schemas.microsoft.com/office/powerpoint/2010/main" val="1399455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12</a:t>
            </a:fld>
            <a:endParaRPr lang="en-US"/>
          </a:p>
        </p:txBody>
      </p:sp>
    </p:spTree>
    <p:extLst>
      <p:ext uri="{BB962C8B-B14F-4D97-AF65-F5344CB8AC3E}">
        <p14:creationId xmlns:p14="http://schemas.microsoft.com/office/powerpoint/2010/main" val="1040197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13</a:t>
            </a:fld>
            <a:endParaRPr lang="en-US"/>
          </a:p>
        </p:txBody>
      </p:sp>
    </p:spTree>
    <p:extLst>
      <p:ext uri="{BB962C8B-B14F-4D97-AF65-F5344CB8AC3E}">
        <p14:creationId xmlns:p14="http://schemas.microsoft.com/office/powerpoint/2010/main" val="416376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14</a:t>
            </a:fld>
            <a:endParaRPr lang="en-US"/>
          </a:p>
        </p:txBody>
      </p:sp>
    </p:spTree>
    <p:extLst>
      <p:ext uri="{BB962C8B-B14F-4D97-AF65-F5344CB8AC3E}">
        <p14:creationId xmlns:p14="http://schemas.microsoft.com/office/powerpoint/2010/main" val="1241803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15</a:t>
            </a:fld>
            <a:endParaRPr lang="en-US"/>
          </a:p>
        </p:txBody>
      </p:sp>
    </p:spTree>
    <p:extLst>
      <p:ext uri="{BB962C8B-B14F-4D97-AF65-F5344CB8AC3E}">
        <p14:creationId xmlns:p14="http://schemas.microsoft.com/office/powerpoint/2010/main" val="3234133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16</a:t>
            </a:fld>
            <a:endParaRPr lang="en-US"/>
          </a:p>
        </p:txBody>
      </p:sp>
    </p:spTree>
    <p:extLst>
      <p:ext uri="{BB962C8B-B14F-4D97-AF65-F5344CB8AC3E}">
        <p14:creationId xmlns:p14="http://schemas.microsoft.com/office/powerpoint/2010/main" val="462340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17</a:t>
            </a:fld>
            <a:endParaRPr lang="en-US"/>
          </a:p>
        </p:txBody>
      </p:sp>
    </p:spTree>
    <p:extLst>
      <p:ext uri="{BB962C8B-B14F-4D97-AF65-F5344CB8AC3E}">
        <p14:creationId xmlns:p14="http://schemas.microsoft.com/office/powerpoint/2010/main" val="330636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18</a:t>
            </a:fld>
            <a:endParaRPr lang="en-US"/>
          </a:p>
        </p:txBody>
      </p:sp>
    </p:spTree>
    <p:extLst>
      <p:ext uri="{BB962C8B-B14F-4D97-AF65-F5344CB8AC3E}">
        <p14:creationId xmlns:p14="http://schemas.microsoft.com/office/powerpoint/2010/main" val="131597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19</a:t>
            </a:fld>
            <a:endParaRPr lang="en-US"/>
          </a:p>
        </p:txBody>
      </p:sp>
    </p:spTree>
    <p:extLst>
      <p:ext uri="{BB962C8B-B14F-4D97-AF65-F5344CB8AC3E}">
        <p14:creationId xmlns:p14="http://schemas.microsoft.com/office/powerpoint/2010/main" val="280114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2</a:t>
            </a:fld>
            <a:endParaRPr lang="en-US"/>
          </a:p>
        </p:txBody>
      </p:sp>
    </p:spTree>
    <p:extLst>
      <p:ext uri="{BB962C8B-B14F-4D97-AF65-F5344CB8AC3E}">
        <p14:creationId xmlns:p14="http://schemas.microsoft.com/office/powerpoint/2010/main" val="3355471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20</a:t>
            </a:fld>
            <a:endParaRPr lang="en-US"/>
          </a:p>
        </p:txBody>
      </p:sp>
    </p:spTree>
    <p:extLst>
      <p:ext uri="{BB962C8B-B14F-4D97-AF65-F5344CB8AC3E}">
        <p14:creationId xmlns:p14="http://schemas.microsoft.com/office/powerpoint/2010/main" val="140211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3</a:t>
            </a:fld>
            <a:endParaRPr lang="en-US"/>
          </a:p>
        </p:txBody>
      </p:sp>
    </p:spTree>
    <p:extLst>
      <p:ext uri="{BB962C8B-B14F-4D97-AF65-F5344CB8AC3E}">
        <p14:creationId xmlns:p14="http://schemas.microsoft.com/office/powerpoint/2010/main" val="421441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4</a:t>
            </a:fld>
            <a:endParaRPr lang="en-US"/>
          </a:p>
        </p:txBody>
      </p:sp>
    </p:spTree>
    <p:extLst>
      <p:ext uri="{BB962C8B-B14F-4D97-AF65-F5344CB8AC3E}">
        <p14:creationId xmlns:p14="http://schemas.microsoft.com/office/powerpoint/2010/main" val="398882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5</a:t>
            </a:fld>
            <a:endParaRPr lang="en-US"/>
          </a:p>
        </p:txBody>
      </p:sp>
    </p:spTree>
    <p:extLst>
      <p:ext uri="{BB962C8B-B14F-4D97-AF65-F5344CB8AC3E}">
        <p14:creationId xmlns:p14="http://schemas.microsoft.com/office/powerpoint/2010/main" val="125477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6</a:t>
            </a:fld>
            <a:endParaRPr lang="en-US"/>
          </a:p>
        </p:txBody>
      </p:sp>
    </p:spTree>
    <p:extLst>
      <p:ext uri="{BB962C8B-B14F-4D97-AF65-F5344CB8AC3E}">
        <p14:creationId xmlns:p14="http://schemas.microsoft.com/office/powerpoint/2010/main" val="2613716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7</a:t>
            </a:fld>
            <a:endParaRPr lang="en-US"/>
          </a:p>
        </p:txBody>
      </p:sp>
    </p:spTree>
    <p:extLst>
      <p:ext uri="{BB962C8B-B14F-4D97-AF65-F5344CB8AC3E}">
        <p14:creationId xmlns:p14="http://schemas.microsoft.com/office/powerpoint/2010/main" val="4189043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8</a:t>
            </a:fld>
            <a:endParaRPr lang="en-US"/>
          </a:p>
        </p:txBody>
      </p:sp>
    </p:spTree>
    <p:extLst>
      <p:ext uri="{BB962C8B-B14F-4D97-AF65-F5344CB8AC3E}">
        <p14:creationId xmlns:p14="http://schemas.microsoft.com/office/powerpoint/2010/main" val="292760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35E7EA-0EDC-4049-813D-E3FDAD6A8B73}" type="slidenum">
              <a:rPr lang="en-US" smtClean="0"/>
              <a:t>9</a:t>
            </a:fld>
            <a:endParaRPr lang="en-US"/>
          </a:p>
        </p:txBody>
      </p:sp>
    </p:spTree>
    <p:extLst>
      <p:ext uri="{BB962C8B-B14F-4D97-AF65-F5344CB8AC3E}">
        <p14:creationId xmlns:p14="http://schemas.microsoft.com/office/powerpoint/2010/main" val="240456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D3DECA-5751-49F0-B3AA-01024292EF83}" type="datetimeFigureOut">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18859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3DECA-5751-49F0-B3AA-01024292EF83}" type="datetimeFigureOut">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404904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3DECA-5751-49F0-B3AA-01024292EF83}" type="datetimeFigureOut">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191412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D3DECA-5751-49F0-B3AA-01024292EF83}" type="datetimeFigureOut">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3833084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D3DECA-5751-49F0-B3AA-01024292EF83}" type="datetimeFigureOut">
              <a:rPr lang="en-US" smtClean="0"/>
              <a:t>25-Aug-17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44545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D3DECA-5751-49F0-B3AA-01024292EF83}" type="datetimeFigureOut">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213848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D3DECA-5751-49F0-B3AA-01024292EF83}" type="datetimeFigureOut">
              <a:rPr lang="en-US" smtClean="0"/>
              <a:t>25-Aug-17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264844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D3DECA-5751-49F0-B3AA-01024292EF83}" type="datetimeFigureOut">
              <a:rPr lang="en-US" smtClean="0"/>
              <a:t>25-Aug-17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421697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D3DECA-5751-49F0-B3AA-01024292EF83}" type="datetimeFigureOut">
              <a:rPr lang="en-US" smtClean="0"/>
              <a:t>25-Aug-17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102048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ED3DECA-5751-49F0-B3AA-01024292EF83}" type="datetimeFigureOut">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133746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ED3DECA-5751-49F0-B3AA-01024292EF83}" type="datetimeFigureOut">
              <a:rPr lang="en-US" smtClean="0"/>
              <a:t>25-Aug-17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0311A4-8D67-4E33-B774-EC16D3478CDA}" type="slidenum">
              <a:rPr lang="en-US" smtClean="0"/>
              <a:t>‹#›</a:t>
            </a:fld>
            <a:endParaRPr lang="en-US"/>
          </a:p>
        </p:txBody>
      </p:sp>
    </p:spTree>
    <p:extLst>
      <p:ext uri="{BB962C8B-B14F-4D97-AF65-F5344CB8AC3E}">
        <p14:creationId xmlns:p14="http://schemas.microsoft.com/office/powerpoint/2010/main" val="2628692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9000">
              <a:schemeClr val="accent6">
                <a:lumMod val="40000"/>
                <a:lumOff val="60000"/>
              </a:schemeClr>
            </a:gs>
            <a:gs pos="1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ED3DECA-5751-49F0-B3AA-01024292EF83}" type="datetimeFigureOut">
              <a:rPr lang="en-US" smtClean="0"/>
              <a:t>25-Aug-17</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80311A4-8D67-4E33-B774-EC16D3478CDA}" type="slidenum">
              <a:rPr lang="en-US" smtClean="0"/>
              <a:t>‹#›</a:t>
            </a:fld>
            <a:endParaRPr lang="en-US"/>
          </a:p>
        </p:txBody>
      </p:sp>
    </p:spTree>
    <p:extLst>
      <p:ext uri="{BB962C8B-B14F-4D97-AF65-F5344CB8AC3E}">
        <p14:creationId xmlns:p14="http://schemas.microsoft.com/office/powerpoint/2010/main" val="18420761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6.xml"/><Relationship Id="rId18" Type="http://schemas.openxmlformats.org/officeDocument/2006/relationships/slide" Target="slide3.xml"/><Relationship Id="rId26" Type="http://schemas.microsoft.com/office/2007/relationships/hdphoto" Target="../media/hdphoto4.wdp"/><Relationship Id="rId3" Type="http://schemas.openxmlformats.org/officeDocument/2006/relationships/image" Target="../media/image1.png"/><Relationship Id="rId21"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slide" Target="slide17.xml"/><Relationship Id="rId17" Type="http://schemas.openxmlformats.org/officeDocument/2006/relationships/slide" Target="slide12.xml"/><Relationship Id="rId25" Type="http://schemas.openxmlformats.org/officeDocument/2006/relationships/image" Target="../media/image8.png"/><Relationship Id="rId2" Type="http://schemas.openxmlformats.org/officeDocument/2006/relationships/notesSlide" Target="../notesSlides/notesSlide11.xml"/><Relationship Id="rId16" Type="http://schemas.openxmlformats.org/officeDocument/2006/relationships/slide" Target="slide13.xml"/><Relationship Id="rId20" Type="http://schemas.microsoft.com/office/2007/relationships/hdphoto" Target="../media/hdphoto1.wdp"/><Relationship Id="rId29"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slide" Target="slide18.xml"/><Relationship Id="rId24" Type="http://schemas.microsoft.com/office/2007/relationships/hdphoto" Target="../media/hdphoto3.wdp"/><Relationship Id="rId5" Type="http://schemas.microsoft.com/office/2007/relationships/hdphoto" Target="../media/hdphoto6.wdp"/><Relationship Id="rId15" Type="http://schemas.openxmlformats.org/officeDocument/2006/relationships/slide" Target="slide14.xml"/><Relationship Id="rId23" Type="http://schemas.openxmlformats.org/officeDocument/2006/relationships/image" Target="../media/image7.png"/><Relationship Id="rId28" Type="http://schemas.openxmlformats.org/officeDocument/2006/relationships/image" Target="../media/image9.png"/><Relationship Id="rId10" Type="http://schemas.openxmlformats.org/officeDocument/2006/relationships/slide" Target="slide19.xml"/><Relationship Id="rId19" Type="http://schemas.openxmlformats.org/officeDocument/2006/relationships/image" Target="../media/image5.png"/><Relationship Id="rId4" Type="http://schemas.openxmlformats.org/officeDocument/2006/relationships/image" Target="../media/image10.png"/><Relationship Id="rId9" Type="http://schemas.microsoft.com/office/2007/relationships/hdphoto" Target="../media/hdphoto7.wdp"/><Relationship Id="rId14" Type="http://schemas.openxmlformats.org/officeDocument/2006/relationships/slide" Target="slide15.xml"/><Relationship Id="rId22" Type="http://schemas.microsoft.com/office/2007/relationships/hdphoto" Target="../media/hdphoto2.wdp"/><Relationship Id="rId27" Type="http://schemas.openxmlformats.org/officeDocument/2006/relationships/slide" Target="slide10.xml"/><Relationship Id="rId30"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8.png"/><Relationship Id="rId18" Type="http://schemas.openxmlformats.org/officeDocument/2006/relationships/image" Target="../media/image10.png"/><Relationship Id="rId26" Type="http://schemas.openxmlformats.org/officeDocument/2006/relationships/slide" Target="slide5.xml"/><Relationship Id="rId3" Type="http://schemas.openxmlformats.org/officeDocument/2006/relationships/image" Target="../media/image1.png"/><Relationship Id="rId21" Type="http://schemas.microsoft.com/office/2007/relationships/hdphoto" Target="../media/hdphoto7.wdp"/><Relationship Id="rId7" Type="http://schemas.openxmlformats.org/officeDocument/2006/relationships/image" Target="../media/image5.png"/><Relationship Id="rId12" Type="http://schemas.microsoft.com/office/2007/relationships/hdphoto" Target="../media/hdphoto3.wdp"/><Relationship Id="rId17" Type="http://schemas.microsoft.com/office/2007/relationships/hdphoto" Target="../media/hdphoto5.wdp"/><Relationship Id="rId25"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 Target="slide3.xml"/><Relationship Id="rId11" Type="http://schemas.openxmlformats.org/officeDocument/2006/relationships/image" Target="../media/image7.png"/><Relationship Id="rId24"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10.xml"/><Relationship Id="rId23" Type="http://schemas.openxmlformats.org/officeDocument/2006/relationships/slide" Target="slide8.xml"/><Relationship Id="rId28" Type="http://schemas.openxmlformats.org/officeDocument/2006/relationships/image" Target="../media/image12.png"/><Relationship Id="rId10" Type="http://schemas.microsoft.com/office/2007/relationships/hdphoto" Target="../media/hdphoto2.wdp"/><Relationship Id="rId19" Type="http://schemas.microsoft.com/office/2007/relationships/hdphoto" Target="../media/hdphoto6.wdp"/><Relationship Id="rId4" Type="http://schemas.openxmlformats.org/officeDocument/2006/relationships/image" Target="../media/image3.png"/><Relationship Id="rId9" Type="http://schemas.openxmlformats.org/officeDocument/2006/relationships/image" Target="../media/image6.png"/><Relationship Id="rId14" Type="http://schemas.microsoft.com/office/2007/relationships/hdphoto" Target="../media/hdphoto4.wdp"/><Relationship Id="rId22" Type="http://schemas.openxmlformats.org/officeDocument/2006/relationships/slide" Target="slide9.xml"/><Relationship Id="rId27"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3.xml"/><Relationship Id="rId18" Type="http://schemas.openxmlformats.org/officeDocument/2006/relationships/slide" Target="slide3.xml"/><Relationship Id="rId26" Type="http://schemas.microsoft.com/office/2007/relationships/hdphoto" Target="../media/hdphoto4.wdp"/><Relationship Id="rId3" Type="http://schemas.openxmlformats.org/officeDocument/2006/relationships/image" Target="../media/image1.png"/><Relationship Id="rId21" Type="http://schemas.openxmlformats.org/officeDocument/2006/relationships/image" Target="../media/image6.png"/><Relationship Id="rId7" Type="http://schemas.microsoft.com/office/2007/relationships/hdphoto" Target="../media/hdphoto7.wdp"/><Relationship Id="rId12" Type="http://schemas.openxmlformats.org/officeDocument/2006/relationships/slide" Target="slide24.xml"/><Relationship Id="rId17" Type="http://schemas.openxmlformats.org/officeDocument/2006/relationships/image" Target="../media/image3.png"/><Relationship Id="rId25" Type="http://schemas.openxmlformats.org/officeDocument/2006/relationships/image" Target="../media/image8.png"/><Relationship Id="rId2" Type="http://schemas.openxmlformats.org/officeDocument/2006/relationships/notesSlide" Target="../notesSlides/notesSlide20.xml"/><Relationship Id="rId16" Type="http://schemas.openxmlformats.org/officeDocument/2006/relationships/image" Target="../media/image4.png"/><Relationship Id="rId20" Type="http://schemas.microsoft.com/office/2007/relationships/hdphoto" Target="../media/hdphoto1.wdp"/><Relationship Id="rId29" Type="http://schemas.microsoft.com/office/2007/relationships/hdphoto" Target="../media/hdphoto5.wdp"/><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slide" Target="slide25.xml"/><Relationship Id="rId24" Type="http://schemas.microsoft.com/office/2007/relationships/hdphoto" Target="../media/hdphoto3.wdp"/><Relationship Id="rId5" Type="http://schemas.microsoft.com/office/2007/relationships/hdphoto" Target="../media/hdphoto6.wdp"/><Relationship Id="rId15" Type="http://schemas.openxmlformats.org/officeDocument/2006/relationships/slide" Target="slide21.xml"/><Relationship Id="rId23" Type="http://schemas.openxmlformats.org/officeDocument/2006/relationships/image" Target="../media/image7.png"/><Relationship Id="rId28" Type="http://schemas.openxmlformats.org/officeDocument/2006/relationships/image" Target="../media/image9.png"/><Relationship Id="rId10" Type="http://schemas.openxmlformats.org/officeDocument/2006/relationships/slide" Target="slide26.xml"/><Relationship Id="rId19"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slide" Target="slide27.xml"/><Relationship Id="rId14" Type="http://schemas.openxmlformats.org/officeDocument/2006/relationships/slide" Target="slide22.xml"/><Relationship Id="rId22" Type="http://schemas.microsoft.com/office/2007/relationships/hdphoto" Target="../media/hdphoto2.wdp"/><Relationship Id="rId27" Type="http://schemas.openxmlformats.org/officeDocument/2006/relationships/slide" Target="slide10.xml"/><Relationship Id="rId30"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slide" Target="slide33.xml"/><Relationship Id="rId18" Type="http://schemas.openxmlformats.org/officeDocument/2006/relationships/image" Target="../media/image5.png"/><Relationship Id="rId26" Type="http://schemas.openxmlformats.org/officeDocument/2006/relationships/slide" Target="slide10.xml"/><Relationship Id="rId3" Type="http://schemas.openxmlformats.org/officeDocument/2006/relationships/image" Target="../media/image10.png"/><Relationship Id="rId21" Type="http://schemas.microsoft.com/office/2007/relationships/hdphoto" Target="../media/hdphoto2.wdp"/><Relationship Id="rId7" Type="http://schemas.openxmlformats.org/officeDocument/2006/relationships/image" Target="../media/image11.png"/><Relationship Id="rId12" Type="http://schemas.openxmlformats.org/officeDocument/2006/relationships/slide" Target="slide34.xml"/><Relationship Id="rId17" Type="http://schemas.openxmlformats.org/officeDocument/2006/relationships/slide" Target="slide3.xml"/><Relationship Id="rId25" Type="http://schemas.microsoft.com/office/2007/relationships/hdphoto" Target="../media/hdphoto4.wdp"/><Relationship Id="rId2" Type="http://schemas.openxmlformats.org/officeDocument/2006/relationships/image" Target="../media/image1.png"/><Relationship Id="rId16" Type="http://schemas.openxmlformats.org/officeDocument/2006/relationships/slide" Target="slide30.xml"/><Relationship Id="rId20" Type="http://schemas.openxmlformats.org/officeDocument/2006/relationships/image" Target="../media/image6.png"/><Relationship Id="rId29"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35.xml"/><Relationship Id="rId24" Type="http://schemas.openxmlformats.org/officeDocument/2006/relationships/image" Target="../media/image8.png"/><Relationship Id="rId5" Type="http://schemas.openxmlformats.org/officeDocument/2006/relationships/image" Target="../media/image4.png"/><Relationship Id="rId15" Type="http://schemas.openxmlformats.org/officeDocument/2006/relationships/slide" Target="slide31.xml"/><Relationship Id="rId23" Type="http://schemas.microsoft.com/office/2007/relationships/hdphoto" Target="../media/hdphoto3.wdp"/><Relationship Id="rId28" Type="http://schemas.microsoft.com/office/2007/relationships/hdphoto" Target="../media/hdphoto5.wdp"/><Relationship Id="rId10" Type="http://schemas.openxmlformats.org/officeDocument/2006/relationships/slide" Target="slide36.xml"/><Relationship Id="rId19" Type="http://schemas.microsoft.com/office/2007/relationships/hdphoto" Target="../media/hdphoto1.wdp"/><Relationship Id="rId4" Type="http://schemas.microsoft.com/office/2007/relationships/hdphoto" Target="../media/hdphoto6.wdp"/><Relationship Id="rId9" Type="http://schemas.openxmlformats.org/officeDocument/2006/relationships/slide" Target="slide37.xml"/><Relationship Id="rId14" Type="http://schemas.openxmlformats.org/officeDocument/2006/relationships/slide" Target="slide32.xml"/><Relationship Id="rId22" Type="http://schemas.openxmlformats.org/officeDocument/2006/relationships/image" Target="../media/image7.png"/><Relationship Id="rId27"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8.wdp"/><Relationship Id="rId10" Type="http://schemas.openxmlformats.org/officeDocument/2006/relationships/slide" Target="slide47.xml"/><Relationship Id="rId4" Type="http://schemas.openxmlformats.org/officeDocument/2006/relationships/image" Target="../media/image13.png"/><Relationship Id="rId9" Type="http://schemas.microsoft.com/office/2007/relationships/hdphoto" Target="../media/hdphoto7.wdp"/></Relationships>
</file>

<file path=ppt/slides/_rels/slide3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38.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slide" Target="slide41.xml"/><Relationship Id="rId18" Type="http://schemas.microsoft.com/office/2007/relationships/hdphoto" Target="../media/hdphoto1.wdp"/><Relationship Id="rId26" Type="http://schemas.openxmlformats.org/officeDocument/2006/relationships/image" Target="../media/image9.png"/><Relationship Id="rId3" Type="http://schemas.openxmlformats.org/officeDocument/2006/relationships/image" Target="../media/image10.png"/><Relationship Id="rId21"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slide" Target="slide42.xml"/><Relationship Id="rId17" Type="http://schemas.openxmlformats.org/officeDocument/2006/relationships/image" Target="../media/image5.png"/><Relationship Id="rId25" Type="http://schemas.openxmlformats.org/officeDocument/2006/relationships/slide" Target="slide10.xml"/><Relationship Id="rId2" Type="http://schemas.openxmlformats.org/officeDocument/2006/relationships/image" Target="../media/image1.png"/><Relationship Id="rId16" Type="http://schemas.openxmlformats.org/officeDocument/2006/relationships/slide" Target="slide3.xml"/><Relationship Id="rId20" Type="http://schemas.microsoft.com/office/2007/relationships/hdphoto" Target="../media/hdphoto2.wdp"/><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slide" Target="slide43.xml"/><Relationship Id="rId24" Type="http://schemas.microsoft.com/office/2007/relationships/hdphoto" Target="../media/hdphoto4.wdp"/><Relationship Id="rId5" Type="http://schemas.openxmlformats.org/officeDocument/2006/relationships/image" Target="../media/image4.png"/><Relationship Id="rId15" Type="http://schemas.openxmlformats.org/officeDocument/2006/relationships/slide" Target="slide39.xml"/><Relationship Id="rId23" Type="http://schemas.openxmlformats.org/officeDocument/2006/relationships/image" Target="../media/image8.png"/><Relationship Id="rId28" Type="http://schemas.openxmlformats.org/officeDocument/2006/relationships/image" Target="../media/image12.png"/><Relationship Id="rId10" Type="http://schemas.openxmlformats.org/officeDocument/2006/relationships/slide" Target="slide44.xml"/><Relationship Id="rId19" Type="http://schemas.openxmlformats.org/officeDocument/2006/relationships/image" Target="../media/image6.png"/><Relationship Id="rId4" Type="http://schemas.microsoft.com/office/2007/relationships/hdphoto" Target="../media/hdphoto6.wdp"/><Relationship Id="rId9" Type="http://schemas.openxmlformats.org/officeDocument/2006/relationships/slide" Target="slide45.xml"/><Relationship Id="rId14" Type="http://schemas.openxmlformats.org/officeDocument/2006/relationships/slide" Target="slide40.xml"/><Relationship Id="rId22" Type="http://schemas.microsoft.com/office/2007/relationships/hdphoto" Target="../media/hdphoto3.wdp"/><Relationship Id="rId27" Type="http://schemas.microsoft.com/office/2007/relationships/hdphoto" Target="../media/hdphoto5.wdp"/></Relationships>
</file>

<file path=ppt/slides/_rels/slide39.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4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2.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slide" Target="slide47.xml"/></Relationships>
</file>

<file path=ppt/slides/_rels/slide44.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slide" Target="slide47.xml"/></Relationships>
</file>

<file path=ppt/slides/_rels/slide4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1.xml"/><Relationship Id="rId1" Type="http://schemas.openxmlformats.org/officeDocument/2006/relationships/slideLayout" Target="../slideLayouts/slideLayout7.xml"/><Relationship Id="rId5" Type="http://schemas.openxmlformats.org/officeDocument/2006/relationships/slide" Target="slide38.xml"/><Relationship Id="rId4" Type="http://schemas.openxmlformats.org/officeDocument/2006/relationships/slide" Target="slide29.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microsoft.com/office/2007/relationships/hdphoto" Target="../media/hdphoto7.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slide" Target="slide47.xml"/><Relationship Id="rId4" Type="http://schemas.openxmlformats.org/officeDocument/2006/relationships/image" Target="../media/image3.png"/><Relationship Id="rId9"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5" name="Picture 4">
            <a:extLst>
              <a:ext uri="{FF2B5EF4-FFF2-40B4-BE49-F238E27FC236}">
                <a16:creationId xmlns:a16="http://schemas.microsoft.com/office/drawing/2014/main" id="{7F9C3AEE-15D1-4B48-9481-3305AA8751A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79397" y="73346"/>
            <a:ext cx="6299201" cy="5228226"/>
          </a:xfrm>
          <a:prstGeom prst="rect">
            <a:avLst/>
          </a:prstGeom>
          <a:ln>
            <a:noFill/>
          </a:ln>
          <a:effectLst>
            <a:glow rad="101600">
              <a:schemeClr val="accent4">
                <a:satMod val="175000"/>
                <a:alpha val="40000"/>
              </a:schemeClr>
            </a:glow>
            <a:outerShdw blurRad="50800" dist="38100" dir="2700000" algn="tl" rotWithShape="0">
              <a:prstClr val="black">
                <a:alpha val="40000"/>
              </a:prstClr>
            </a:outerShdw>
          </a:effectLst>
        </p:spPr>
      </p:pic>
      <p:sp>
        <p:nvSpPr>
          <p:cNvPr id="9" name="TextBox 8">
            <a:hlinkClick r:id="" action="ppaction://hlinkshowjump?jump=nextslide"/>
            <a:extLst>
              <a:ext uri="{FF2B5EF4-FFF2-40B4-BE49-F238E27FC236}">
                <a16:creationId xmlns:a16="http://schemas.microsoft.com/office/drawing/2014/main" id="{2E2F58FB-1A61-4F1A-BFF3-957C20F0071E}"/>
              </a:ext>
            </a:extLst>
          </p:cNvPr>
          <p:cNvSpPr txBox="1"/>
          <p:nvPr/>
        </p:nvSpPr>
        <p:spPr>
          <a:xfrm>
            <a:off x="2553921" y="9254442"/>
            <a:ext cx="1750155" cy="523220"/>
          </a:xfrm>
          <a:prstGeom prst="rect">
            <a:avLst/>
          </a:prstGeom>
          <a:noFill/>
        </p:spPr>
        <p:txBody>
          <a:bodyPr wrap="square" rtlCol="0">
            <a:spAutoFit/>
          </a:bodyPr>
          <a:lstStyle/>
          <a:p>
            <a:pPr algn="ctr"/>
            <a:r>
              <a:rPr lang="en-GB" sz="2800" dirty="0">
                <a:solidFill>
                  <a:srgbClr val="FFFF00"/>
                </a:solidFill>
                <a:latin typeface="Arial Black" panose="020B0A04020102020204" pitchFamily="34" charset="0"/>
              </a:rPr>
              <a:t>START</a:t>
            </a:r>
            <a:endParaRPr lang="en-US" sz="2800" dirty="0">
              <a:solidFill>
                <a:srgbClr val="FFFF00"/>
              </a:solidFill>
              <a:latin typeface="Arial Black" panose="020B0A04020102020204" pitchFamily="34" charset="0"/>
            </a:endParaRPr>
          </a:p>
        </p:txBody>
      </p:sp>
      <p:sp>
        <p:nvSpPr>
          <p:cNvPr id="2" name="TextBox 1">
            <a:extLst>
              <a:ext uri="{FF2B5EF4-FFF2-40B4-BE49-F238E27FC236}">
                <a16:creationId xmlns:a16="http://schemas.microsoft.com/office/drawing/2014/main" id="{6567FE6F-487F-4000-8AB2-CF0D966FFE9B}"/>
              </a:ext>
            </a:extLst>
          </p:cNvPr>
          <p:cNvSpPr txBox="1"/>
          <p:nvPr/>
        </p:nvSpPr>
        <p:spPr>
          <a:xfrm>
            <a:off x="279397" y="5349173"/>
            <a:ext cx="6471599" cy="3754874"/>
          </a:xfrm>
          <a:prstGeom prst="rect">
            <a:avLst/>
          </a:prstGeom>
          <a:noFill/>
        </p:spPr>
        <p:txBody>
          <a:bodyPr wrap="square" rtlCol="0">
            <a:spAutoFit/>
          </a:bodyPr>
          <a:lstStyle/>
          <a:p>
            <a:pPr marL="342900" indent="-342900">
              <a:spcAft>
                <a:spcPts val="900"/>
              </a:spcAft>
              <a:buAutoNum type="arabicPeriod"/>
            </a:pPr>
            <a:r>
              <a:rPr lang="en-GB" sz="1600" dirty="0">
                <a:solidFill>
                  <a:schemeClr val="bg1"/>
                </a:solidFill>
              </a:rPr>
              <a:t>Check the distance to the target, the speed and direction of the wind and the club selected for the shot. (Keep these in mind to help you judge how much power to put into the shot).</a:t>
            </a:r>
          </a:p>
          <a:p>
            <a:pPr marL="342900" indent="-342900">
              <a:spcAft>
                <a:spcPts val="900"/>
              </a:spcAft>
              <a:buAutoNum type="arabicPeriod"/>
            </a:pPr>
            <a:r>
              <a:rPr lang="en-GB" sz="1600" dirty="0">
                <a:solidFill>
                  <a:schemeClr val="bg1"/>
                </a:solidFill>
              </a:rPr>
              <a:t>Click on the golfer when you are ready to make the shot. As soon as you click on him, the box on the power-selection bar will start to move to the right (further right = the more power to the shot)</a:t>
            </a:r>
          </a:p>
          <a:p>
            <a:pPr marL="342900" indent="-342900">
              <a:spcAft>
                <a:spcPts val="900"/>
              </a:spcAft>
              <a:buAutoNum type="arabicPeriod"/>
            </a:pPr>
            <a:r>
              <a:rPr lang="en-GB" sz="1600" dirty="0">
                <a:solidFill>
                  <a:schemeClr val="bg1"/>
                </a:solidFill>
              </a:rPr>
              <a:t>When you think the box has reached the right amount of power, </a:t>
            </a:r>
            <a:r>
              <a:rPr lang="en-GB" sz="1600" dirty="0">
                <a:solidFill>
                  <a:srgbClr val="FFFF00"/>
                </a:solidFill>
              </a:rPr>
              <a:t>double-click</a:t>
            </a:r>
            <a:r>
              <a:rPr lang="en-GB" sz="1600" dirty="0">
                <a:solidFill>
                  <a:schemeClr val="bg1"/>
                </a:solidFill>
              </a:rPr>
              <a:t> on the golfer again to make the shot</a:t>
            </a:r>
          </a:p>
          <a:p>
            <a:pPr marL="342900" indent="-342900">
              <a:spcAft>
                <a:spcPts val="900"/>
              </a:spcAft>
              <a:buAutoNum type="arabicPeriod"/>
            </a:pPr>
            <a:r>
              <a:rPr lang="en-GB" sz="1600" dirty="0">
                <a:solidFill>
                  <a:schemeClr val="bg1"/>
                </a:solidFill>
              </a:rPr>
              <a:t>You can keep your eye on the ball to see where it lands and a yellow flag will appear to show you where the ball has landed as well. Your score will also be shown.</a:t>
            </a:r>
          </a:p>
          <a:p>
            <a:pPr marL="342900" indent="-342900">
              <a:spcAft>
                <a:spcPts val="900"/>
              </a:spcAft>
              <a:buAutoNum type="arabicPeriod"/>
            </a:pPr>
            <a:r>
              <a:rPr lang="en-GB" sz="1600" dirty="0">
                <a:solidFill>
                  <a:schemeClr val="bg1"/>
                </a:solidFill>
              </a:rPr>
              <a:t>Click on the arrow to go to your scorecard, click on your score and then click on the arrow to move on to the next target. </a:t>
            </a:r>
            <a:endParaRPr lang="en-US" sz="1600" dirty="0">
              <a:solidFill>
                <a:schemeClr val="bg1"/>
              </a:solidFill>
            </a:endParaRPr>
          </a:p>
        </p:txBody>
      </p:sp>
    </p:spTree>
    <p:extLst>
      <p:ext uri="{BB962C8B-B14F-4D97-AF65-F5344CB8AC3E}">
        <p14:creationId xmlns:p14="http://schemas.microsoft.com/office/powerpoint/2010/main" val="1509041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61DA9DDB-CF35-403D-AD8C-23C02E7AAA87}"/>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7D11424C-D4B4-465B-BF0D-ADA10331A3D9}"/>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62" name="TextBox 61">
            <a:extLst>
              <a:ext uri="{FF2B5EF4-FFF2-40B4-BE49-F238E27FC236}">
                <a16:creationId xmlns:a16="http://schemas.microsoft.com/office/drawing/2014/main" id="{4C0728C8-A6D8-4E1F-85FF-E23ECC25026B}"/>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9" name="Arrow: Left 68">
            <a:extLst>
              <a:ext uri="{FF2B5EF4-FFF2-40B4-BE49-F238E27FC236}">
                <a16:creationId xmlns:a16="http://schemas.microsoft.com/office/drawing/2014/main" id="{5E41AC59-174F-4081-BB56-9ABCA17F7522}"/>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F56CD837-AF1D-43D4-A44C-5E0F3B9256A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800320" y="7509273"/>
            <a:ext cx="1074406" cy="2224720"/>
          </a:xfrm>
          <a:prstGeom prst="rect">
            <a:avLst/>
          </a:prstGeom>
        </p:spPr>
      </p:pic>
      <p:sp>
        <p:nvSpPr>
          <p:cNvPr id="75" name="Rectangle: Rounded Corners 74">
            <a:extLst>
              <a:ext uri="{FF2B5EF4-FFF2-40B4-BE49-F238E27FC236}">
                <a16:creationId xmlns:a16="http://schemas.microsoft.com/office/drawing/2014/main" id="{45654A92-99F4-45C6-98BF-10D0276C9DC3}"/>
              </a:ext>
            </a:extLst>
          </p:cNvPr>
          <p:cNvSpPr/>
          <p:nvPr/>
        </p:nvSpPr>
        <p:spPr>
          <a:xfrm>
            <a:off x="6419585" y="86601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Beveled 35">
            <a:extLst>
              <a:ext uri="{FF2B5EF4-FFF2-40B4-BE49-F238E27FC236}">
                <a16:creationId xmlns:a16="http://schemas.microsoft.com/office/drawing/2014/main" id="{36F12CD0-0011-4601-B830-C1A7F537DCBE}"/>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041A5FD-BBFA-4D7B-A471-9F6B5E0D2AB7}"/>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a:extLst>
              <a:ext uri="{FF2B5EF4-FFF2-40B4-BE49-F238E27FC236}">
                <a16:creationId xmlns:a16="http://schemas.microsoft.com/office/drawing/2014/main" id="{E1396DF8-F7A0-4C3B-8592-93EB8EABE80C}"/>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5" name="Group 54">
            <a:extLst>
              <a:ext uri="{FF2B5EF4-FFF2-40B4-BE49-F238E27FC236}">
                <a16:creationId xmlns:a16="http://schemas.microsoft.com/office/drawing/2014/main" id="{20536DA0-AEEF-4E7B-BF86-C3037690B35D}"/>
              </a:ext>
            </a:extLst>
          </p:cNvPr>
          <p:cNvGrpSpPr/>
          <p:nvPr/>
        </p:nvGrpSpPr>
        <p:grpSpPr>
          <a:xfrm>
            <a:off x="3188213" y="2948585"/>
            <a:ext cx="146616" cy="686118"/>
            <a:chOff x="6175687" y="5130800"/>
            <a:chExt cx="279189" cy="1066800"/>
          </a:xfrm>
        </p:grpSpPr>
        <p:cxnSp>
          <p:nvCxnSpPr>
            <p:cNvPr id="56" name="Straight Connector 55">
              <a:extLst>
                <a:ext uri="{FF2B5EF4-FFF2-40B4-BE49-F238E27FC236}">
                  <a16:creationId xmlns:a16="http://schemas.microsoft.com/office/drawing/2014/main" id="{02BF06C3-1A24-4C51-9BB8-E4B48319DD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a:extLst>
                <a:ext uri="{FF2B5EF4-FFF2-40B4-BE49-F238E27FC236}">
                  <a16:creationId xmlns:a16="http://schemas.microsoft.com/office/drawing/2014/main" id="{EDB6A679-D238-4B7C-8743-706D36D6E2FA}"/>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Arrow: Right 62">
            <a:hlinkClick r:id="rId10" action="ppaction://hlinksldjump"/>
            <a:extLst>
              <a:ext uri="{FF2B5EF4-FFF2-40B4-BE49-F238E27FC236}">
                <a16:creationId xmlns:a16="http://schemas.microsoft.com/office/drawing/2014/main" id="{2BFAC5F5-FEB0-435A-970E-5E7681DA0D9E}"/>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6587640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20394 -0.81699 " pathEditMode="relative" rAng="0" ptsTypes="AA">
                                          <p:cBhvr>
                                            <p:cTn id="6" dur="2000" fill="hold"/>
                                            <p:tgtEl>
                                              <p:spTgt spid="23"/>
                                            </p:tgtEl>
                                            <p:attrNameLst>
                                              <p:attrName>ppt_x</p:attrName>
                                              <p:attrName>ppt_y</p:attrName>
                                            </p:attrNameLst>
                                          </p:cBhvr>
                                          <p:rCtr x="-9144" y="-39519"/>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20393 -0.81699 L -0.09328 -0.59343 " pathEditMode="relative" rAng="0" ptsTypes="AA" p14:bounceEnd="16000">
                                          <p:cBhvr>
                                            <p:cTn id="9" dur="2000" fill="hold"/>
                                            <p:tgtEl>
                                              <p:spTgt spid="23"/>
                                            </p:tgtEl>
                                            <p:attrNameLst>
                                              <p:attrName>ppt_x</p:attrName>
                                              <p:attrName>ppt_y</p:attrName>
                                            </p:attrNameLst>
                                          </p:cBhvr>
                                          <p:rCtr x="5532" y="1117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p:tgtEl>
                                              <p:spTgt spid="37"/>
                                            </p:tgtEl>
                                            <p:attrNameLst>
                                              <p:attrName>ppt_y</p:attrName>
                                            </p:attrNameLst>
                                          </p:cBhvr>
                                          <p:tavLst>
                                            <p:tav tm="0">
                                              <p:val>
                                                <p:strVal val="#ppt_y-#ppt_h*1.125000"/>
                                              </p:val>
                                            </p:tav>
                                            <p:tav tm="100000">
                                              <p:val>
                                                <p:strVal val="#ppt_y"/>
                                              </p:val>
                                            </p:tav>
                                          </p:tavLst>
                                        </p:anim>
                                        <p:animEffect transition="in" filter="wipe(down)">
                                          <p:cBhvr>
                                            <p:cTn id="18" dur="1000"/>
                                            <p:tgtEl>
                                              <p:spTgt spid="37"/>
                                            </p:tgtEl>
                                          </p:cBhvr>
                                        </p:animEffect>
                                      </p:childTnLst>
                                    </p:cTn>
                                  </p:par>
                                  <p:par>
                                    <p:cTn id="19" presetID="12" presetClass="entr" presetSubtype="4"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20394 -0.81699 " pathEditMode="relative" rAng="0" ptsTypes="AA">
                                          <p:cBhvr>
                                            <p:cTn id="6" dur="2000" fill="hold"/>
                                            <p:tgtEl>
                                              <p:spTgt spid="23"/>
                                            </p:tgtEl>
                                            <p:attrNameLst>
                                              <p:attrName>ppt_x</p:attrName>
                                              <p:attrName>ppt_y</p:attrName>
                                            </p:attrNameLst>
                                          </p:cBhvr>
                                          <p:rCtr x="-9144" y="-39519"/>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20393 -0.81699 L -0.09328 -0.59343 " pathEditMode="relative" rAng="0" ptsTypes="AA">
                                          <p:cBhvr>
                                            <p:cTn id="9" dur="2000" fill="hold"/>
                                            <p:tgtEl>
                                              <p:spTgt spid="23"/>
                                            </p:tgtEl>
                                            <p:attrNameLst>
                                              <p:attrName>ppt_x</p:attrName>
                                              <p:attrName>ppt_y</p:attrName>
                                            </p:attrNameLst>
                                          </p:cBhvr>
                                          <p:rCtr x="5532" y="1117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1000"/>
                                            <p:tgtEl>
                                              <p:spTgt spid="37"/>
                                            </p:tgtEl>
                                            <p:attrNameLst>
                                              <p:attrName>ppt_y</p:attrName>
                                            </p:attrNameLst>
                                          </p:cBhvr>
                                          <p:tavLst>
                                            <p:tav tm="0">
                                              <p:val>
                                                <p:strVal val="#ppt_y-#ppt_h*1.125000"/>
                                              </p:val>
                                            </p:tav>
                                            <p:tav tm="100000">
                                              <p:val>
                                                <p:strVal val="#ppt_y"/>
                                              </p:val>
                                            </p:tav>
                                          </p:tavLst>
                                        </p:anim>
                                        <p:animEffect transition="in" filter="wipe(down)">
                                          <p:cBhvr>
                                            <p:cTn id="18" dur="1000"/>
                                            <p:tgtEl>
                                              <p:spTgt spid="37"/>
                                            </p:tgtEl>
                                          </p:cBhvr>
                                        </p:animEffect>
                                      </p:childTnLst>
                                    </p:cTn>
                                  </p:par>
                                  <p:par>
                                    <p:cTn id="19" presetID="12" presetClass="entr" presetSubtype="4" fill="hold" nodeType="withEffect">
                                      <p:stCondLst>
                                        <p:cond delay="50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p:tgtEl>
                                              <p:spTgt spid="55"/>
                                            </p:tgtEl>
                                            <p:attrNameLst>
                                              <p:attrName>ppt_y</p:attrName>
                                            </p:attrNameLst>
                                          </p:cBhvr>
                                          <p:tavLst>
                                            <p:tav tm="0">
                                              <p:val>
                                                <p:strVal val="#ppt_y+#ppt_h*1.125000"/>
                                              </p:val>
                                            </p:tav>
                                            <p:tav tm="100000">
                                              <p:val>
                                                <p:strVal val="#ppt_y"/>
                                              </p:val>
                                            </p:tav>
                                          </p:tavLst>
                                        </p:anim>
                                        <p:animEffect transition="in" filter="wipe(up)">
                                          <p:cBhvr>
                                            <p:cTn id="22" dur="5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63"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113" name="Picture 112">
            <a:extLst>
              <a:ext uri="{FF2B5EF4-FFF2-40B4-BE49-F238E27FC236}">
                <a16:creationId xmlns:a16="http://schemas.microsoft.com/office/drawing/2014/main" id="{CEBFD754-1C00-4EA4-B894-EBC3757BA12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84" b="96785" l="56176" r="94924">
                        <a14:foregroundMark x1="79526" y1="83249" x2="79526" y2="83249"/>
                        <a14:foregroundMark x1="75973" y1="89509" x2="75973" y2="89509"/>
                      </a14:backgroundRemoval>
                    </a14:imgEffect>
                  </a14:imgLayer>
                </a14:imgProps>
              </a:ext>
              <a:ext uri="{28A0092B-C50C-407E-A947-70E740481C1C}">
                <a14:useLocalDpi xmlns:a14="http://schemas.microsoft.com/office/drawing/2010/main" val="0"/>
              </a:ext>
            </a:extLst>
          </a:blip>
          <a:srcRect l="51522"/>
          <a:stretch/>
        </p:blipFill>
        <p:spPr>
          <a:xfrm>
            <a:off x="2214695" y="7301672"/>
            <a:ext cx="1061389" cy="2534711"/>
          </a:xfrm>
          <a:prstGeom prst="rect">
            <a:avLst/>
          </a:prstGeom>
        </p:spPr>
      </p:pic>
      <p:grpSp>
        <p:nvGrpSpPr>
          <p:cNvPr id="73" name="Group 72">
            <a:extLst>
              <a:ext uri="{FF2B5EF4-FFF2-40B4-BE49-F238E27FC236}">
                <a16:creationId xmlns:a16="http://schemas.microsoft.com/office/drawing/2014/main" id="{9B8F40E3-FA32-4202-AD45-16B12B3D3E1C}"/>
              </a:ext>
            </a:extLst>
          </p:cNvPr>
          <p:cNvGrpSpPr/>
          <p:nvPr/>
        </p:nvGrpSpPr>
        <p:grpSpPr>
          <a:xfrm>
            <a:off x="-260871" y="-62771"/>
            <a:ext cx="7968301" cy="6122008"/>
            <a:chOff x="-260871" y="-62771"/>
            <a:chExt cx="7968301" cy="6122008"/>
          </a:xfrm>
        </p:grpSpPr>
        <p:grpSp>
          <p:nvGrpSpPr>
            <p:cNvPr id="74" name="Group 73">
              <a:extLst>
                <a:ext uri="{FF2B5EF4-FFF2-40B4-BE49-F238E27FC236}">
                  <a16:creationId xmlns:a16="http://schemas.microsoft.com/office/drawing/2014/main" id="{A1E71470-9747-42B7-A90A-030BF2158AE4}"/>
                </a:ext>
              </a:extLst>
            </p:cNvPr>
            <p:cNvGrpSpPr/>
            <p:nvPr/>
          </p:nvGrpSpPr>
          <p:grpSpPr>
            <a:xfrm>
              <a:off x="3429000" y="4423363"/>
              <a:ext cx="240566" cy="1024969"/>
              <a:chOff x="6175687" y="5130800"/>
              <a:chExt cx="279189" cy="1066800"/>
            </a:xfrm>
          </p:grpSpPr>
          <p:cxnSp>
            <p:nvCxnSpPr>
              <p:cNvPr id="105" name="Straight Connector 104">
                <a:extLst>
                  <a:ext uri="{FF2B5EF4-FFF2-40B4-BE49-F238E27FC236}">
                    <a16:creationId xmlns:a16="http://schemas.microsoft.com/office/drawing/2014/main" id="{CD0EEA92-3225-410A-B5D5-883FCDA8FD5A}"/>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6" name="Isosceles Triangle 105">
                <a:extLst>
                  <a:ext uri="{FF2B5EF4-FFF2-40B4-BE49-F238E27FC236}">
                    <a16:creationId xmlns:a16="http://schemas.microsoft.com/office/drawing/2014/main" id="{8DF454B6-41F4-4AD5-BAB5-0307C99708F7}"/>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5" name="Picture 2" descr="C:\Users\John\AppData\Local\Microsoft\Windows\INetCache\IE\OR78G3LH\tree-oak400px[1].png">
              <a:extLst>
                <a:ext uri="{FF2B5EF4-FFF2-40B4-BE49-F238E27FC236}">
                  <a16:creationId xmlns:a16="http://schemas.microsoft.com/office/drawing/2014/main" id="{8DEDD289-FC67-4CF3-89F8-CDC6E348A1E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2" descr="C:\Users\John\AppData\Local\Microsoft\Windows\INetCache\IE\OR78G3LH\tree-oak400px[1].png">
              <a:extLst>
                <a:ext uri="{FF2B5EF4-FFF2-40B4-BE49-F238E27FC236}">
                  <a16:creationId xmlns:a16="http://schemas.microsoft.com/office/drawing/2014/main" id="{B87E218C-7DFA-41C3-811F-0F0860A1D27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2" descr="C:\Users\John\AppData\Local\Microsoft\Windows\INetCache\IE\OR78G3LH\tree-oak400px[1].png">
              <a:extLst>
                <a:ext uri="{FF2B5EF4-FFF2-40B4-BE49-F238E27FC236}">
                  <a16:creationId xmlns:a16="http://schemas.microsoft.com/office/drawing/2014/main" id="{E5A36EE3-BE04-425C-ADF9-2BA44CB591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2" descr="C:\Users\John\AppData\Local\Microsoft\Windows\INetCache\IE\OR78G3LH\tree-oak400px[1].png">
              <a:extLst>
                <a:ext uri="{FF2B5EF4-FFF2-40B4-BE49-F238E27FC236}">
                  <a16:creationId xmlns:a16="http://schemas.microsoft.com/office/drawing/2014/main" id="{41B6F224-9859-4A02-8102-CEF74603B37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2" descr="C:\Users\John\AppData\Local\Microsoft\Windows\INetCache\IE\OR78G3LH\tree-oak400px[1].png">
              <a:extLst>
                <a:ext uri="{FF2B5EF4-FFF2-40B4-BE49-F238E27FC236}">
                  <a16:creationId xmlns:a16="http://schemas.microsoft.com/office/drawing/2014/main" id="{9AF1613C-4305-4F66-8E3A-95A38A38840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2" descr="C:\Users\John\AppData\Local\Microsoft\Windows\INetCache\IE\OR78G3LH\tree-oak400px[1].png">
              <a:extLst>
                <a:ext uri="{FF2B5EF4-FFF2-40B4-BE49-F238E27FC236}">
                  <a16:creationId xmlns:a16="http://schemas.microsoft.com/office/drawing/2014/main" id="{53F2ACD3-F2E9-412D-BEA6-7421CEA1EB3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2" descr="C:\Users\John\AppData\Local\Microsoft\Windows\INetCache\IE\OR78G3LH\tree-oak400px[1].png">
              <a:extLst>
                <a:ext uri="{FF2B5EF4-FFF2-40B4-BE49-F238E27FC236}">
                  <a16:creationId xmlns:a16="http://schemas.microsoft.com/office/drawing/2014/main" id="{F9885DF0-7195-4AB1-9165-7A164225AED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2" descr="C:\Users\John\AppData\Local\Microsoft\Windows\INetCache\IE\OR78G3LH\tree-oak400px[1].png">
              <a:extLst>
                <a:ext uri="{FF2B5EF4-FFF2-40B4-BE49-F238E27FC236}">
                  <a16:creationId xmlns:a16="http://schemas.microsoft.com/office/drawing/2014/main" id="{D1912B01-1C37-4084-8F43-1EA444A375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2" descr="C:\Users\John\AppData\Local\Microsoft\Windows\INetCache\IE\OR78G3LH\tree-oak400px[1].png">
              <a:extLst>
                <a:ext uri="{FF2B5EF4-FFF2-40B4-BE49-F238E27FC236}">
                  <a16:creationId xmlns:a16="http://schemas.microsoft.com/office/drawing/2014/main" id="{FC788338-D1BF-4315-ACE0-7D2169F6178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2" descr="C:\Users\John\AppData\Local\Microsoft\Windows\INetCache\IE\OR78G3LH\tree-oak400px[1].png">
              <a:extLst>
                <a:ext uri="{FF2B5EF4-FFF2-40B4-BE49-F238E27FC236}">
                  <a16:creationId xmlns:a16="http://schemas.microsoft.com/office/drawing/2014/main" id="{FE7CE5D4-A429-4933-A0F9-98AEE03F3D2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2" descr="C:\Users\John\AppData\Local\Microsoft\Windows\INetCache\IE\OR78G3LH\tree-oak400px[1].png">
              <a:extLst>
                <a:ext uri="{FF2B5EF4-FFF2-40B4-BE49-F238E27FC236}">
                  <a16:creationId xmlns:a16="http://schemas.microsoft.com/office/drawing/2014/main" id="{B2B291DE-FCF6-46E5-AB15-222ACFEFF62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2" descr="C:\Users\John\AppData\Local\Microsoft\Windows\INetCache\IE\OR78G3LH\tree-oak400px[1].png">
              <a:extLst>
                <a:ext uri="{FF2B5EF4-FFF2-40B4-BE49-F238E27FC236}">
                  <a16:creationId xmlns:a16="http://schemas.microsoft.com/office/drawing/2014/main" id="{A1402E56-840F-497D-96BC-03239BF596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2" descr="C:\Users\John\AppData\Local\Microsoft\Windows\INetCache\IE\OR78G3LH\tree-oak400px[1].png">
              <a:extLst>
                <a:ext uri="{FF2B5EF4-FFF2-40B4-BE49-F238E27FC236}">
                  <a16:creationId xmlns:a16="http://schemas.microsoft.com/office/drawing/2014/main" id="{ACEB68AA-AC6E-4602-AEEE-8F82B6F73D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2" descr="C:\Users\John\AppData\Local\Microsoft\Windows\INetCache\IE\OR78G3LH\tree-oak400px[1].png">
              <a:extLst>
                <a:ext uri="{FF2B5EF4-FFF2-40B4-BE49-F238E27FC236}">
                  <a16:creationId xmlns:a16="http://schemas.microsoft.com/office/drawing/2014/main" id="{DC72E584-5A84-4398-B6BB-C6B6D0078DD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2" descr="C:\Users\John\AppData\Local\Microsoft\Windows\INetCache\IE\OR78G3LH\tree-oak400px[1].png">
              <a:extLst>
                <a:ext uri="{FF2B5EF4-FFF2-40B4-BE49-F238E27FC236}">
                  <a16:creationId xmlns:a16="http://schemas.microsoft.com/office/drawing/2014/main" id="{6CE46228-4BEB-4394-A3DF-A66C1FA0C0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5" name="Picture 2" descr="C:\Users\John\AppData\Local\Microsoft\Windows\INetCache\IE\OR78G3LH\tree-oak400px[1].png">
              <a:extLst>
                <a:ext uri="{FF2B5EF4-FFF2-40B4-BE49-F238E27FC236}">
                  <a16:creationId xmlns:a16="http://schemas.microsoft.com/office/drawing/2014/main" id="{F7344C36-C8C8-49E0-AC2A-70AC10233AA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96" name="Rectangle 95">
              <a:extLst>
                <a:ext uri="{FF2B5EF4-FFF2-40B4-BE49-F238E27FC236}">
                  <a16:creationId xmlns:a16="http://schemas.microsoft.com/office/drawing/2014/main" id="{FA8EC09C-A8FF-4231-B4F8-05B5648AD002}"/>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AAFDADE5-8C1F-4D14-8BE7-20857C9D166D}"/>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98" name="TextBox 97">
              <a:extLst>
                <a:ext uri="{FF2B5EF4-FFF2-40B4-BE49-F238E27FC236}">
                  <a16:creationId xmlns:a16="http://schemas.microsoft.com/office/drawing/2014/main" id="{76084CB4-E61D-402D-8BD9-57FED69459D7}"/>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99" name="Group 98">
              <a:extLst>
                <a:ext uri="{FF2B5EF4-FFF2-40B4-BE49-F238E27FC236}">
                  <a16:creationId xmlns:a16="http://schemas.microsoft.com/office/drawing/2014/main" id="{A8CAC896-D1D0-47D6-8F1B-09E1DD62FE35}"/>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103" name="Arrow: Left 102">
                <a:extLst>
                  <a:ext uri="{FF2B5EF4-FFF2-40B4-BE49-F238E27FC236}">
                    <a16:creationId xmlns:a16="http://schemas.microsoft.com/office/drawing/2014/main" id="{4E4411E5-F4F3-414B-9E98-D9C28718040C}"/>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Arrow: Left 103">
                <a:extLst>
                  <a:ext uri="{FF2B5EF4-FFF2-40B4-BE49-F238E27FC236}">
                    <a16:creationId xmlns:a16="http://schemas.microsoft.com/office/drawing/2014/main" id="{5D5325DC-01FE-4BF6-8C1F-5ED3CC549559}"/>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0" name="Rectangle 99">
              <a:extLst>
                <a:ext uri="{FF2B5EF4-FFF2-40B4-BE49-F238E27FC236}">
                  <a16:creationId xmlns:a16="http://schemas.microsoft.com/office/drawing/2014/main" id="{9E33B21C-B585-4CCA-BC76-AF9BC182C739}"/>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62294268-0D37-4A46-98DD-9A854319BA9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102" name="Picture 101">
              <a:extLst>
                <a:ext uri="{FF2B5EF4-FFF2-40B4-BE49-F238E27FC236}">
                  <a16:creationId xmlns:a16="http://schemas.microsoft.com/office/drawing/2014/main" id="{2F0CFB4F-D33C-4034-B6C9-841A4539DDE2}"/>
                </a:ext>
              </a:extLst>
            </p:cNvPr>
            <p:cNvPicPr>
              <a:picLocks noChangeAspect="1"/>
            </p:cNvPicPr>
            <p:nvPr/>
          </p:nvPicPr>
          <p:blipFill>
            <a:blip r:embed="rId7"/>
            <a:stretch>
              <a:fillRect/>
            </a:stretch>
          </p:blipFill>
          <p:spPr>
            <a:xfrm>
              <a:off x="78957" y="4848438"/>
              <a:ext cx="6629399" cy="1210799"/>
            </a:xfrm>
            <a:prstGeom prst="rect">
              <a:avLst/>
            </a:prstGeom>
          </p:spPr>
        </p:pic>
      </p:gr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55" name="Rectangle 54">
            <a:hlinkClick r:id="rId10" action="ppaction://hlinksldjump"/>
            <a:extLst>
              <a:ext uri="{FF2B5EF4-FFF2-40B4-BE49-F238E27FC236}">
                <a16:creationId xmlns:a16="http://schemas.microsoft.com/office/drawing/2014/main" id="{7F199E0C-6F18-4D2F-97DB-3815D7A63CD7}"/>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hlinkClick r:id="rId11" action="ppaction://hlinksldjump"/>
            <a:extLst>
              <a:ext uri="{FF2B5EF4-FFF2-40B4-BE49-F238E27FC236}">
                <a16:creationId xmlns:a16="http://schemas.microsoft.com/office/drawing/2014/main" id="{0F0ED096-1346-445E-B13F-D4C72D88F1E4}"/>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hlinkClick r:id="rId12" action="ppaction://hlinksldjump"/>
            <a:extLst>
              <a:ext uri="{FF2B5EF4-FFF2-40B4-BE49-F238E27FC236}">
                <a16:creationId xmlns:a16="http://schemas.microsoft.com/office/drawing/2014/main" id="{E7ACA6CF-41F3-430A-9484-4B1F70BCA0FD}"/>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13" action="ppaction://hlinksldjump"/>
            <a:extLst>
              <a:ext uri="{FF2B5EF4-FFF2-40B4-BE49-F238E27FC236}">
                <a16:creationId xmlns:a16="http://schemas.microsoft.com/office/drawing/2014/main" id="{7512B83F-07E9-4F0B-B955-84325669387A}"/>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4" action="ppaction://hlinksldjump"/>
            <a:extLst>
              <a:ext uri="{FF2B5EF4-FFF2-40B4-BE49-F238E27FC236}">
                <a16:creationId xmlns:a16="http://schemas.microsoft.com/office/drawing/2014/main" id="{97A3492D-542F-4490-AC22-08402EF01575}"/>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hlinkClick r:id="rId15" action="ppaction://hlinksldjump"/>
            <a:extLst>
              <a:ext uri="{FF2B5EF4-FFF2-40B4-BE49-F238E27FC236}">
                <a16:creationId xmlns:a16="http://schemas.microsoft.com/office/drawing/2014/main" id="{CE1A1494-0011-448A-B252-F4B7A9651259}"/>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hlinkClick r:id="rId16" action="ppaction://hlinksldjump"/>
            <a:extLst>
              <a:ext uri="{FF2B5EF4-FFF2-40B4-BE49-F238E27FC236}">
                <a16:creationId xmlns:a16="http://schemas.microsoft.com/office/drawing/2014/main" id="{2A26751D-DDD3-42FA-A652-700CEB513E54}"/>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hlinkClick r:id="rId17" action="ppaction://hlinksldjump"/>
            <a:extLst>
              <a:ext uri="{FF2B5EF4-FFF2-40B4-BE49-F238E27FC236}">
                <a16:creationId xmlns:a16="http://schemas.microsoft.com/office/drawing/2014/main" id="{CD17A916-487D-4E5E-8C3D-5E103CD8374B}"/>
              </a:ext>
            </a:extLst>
          </p:cNvPr>
          <p:cNvSpPr/>
          <p:nvPr/>
        </p:nvSpPr>
        <p:spPr>
          <a:xfrm>
            <a:off x="2262756" y="752254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B8011FF-BC8D-465F-B345-A9B2741ABC17}"/>
              </a:ext>
            </a:extLst>
          </p:cNvPr>
          <p:cNvSpPr txBox="1"/>
          <p:nvPr/>
        </p:nvSpPr>
        <p:spPr>
          <a:xfrm>
            <a:off x="345750" y="7206289"/>
            <a:ext cx="1770433" cy="369332"/>
          </a:xfrm>
          <a:prstGeom prst="rect">
            <a:avLst/>
          </a:prstGeom>
          <a:noFill/>
          <a:effectLst>
            <a:glow rad="228600">
              <a:schemeClr val="accent6">
                <a:satMod val="175000"/>
                <a:alpha val="40000"/>
              </a:schemeClr>
            </a:glow>
          </a:effectLst>
        </p:spPr>
        <p:txBody>
          <a:bodyPr wrap="square" rtlCol="0">
            <a:spAutoFit/>
          </a:bodyPr>
          <a:lstStyle/>
          <a:p>
            <a:pPr algn="ctr"/>
            <a:r>
              <a:rPr lang="en-GB" dirty="0">
                <a:solidFill>
                  <a:srgbClr val="FFFF00"/>
                </a:solidFill>
              </a:rPr>
              <a:t>Club Selected</a:t>
            </a:r>
            <a:endParaRPr lang="en-US" dirty="0">
              <a:solidFill>
                <a:srgbClr val="FFFF00"/>
              </a:solidFill>
            </a:endParaRPr>
          </a:p>
        </p:txBody>
      </p:sp>
      <p:pic>
        <p:nvPicPr>
          <p:cNvPr id="63" name="Picture 62">
            <a:hlinkClick r:id="rId18" action="ppaction://hlinksldjump"/>
            <a:extLst>
              <a:ext uri="{FF2B5EF4-FFF2-40B4-BE49-F238E27FC236}">
                <a16:creationId xmlns:a16="http://schemas.microsoft.com/office/drawing/2014/main" id="{65390F60-585F-4757-B67E-8DACF7100FDC}"/>
              </a:ext>
            </a:extLst>
          </p:cNvPr>
          <p:cNvPicPr>
            <a:picLocks noChangeAspect="1"/>
          </p:cNvPicPr>
          <p:nvPr/>
        </p:nvPicPr>
        <p:blipFill rotWithShape="1">
          <a:blip r:embed="rId19" cstate="email">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5508" y="7652992"/>
            <a:ext cx="559181" cy="1139542"/>
          </a:xfrm>
          <a:prstGeom prst="rect">
            <a:avLst/>
          </a:prstGeom>
        </p:spPr>
      </p:pic>
      <p:pic>
        <p:nvPicPr>
          <p:cNvPr id="64" name="Picture 63">
            <a:extLst>
              <a:ext uri="{FF2B5EF4-FFF2-40B4-BE49-F238E27FC236}">
                <a16:creationId xmlns:a16="http://schemas.microsoft.com/office/drawing/2014/main" id="{A8AE89DA-0E39-4A3B-8F1E-CE1FE485F778}"/>
              </a:ext>
            </a:extLst>
          </p:cNvPr>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10000" b="90000" l="10000" r="90000">
                        <a14:foregroundMark x1="66667" y1="27039" x2="66667" y2="27039"/>
                        <a14:foregroundMark x1="60494" y1="40343" x2="60494" y2="40343"/>
                        <a14:foregroundMark x1="60494" y1="62661" x2="60494" y2="62661"/>
                        <a14:foregroundMark x1="58025" y1="9871" x2="60494" y2="67382"/>
                      </a14:backgroundRemoval>
                    </a14:imgEffect>
                  </a14:imgLayer>
                </a14:imgProps>
              </a:ext>
              <a:ext uri="{28A0092B-C50C-407E-A947-70E740481C1C}">
                <a14:useLocalDpi xmlns:a14="http://schemas.microsoft.com/office/drawing/2010/main"/>
              </a:ext>
            </a:extLst>
          </a:blip>
          <a:srcRect/>
          <a:stretch/>
        </p:blipFill>
        <p:spPr>
          <a:xfrm>
            <a:off x="1810665" y="7627278"/>
            <a:ext cx="414251" cy="1190971"/>
          </a:xfrm>
          <a:prstGeom prst="rect">
            <a:avLst/>
          </a:prstGeom>
        </p:spPr>
      </p:pic>
      <p:pic>
        <p:nvPicPr>
          <p:cNvPr id="67" name="Picture 66">
            <a:extLst>
              <a:ext uri="{FF2B5EF4-FFF2-40B4-BE49-F238E27FC236}">
                <a16:creationId xmlns:a16="http://schemas.microsoft.com/office/drawing/2014/main" id="{DC651266-FD36-432C-81F9-29550838451A}"/>
              </a:ext>
            </a:extLst>
          </p:cNvPr>
          <p:cNvPicPr>
            <a:picLocks noChangeAspect="1"/>
          </p:cNvPicPr>
          <p:nvPr/>
        </p:nvPicPr>
        <p:blipFill rotWithShape="1">
          <a:blip r:embed="rId23" cstate="email">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340917" y="7636744"/>
            <a:ext cx="444416" cy="1172039"/>
          </a:xfrm>
          <a:prstGeom prst="rect">
            <a:avLst/>
          </a:prstGeom>
          <a:effectLst>
            <a:glow rad="228600">
              <a:schemeClr val="accent4">
                <a:satMod val="175000"/>
                <a:alpha val="40000"/>
              </a:schemeClr>
            </a:glow>
          </a:effectLst>
        </p:spPr>
      </p:pic>
      <p:pic>
        <p:nvPicPr>
          <p:cNvPr id="68" name="Picture 67">
            <a:extLst>
              <a:ext uri="{FF2B5EF4-FFF2-40B4-BE49-F238E27FC236}">
                <a16:creationId xmlns:a16="http://schemas.microsoft.com/office/drawing/2014/main" id="{51C941DF-1B55-4355-ABB0-178CAC31F53A}"/>
              </a:ext>
            </a:extLst>
          </p:cNvPr>
          <p:cNvPicPr>
            <a:picLocks noChangeAspect="1"/>
          </p:cNvPicPr>
          <p:nvPr/>
        </p:nvPicPr>
        <p:blipFill rotWithShape="1">
          <a:blip r:embed="rId25" cstate="email">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75942" y="7664445"/>
            <a:ext cx="473222" cy="1116637"/>
          </a:xfrm>
          <a:prstGeom prst="rect">
            <a:avLst/>
          </a:prstGeom>
        </p:spPr>
      </p:pic>
      <p:pic>
        <p:nvPicPr>
          <p:cNvPr id="70" name="Picture 69">
            <a:hlinkClick r:id="rId27" action="ppaction://hlinksldjump"/>
            <a:extLst>
              <a:ext uri="{FF2B5EF4-FFF2-40B4-BE49-F238E27FC236}">
                <a16:creationId xmlns:a16="http://schemas.microsoft.com/office/drawing/2014/main" id="{08FA022C-C68B-46D0-9354-1CC965E27BA4}"/>
              </a:ext>
            </a:extLst>
          </p:cNvPr>
          <p:cNvPicPr>
            <a:picLocks noChangeAspect="1"/>
          </p:cNvPicPr>
          <p:nvPr/>
        </p:nvPicPr>
        <p:blipFill rotWithShape="1">
          <a:blip r:embed="rId28" cstate="email">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86149" y="7674186"/>
            <a:ext cx="446611" cy="1097154"/>
          </a:xfrm>
          <a:prstGeom prst="rect">
            <a:avLst/>
          </a:prstGeom>
        </p:spPr>
      </p:pic>
      <p:sp>
        <p:nvSpPr>
          <p:cNvPr id="5" name="TextBox 4">
            <a:extLst>
              <a:ext uri="{FF2B5EF4-FFF2-40B4-BE49-F238E27FC236}">
                <a16:creationId xmlns:a16="http://schemas.microsoft.com/office/drawing/2014/main" id="{6BDADF6A-7175-4823-AF30-28D1B8323201}"/>
              </a:ext>
            </a:extLst>
          </p:cNvPr>
          <p:cNvSpPr txBox="1"/>
          <p:nvPr/>
        </p:nvSpPr>
        <p:spPr>
          <a:xfrm>
            <a:off x="94072" y="8685239"/>
            <a:ext cx="2194344" cy="369332"/>
          </a:xfrm>
          <a:prstGeom prst="rect">
            <a:avLst/>
          </a:prstGeom>
          <a:noFill/>
        </p:spPr>
        <p:txBody>
          <a:bodyPr wrap="square" rtlCol="0">
            <a:spAutoFit/>
          </a:bodyPr>
          <a:lstStyle/>
          <a:p>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D  4</a:t>
            </a:r>
            <a:r>
              <a:rPr lang="en-GB" sz="1200" dirty="0">
                <a:solidFill>
                  <a:srgbClr val="003300"/>
                </a:solidFill>
                <a:latin typeface="Verdana" panose="020B0604030504040204" pitchFamily="34" charset="0"/>
                <a:ea typeface="Verdana" panose="020B0604030504040204" pitchFamily="34" charset="0"/>
                <a:cs typeface="Verdana" panose="020B0604030504040204" pitchFamily="34" charset="0"/>
              </a:rPr>
              <a:t>W</a:t>
            </a:r>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  3    5    7</a:t>
            </a:r>
            <a:endParaRPr lang="en-US"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sp>
        <p:nvSpPr>
          <p:cNvPr id="111" name="Rectangle 110">
            <a:extLst>
              <a:ext uri="{FF2B5EF4-FFF2-40B4-BE49-F238E27FC236}">
                <a16:creationId xmlns:a16="http://schemas.microsoft.com/office/drawing/2014/main" id="{6289E5A5-105E-459F-9BA8-2467656AF81F}"/>
              </a:ext>
            </a:extLst>
          </p:cNvPr>
          <p:cNvSpPr/>
          <p:nvPr/>
        </p:nvSpPr>
        <p:spPr>
          <a:xfrm>
            <a:off x="3870915" y="8676004"/>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BCF563D3-AAB2-4DE2-9FC5-6C396D2869EB}"/>
              </a:ext>
            </a:extLst>
          </p:cNvPr>
          <p:cNvSpPr/>
          <p:nvPr/>
        </p:nvSpPr>
        <p:spPr>
          <a:xfrm>
            <a:off x="3879585" y="86728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113">
            <a:extLst>
              <a:ext uri="{FF2B5EF4-FFF2-40B4-BE49-F238E27FC236}">
                <a16:creationId xmlns:a16="http://schemas.microsoft.com/office/drawing/2014/main" id="{1219EFA5-5D97-4E54-A211-D6801E7FF18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30149" y="7433382"/>
            <a:ext cx="1869475" cy="22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6216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3"/>
                                        </p:tgtEl>
                                        <p:attrNameLst>
                                          <p:attrName>style.visibility</p:attrName>
                                        </p:attrNameLst>
                                      </p:cBhvr>
                                      <p:to>
                                        <p:strVal val="visible"/>
                                      </p:to>
                                    </p:set>
                                    <p:animEffect transition="in" filter="fade">
                                      <p:cBhvr>
                                        <p:cTn id="10" dur="500"/>
                                        <p:tgtEl>
                                          <p:spTgt spid="113"/>
                                        </p:tgtEl>
                                      </p:cBhvr>
                                    </p:animEffect>
                                  </p:childTnLst>
                                </p:cTn>
                              </p:par>
                              <p:par>
                                <p:cTn id="11" presetID="42" presetClass="path" presetSubtype="0" accel="50000" decel="50000" fill="hold" grpId="0" nodeType="withEffect">
                                  <p:stCondLst>
                                    <p:cond delay="500"/>
                                  </p:stCondLst>
                                  <p:childTnLst>
                                    <p:animMotion origin="layout" path="M 1.85185E-6 -1.02564E-6 L 0.36366 -0.00272 " pathEditMode="relative" rAng="0" ptsTypes="AA">
                                      <p:cBhvr>
                                        <p:cTn id="12" dur="4500" fill="hold"/>
                                        <p:tgtEl>
                                          <p:spTgt spid="112"/>
                                        </p:tgtEl>
                                        <p:attrNameLst>
                                          <p:attrName>ppt_x</p:attrName>
                                          <p:attrName>ppt_y</p:attrName>
                                        </p:attrNameLst>
                                      </p:cBhvr>
                                      <p:rCtr x="18171" y="-144"/>
                                    </p:animMotion>
                                  </p:childTnLst>
                                </p:cTn>
                              </p:par>
                              <p:par>
                                <p:cTn id="13" presetID="1" presetClass="exit" presetSubtype="0" fill="hold" grpId="0" nodeType="withEffect">
                                  <p:stCondLst>
                                    <p:cond delay="1000"/>
                                  </p:stCondLst>
                                  <p:childTnLst>
                                    <p:set>
                                      <p:cBhvr>
                                        <p:cTn id="14" dur="1" fill="hold">
                                          <p:stCondLst>
                                            <p:cond delay="0"/>
                                          </p:stCondLst>
                                        </p:cTn>
                                        <p:tgtEl>
                                          <p:spTgt spid="88"/>
                                        </p:tgtEl>
                                        <p:attrNameLst>
                                          <p:attrName>style.visibility</p:attrName>
                                        </p:attrNameLst>
                                      </p:cBhvr>
                                      <p:to>
                                        <p:strVal val="hidden"/>
                                      </p:to>
                                    </p:set>
                                  </p:childTnLst>
                                </p:cTn>
                              </p:par>
                              <p:par>
                                <p:cTn id="15" presetID="1" presetClass="exit" presetSubtype="0" fill="hold" grpId="0" nodeType="withEffect">
                                  <p:stCondLst>
                                    <p:cond delay="1500"/>
                                  </p:stCondLst>
                                  <p:childTnLst>
                                    <p:set>
                                      <p:cBhvr>
                                        <p:cTn id="16" dur="1" fill="hold">
                                          <p:stCondLst>
                                            <p:cond delay="0"/>
                                          </p:stCondLst>
                                        </p:cTn>
                                        <p:tgtEl>
                                          <p:spTgt spid="87"/>
                                        </p:tgtEl>
                                        <p:attrNameLst>
                                          <p:attrName>style.visibility</p:attrName>
                                        </p:attrNameLst>
                                      </p:cBhvr>
                                      <p:to>
                                        <p:strVal val="hidden"/>
                                      </p:to>
                                    </p:set>
                                  </p:childTnLst>
                                </p:cTn>
                              </p:par>
                              <p:par>
                                <p:cTn id="17" presetID="1" presetClass="exit" presetSubtype="0" fill="hold" grpId="0" nodeType="withEffect">
                                  <p:stCondLst>
                                    <p:cond delay="2000"/>
                                  </p:stCondLst>
                                  <p:childTnLst>
                                    <p:set>
                                      <p:cBhvr>
                                        <p:cTn id="18" dur="1" fill="hold">
                                          <p:stCondLst>
                                            <p:cond delay="0"/>
                                          </p:stCondLst>
                                        </p:cTn>
                                        <p:tgtEl>
                                          <p:spTgt spid="86"/>
                                        </p:tgtEl>
                                        <p:attrNameLst>
                                          <p:attrName>style.visibility</p:attrName>
                                        </p:attrNameLst>
                                      </p:cBhvr>
                                      <p:to>
                                        <p:strVal val="hidden"/>
                                      </p:to>
                                    </p:set>
                                  </p:childTnLst>
                                </p:cTn>
                              </p:par>
                              <p:par>
                                <p:cTn id="19" presetID="1" presetClass="exit" presetSubtype="0" fill="hold" grpId="0" nodeType="withEffect">
                                  <p:stCondLst>
                                    <p:cond delay="2500"/>
                                  </p:stCondLst>
                                  <p:childTnLst>
                                    <p:set>
                                      <p:cBhvr>
                                        <p:cTn id="20" dur="1" fill="hold">
                                          <p:stCondLst>
                                            <p:cond delay="0"/>
                                          </p:stCondLst>
                                        </p:cTn>
                                        <p:tgtEl>
                                          <p:spTgt spid="85"/>
                                        </p:tgtEl>
                                        <p:attrNameLst>
                                          <p:attrName>style.visibility</p:attrName>
                                        </p:attrNameLst>
                                      </p:cBhvr>
                                      <p:to>
                                        <p:strVal val="hidden"/>
                                      </p:to>
                                    </p:set>
                                  </p:childTnLst>
                                </p:cTn>
                              </p:par>
                              <p:par>
                                <p:cTn id="21" presetID="1" presetClass="exit" presetSubtype="0" fill="hold" grpId="0" nodeType="withEffect">
                                  <p:stCondLst>
                                    <p:cond delay="3000"/>
                                  </p:stCondLst>
                                  <p:childTnLst>
                                    <p:set>
                                      <p:cBhvr>
                                        <p:cTn id="22" dur="1" fill="hold">
                                          <p:stCondLst>
                                            <p:cond delay="0"/>
                                          </p:stCondLst>
                                        </p:cTn>
                                        <p:tgtEl>
                                          <p:spTgt spid="77"/>
                                        </p:tgtEl>
                                        <p:attrNameLst>
                                          <p:attrName>style.visibility</p:attrName>
                                        </p:attrNameLst>
                                      </p:cBhvr>
                                      <p:to>
                                        <p:strVal val="hidden"/>
                                      </p:to>
                                    </p:set>
                                  </p:childTnLst>
                                </p:cTn>
                              </p:par>
                              <p:par>
                                <p:cTn id="23" presetID="1" presetClass="exit" presetSubtype="0" fill="hold" grpId="0" nodeType="withEffect">
                                  <p:stCondLst>
                                    <p:cond delay="3500"/>
                                  </p:stCondLst>
                                  <p:childTnLst>
                                    <p:set>
                                      <p:cBhvr>
                                        <p:cTn id="24" dur="1" fill="hold">
                                          <p:stCondLst>
                                            <p:cond delay="0"/>
                                          </p:stCondLst>
                                        </p:cTn>
                                        <p:tgtEl>
                                          <p:spTgt spid="66"/>
                                        </p:tgtEl>
                                        <p:attrNameLst>
                                          <p:attrName>style.visibility</p:attrName>
                                        </p:attrNameLst>
                                      </p:cBhvr>
                                      <p:to>
                                        <p:strVal val="hidden"/>
                                      </p:to>
                                    </p:set>
                                  </p:childTnLst>
                                </p:cTn>
                              </p:par>
                              <p:par>
                                <p:cTn id="25" presetID="1" presetClass="exit" presetSubtype="0" fill="hold" grpId="0" nodeType="withEffect">
                                  <p:stCondLst>
                                    <p:cond delay="4000"/>
                                  </p:stCondLst>
                                  <p:childTnLst>
                                    <p:set>
                                      <p:cBhvr>
                                        <p:cTn id="26"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57" grpId="0" animBg="1"/>
      <p:bldP spid="66" grpId="0" animBg="1"/>
      <p:bldP spid="77" grpId="0" animBg="1"/>
      <p:bldP spid="85" grpId="0" animBg="1"/>
      <p:bldP spid="86" grpId="0" animBg="1"/>
      <p:bldP spid="87" grpId="0" animBg="1"/>
      <p:bldP spid="88" grpId="0" animBg="1"/>
      <p:bldP spid="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60D791-D8B9-4E0F-8EA7-05B909692529}"/>
              </a:ext>
            </a:extLst>
          </p:cNvPr>
          <p:cNvGrpSpPr/>
          <p:nvPr/>
        </p:nvGrpSpPr>
        <p:grpSpPr>
          <a:xfrm>
            <a:off x="-260871" y="-62771"/>
            <a:ext cx="7968301" cy="6122008"/>
            <a:chOff x="-260871" y="-62771"/>
            <a:chExt cx="7968301" cy="6122008"/>
          </a:xfrm>
        </p:grpSpPr>
        <p:grpSp>
          <p:nvGrpSpPr>
            <p:cNvPr id="41" name="Group 40">
              <a:extLst>
                <a:ext uri="{FF2B5EF4-FFF2-40B4-BE49-F238E27FC236}">
                  <a16:creationId xmlns:a16="http://schemas.microsoft.com/office/drawing/2014/main" id="{A6A98766-59CC-4A16-9C79-B04097151D76}"/>
                </a:ext>
              </a:extLst>
            </p:cNvPr>
            <p:cNvGrpSpPr/>
            <p:nvPr/>
          </p:nvGrpSpPr>
          <p:grpSpPr>
            <a:xfrm>
              <a:off x="3429000" y="4423363"/>
              <a:ext cx="240566" cy="1024969"/>
              <a:chOff x="6175687" y="5130800"/>
              <a:chExt cx="279189" cy="1066800"/>
            </a:xfrm>
          </p:grpSpPr>
          <p:cxnSp>
            <p:nvCxnSpPr>
              <p:cNvPr id="68" name="Straight Connector 67">
                <a:extLst>
                  <a:ext uri="{FF2B5EF4-FFF2-40B4-BE49-F238E27FC236}">
                    <a16:creationId xmlns:a16="http://schemas.microsoft.com/office/drawing/2014/main" id="{26AB5ABB-95CB-474F-BC5E-7ACD62D9307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0FF642BB-8AD5-457C-B2CD-4EEB2582EBDC}"/>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2" descr="C:\Users\John\AppData\Local\Microsoft\Windows\INetCache\IE\OR78G3LH\tree-oak400px[1].png">
              <a:extLst>
                <a:ext uri="{FF2B5EF4-FFF2-40B4-BE49-F238E27FC236}">
                  <a16:creationId xmlns:a16="http://schemas.microsoft.com/office/drawing/2014/main" id="{15471155-92D7-4C12-AB59-F39A75CA5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A3E2BC93-B055-43D7-BC99-2E27E341A9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F362168F-35B4-4036-9820-291CCCB6BF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222E9895-6890-4E51-8E98-9E862E18AE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E12C383E-04E9-4DEF-AD7D-2FEE04D340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25DFBFDC-151A-411B-BFFA-E8AC21BD1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7BF06BF3-C29D-4BBF-9973-063E4A52F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5AC19A63-D1D1-40B5-A7B4-BA68A62EC0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2F715250-94DD-462D-8C62-4A3C721644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D328C076-0131-4542-9DA3-A3D38F64AB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B5A093F8-D05F-4E99-883B-226A03D19F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B98125C9-2DD0-4C28-A31A-EBC46EC950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39A406AA-6C58-495E-863B-FE6B865F80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3C470987-4DC3-4F3A-9B68-C4EFBD9822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2" descr="C:\Users\John\AppData\Local\Microsoft\Windows\INetCache\IE\OR78G3LH\tree-oak400px[1].png">
              <a:extLst>
                <a:ext uri="{FF2B5EF4-FFF2-40B4-BE49-F238E27FC236}">
                  <a16:creationId xmlns:a16="http://schemas.microsoft.com/office/drawing/2014/main" id="{D578395F-F9E8-472B-8ECD-DB8BFC5DDA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355C167B-C1C8-49FE-AA88-90633CD4F6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79070D91-5F8B-4E9B-8539-DD2FC725404B}"/>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8548D4-9364-428B-A9B9-040BCCB75F96}"/>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61" name="TextBox 60">
              <a:extLst>
                <a:ext uri="{FF2B5EF4-FFF2-40B4-BE49-F238E27FC236}">
                  <a16:creationId xmlns:a16="http://schemas.microsoft.com/office/drawing/2014/main" id="{B61ACB3B-F1EF-4433-96FB-4A96C1127D54}"/>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2" name="Group 61">
              <a:extLst>
                <a:ext uri="{FF2B5EF4-FFF2-40B4-BE49-F238E27FC236}">
                  <a16:creationId xmlns:a16="http://schemas.microsoft.com/office/drawing/2014/main" id="{3ACC5DAF-A445-4D54-9CD4-BD8583A59F7A}"/>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6" name="Arrow: Left 65">
                <a:extLst>
                  <a:ext uri="{FF2B5EF4-FFF2-40B4-BE49-F238E27FC236}">
                    <a16:creationId xmlns:a16="http://schemas.microsoft.com/office/drawing/2014/main" id="{B91A9A7C-BF75-48DB-8C3C-9209F35E8E35}"/>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Left 66">
                <a:extLst>
                  <a:ext uri="{FF2B5EF4-FFF2-40B4-BE49-F238E27FC236}">
                    <a16:creationId xmlns:a16="http://schemas.microsoft.com/office/drawing/2014/main" id="{F4569C4B-0A81-4302-99EF-5FE80AE8B96C}"/>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ectangle 62">
              <a:extLst>
                <a:ext uri="{FF2B5EF4-FFF2-40B4-BE49-F238E27FC236}">
                  <a16:creationId xmlns:a16="http://schemas.microsoft.com/office/drawing/2014/main" id="{6E8125F3-875A-4D29-AC91-D4E1163BB51E}"/>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3202E34-E7A4-4E56-A88D-2D9556F7610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5" name="Picture 64">
              <a:extLst>
                <a:ext uri="{FF2B5EF4-FFF2-40B4-BE49-F238E27FC236}">
                  <a16:creationId xmlns:a16="http://schemas.microsoft.com/office/drawing/2014/main" id="{7316D21C-7499-4DFD-B4FE-EA5E2618F77A}"/>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B690E36-EAC8-41AC-A5BA-CA1DC9617CD1}"/>
              </a:ext>
            </a:extLst>
          </p:cNvPr>
          <p:cNvSpPr/>
          <p:nvPr/>
        </p:nvSpPr>
        <p:spPr>
          <a:xfrm>
            <a:off x="387958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B27373B5-0298-4D99-A936-472CACA455E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71" name="Rectangle: Beveled 70">
            <a:extLst>
              <a:ext uri="{FF2B5EF4-FFF2-40B4-BE49-F238E27FC236}">
                <a16:creationId xmlns:a16="http://schemas.microsoft.com/office/drawing/2014/main" id="{FF9F3D9B-FFC8-41A6-8277-72F269B3950E}"/>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51B75710-98F1-4501-9B18-0BABD34F3A12}"/>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3" name="TextBox 72">
            <a:extLst>
              <a:ext uri="{FF2B5EF4-FFF2-40B4-BE49-F238E27FC236}">
                <a16:creationId xmlns:a16="http://schemas.microsoft.com/office/drawing/2014/main" id="{56A19A5D-2EF6-4DFB-9CE9-50584B62EEA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a:extLst>
              <a:ext uri="{FF2B5EF4-FFF2-40B4-BE49-F238E27FC236}">
                <a16:creationId xmlns:a16="http://schemas.microsoft.com/office/drawing/2014/main" id="{8906331B-384D-4841-A5E9-B4BEF832DF11}"/>
              </a:ext>
            </a:extLst>
          </p:cNvPr>
          <p:cNvGrpSpPr/>
          <p:nvPr/>
        </p:nvGrpSpPr>
        <p:grpSpPr>
          <a:xfrm>
            <a:off x="3729636" y="5163031"/>
            <a:ext cx="264098" cy="1024969"/>
            <a:chOff x="4532020" y="6171249"/>
            <a:chExt cx="240568" cy="1024969"/>
          </a:xfrm>
        </p:grpSpPr>
        <p:cxnSp>
          <p:nvCxnSpPr>
            <p:cNvPr id="77" name="Straight Connector 76">
              <a:extLst>
                <a:ext uri="{FF2B5EF4-FFF2-40B4-BE49-F238E27FC236}">
                  <a16:creationId xmlns:a16="http://schemas.microsoft.com/office/drawing/2014/main" id="{DD7E1B6C-B18C-4ED3-9108-150869CFDCC0}"/>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Isosceles Triangle 77">
              <a:extLst>
                <a:ext uri="{FF2B5EF4-FFF2-40B4-BE49-F238E27FC236}">
                  <a16:creationId xmlns:a16="http://schemas.microsoft.com/office/drawing/2014/main" id="{018FB2E9-0D55-4E01-B5B4-3F02EAB2AE89}"/>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Arrow: Right 78">
            <a:hlinkClick r:id="rId10" action="ppaction://hlinksldjump"/>
            <a:extLst>
              <a:ext uri="{FF2B5EF4-FFF2-40B4-BE49-F238E27FC236}">
                <a16:creationId xmlns:a16="http://schemas.microsoft.com/office/drawing/2014/main" id="{DD151FE8-6AA6-4D9E-8101-9DCF184E7B6C}"/>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14482582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8148 -0.79023 " pathEditMode="relative" rAng="0" ptsTypes="AA">
                                          <p:cBhvr>
                                            <p:cTn id="6" dur="2000" fill="hold"/>
                                            <p:tgtEl>
                                              <p:spTgt spid="23"/>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48000" fill="hold" nodeType="afterEffect" p14:presetBounceEnd="16000">
                                      <p:stCondLst>
                                        <p:cond delay="0"/>
                                      </p:stCondLst>
                                      <p:childTnLst>
                                        <p:animMotion origin="layout" path="M -0.18148 -0.79023 L -0.01921 -0.33414 " pathEditMode="relative" rAng="0" ptsTypes="AA" p14:bounceEnd="16000">
                                          <p:cBhvr>
                                            <p:cTn id="9" dur="2000" fill="hold"/>
                                            <p:tgtEl>
                                              <p:spTgt spid="23"/>
                                            </p:tgtEl>
                                            <p:attrNameLst>
                                              <p:attrName>ppt_x</p:attrName>
                                              <p:attrName>ppt_y</p:attrName>
                                            </p:attrNameLst>
                                          </p:cBhvr>
                                          <p:rCtr x="8102" y="22804"/>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1000"/>
                                            <p:tgtEl>
                                              <p:spTgt spid="72"/>
                                            </p:tgtEl>
                                            <p:attrNameLst>
                                              <p:attrName>ppt_y</p:attrName>
                                            </p:attrNameLst>
                                          </p:cBhvr>
                                          <p:tavLst>
                                            <p:tav tm="0">
                                              <p:val>
                                                <p:strVal val="#ppt_y-#ppt_h*1.125000"/>
                                              </p:val>
                                            </p:tav>
                                            <p:tav tm="100000">
                                              <p:val>
                                                <p:strVal val="#ppt_y"/>
                                              </p:val>
                                            </p:tav>
                                          </p:tavLst>
                                        </p:anim>
                                        <p:animEffect transition="in" filter="wipe(down)">
                                          <p:cBhvr>
                                            <p:cTn id="18" dur="1000"/>
                                            <p:tgtEl>
                                              <p:spTgt spid="72"/>
                                            </p:tgtEl>
                                          </p:cBhvr>
                                        </p:animEffect>
                                      </p:childTnLst>
                                    </p:cTn>
                                  </p:par>
                                  <p:par>
                                    <p:cTn id="19" presetID="1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8148 -0.79023 " pathEditMode="relative" rAng="0" ptsTypes="AA">
                                          <p:cBhvr>
                                            <p:cTn id="6" dur="2000" fill="hold"/>
                                            <p:tgtEl>
                                              <p:spTgt spid="23"/>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48000" fill="hold" nodeType="afterEffect">
                                      <p:stCondLst>
                                        <p:cond delay="0"/>
                                      </p:stCondLst>
                                      <p:childTnLst>
                                        <p:animMotion origin="layout" path="M -0.18148 -0.79023 L -0.01921 -0.33414 " pathEditMode="relative" rAng="0" ptsTypes="AA">
                                          <p:cBhvr>
                                            <p:cTn id="9" dur="2000" fill="hold"/>
                                            <p:tgtEl>
                                              <p:spTgt spid="23"/>
                                            </p:tgtEl>
                                            <p:attrNameLst>
                                              <p:attrName>ppt_x</p:attrName>
                                              <p:attrName>ppt_y</p:attrName>
                                            </p:attrNameLst>
                                          </p:cBhvr>
                                          <p:rCtr x="8102" y="22804"/>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1000"/>
                                            <p:tgtEl>
                                              <p:spTgt spid="72"/>
                                            </p:tgtEl>
                                            <p:attrNameLst>
                                              <p:attrName>ppt_y</p:attrName>
                                            </p:attrNameLst>
                                          </p:cBhvr>
                                          <p:tavLst>
                                            <p:tav tm="0">
                                              <p:val>
                                                <p:strVal val="#ppt_y-#ppt_h*1.125000"/>
                                              </p:val>
                                            </p:tav>
                                            <p:tav tm="100000">
                                              <p:val>
                                                <p:strVal val="#ppt_y"/>
                                              </p:val>
                                            </p:tav>
                                          </p:tavLst>
                                        </p:anim>
                                        <p:animEffect transition="in" filter="wipe(down)">
                                          <p:cBhvr>
                                            <p:cTn id="18" dur="1000"/>
                                            <p:tgtEl>
                                              <p:spTgt spid="72"/>
                                            </p:tgtEl>
                                          </p:cBhvr>
                                        </p:animEffect>
                                      </p:childTnLst>
                                    </p:cTn>
                                  </p:par>
                                  <p:par>
                                    <p:cTn id="19" presetID="12" presetClass="entr" presetSubtype="4" fill="hold"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9"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16DEE3BC-7A66-4DA8-AB93-81858ED98488}"/>
              </a:ext>
            </a:extLst>
          </p:cNvPr>
          <p:cNvGrpSpPr/>
          <p:nvPr/>
        </p:nvGrpSpPr>
        <p:grpSpPr>
          <a:xfrm>
            <a:off x="-260871" y="-62771"/>
            <a:ext cx="7968301" cy="6122008"/>
            <a:chOff x="-260871" y="-62771"/>
            <a:chExt cx="7968301" cy="6122008"/>
          </a:xfrm>
        </p:grpSpPr>
        <p:grpSp>
          <p:nvGrpSpPr>
            <p:cNvPr id="40" name="Group 39">
              <a:extLst>
                <a:ext uri="{FF2B5EF4-FFF2-40B4-BE49-F238E27FC236}">
                  <a16:creationId xmlns:a16="http://schemas.microsoft.com/office/drawing/2014/main" id="{AB079567-4836-4D91-8947-861DCBC83E81}"/>
                </a:ext>
              </a:extLst>
            </p:cNvPr>
            <p:cNvGrpSpPr/>
            <p:nvPr/>
          </p:nvGrpSpPr>
          <p:grpSpPr>
            <a:xfrm>
              <a:off x="3429000" y="4423363"/>
              <a:ext cx="240566" cy="1024969"/>
              <a:chOff x="6175687" y="5130800"/>
              <a:chExt cx="279189" cy="1066800"/>
            </a:xfrm>
          </p:grpSpPr>
          <p:cxnSp>
            <p:nvCxnSpPr>
              <p:cNvPr id="66" name="Straight Connector 65">
                <a:extLst>
                  <a:ext uri="{FF2B5EF4-FFF2-40B4-BE49-F238E27FC236}">
                    <a16:creationId xmlns:a16="http://schemas.microsoft.com/office/drawing/2014/main" id="{48E0DAFA-A713-4399-8791-16466AB092FF}"/>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Isosceles Triangle 66">
                <a:extLst>
                  <a:ext uri="{FF2B5EF4-FFF2-40B4-BE49-F238E27FC236}">
                    <a16:creationId xmlns:a16="http://schemas.microsoft.com/office/drawing/2014/main" id="{0DCA9E39-9646-4207-838F-CAF3F01367AC}"/>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descr="C:\Users\John\AppData\Local\Microsoft\Windows\INetCache\IE\OR78G3LH\tree-oak400px[1].png">
              <a:extLst>
                <a:ext uri="{FF2B5EF4-FFF2-40B4-BE49-F238E27FC236}">
                  <a16:creationId xmlns:a16="http://schemas.microsoft.com/office/drawing/2014/main" id="{15F76311-C25F-432D-B301-E6DF404591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D0CC5A4B-FF91-4828-90EC-EC94DE2D6D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E7E9FB7D-A2B4-45CD-8E32-F193CAB64E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1F3276E8-5966-4643-9668-8EF105BB4B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79C40FD6-DD02-410A-BC60-72040A0F50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744E3660-E968-4E8D-9198-7B02C71F93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E265B948-664B-4BE9-B818-5729919942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562FF19D-72A2-4260-A255-1B6EC8049D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0E68C154-16FE-4B55-A432-86495ACDFE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6618BE1A-631D-49F7-9722-8E4B4D5A4F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5D2F6C6B-C4BE-4B08-90C2-6073B3B319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6C0F0006-D90E-4CB2-AD7A-D62969FC3F3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17146981-4074-4475-9D3C-2D98779699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7DABB0E2-000F-4EF3-92A0-4BB7B15C4B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832C0F0D-8E82-4A78-AE73-14650751DD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F590CEEF-11E8-4249-A064-6744F6E7F8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E01CD4EA-167A-4D31-88CB-B162A58BFFB6}"/>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20C6B9D2-2063-4534-8F96-40F2A64A319D}"/>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59" name="TextBox 58">
              <a:extLst>
                <a:ext uri="{FF2B5EF4-FFF2-40B4-BE49-F238E27FC236}">
                  <a16:creationId xmlns:a16="http://schemas.microsoft.com/office/drawing/2014/main" id="{DBA9935B-A31A-41AF-BDF7-DF1DA34DE869}"/>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0" name="Group 59">
              <a:extLst>
                <a:ext uri="{FF2B5EF4-FFF2-40B4-BE49-F238E27FC236}">
                  <a16:creationId xmlns:a16="http://schemas.microsoft.com/office/drawing/2014/main" id="{F555F700-AF7B-47FE-8256-A8AE62140243}"/>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4" name="Arrow: Left 63">
                <a:extLst>
                  <a:ext uri="{FF2B5EF4-FFF2-40B4-BE49-F238E27FC236}">
                    <a16:creationId xmlns:a16="http://schemas.microsoft.com/office/drawing/2014/main" id="{800171E1-37C4-4BD2-A6A4-8ED259C22D1F}"/>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Left 64">
                <a:extLst>
                  <a:ext uri="{FF2B5EF4-FFF2-40B4-BE49-F238E27FC236}">
                    <a16:creationId xmlns:a16="http://schemas.microsoft.com/office/drawing/2014/main" id="{60DC9BD4-BD14-4038-A57E-60070F17FA5C}"/>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a:extLst>
                <a:ext uri="{FF2B5EF4-FFF2-40B4-BE49-F238E27FC236}">
                  <a16:creationId xmlns:a16="http://schemas.microsoft.com/office/drawing/2014/main" id="{1B2EB373-9171-464A-A6BD-1318B87F27FC}"/>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4B6DCD1-C9B9-4155-842D-55DA1DC8B245}"/>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3" name="Picture 62">
              <a:extLst>
                <a:ext uri="{FF2B5EF4-FFF2-40B4-BE49-F238E27FC236}">
                  <a16:creationId xmlns:a16="http://schemas.microsoft.com/office/drawing/2014/main" id="{0DEAEE15-3A5B-419C-815B-C2DED9FAB90B}"/>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5EE87D85-9DE3-427F-A7A0-A463F9D88EB4}"/>
              </a:ext>
            </a:extLst>
          </p:cNvPr>
          <p:cNvSpPr/>
          <p:nvPr/>
        </p:nvSpPr>
        <p:spPr>
          <a:xfrm>
            <a:off x="423782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9A1B0B08-12A5-4B7C-8C78-FA715399758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443886C4-612C-4E95-B512-8742470AF7D2}"/>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7FA44451-E204-485B-A845-0F6EF49C4B71}"/>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0" name="TextBox 69">
            <a:extLst>
              <a:ext uri="{FF2B5EF4-FFF2-40B4-BE49-F238E27FC236}">
                <a16:creationId xmlns:a16="http://schemas.microsoft.com/office/drawing/2014/main" id="{457C5B18-7385-4C5B-9BFB-3A5AAB63AF9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4" name="Group 73">
            <a:extLst>
              <a:ext uri="{FF2B5EF4-FFF2-40B4-BE49-F238E27FC236}">
                <a16:creationId xmlns:a16="http://schemas.microsoft.com/office/drawing/2014/main" id="{D15E698C-495A-49F5-BFBB-6A937FC171AE}"/>
              </a:ext>
            </a:extLst>
          </p:cNvPr>
          <p:cNvGrpSpPr/>
          <p:nvPr/>
        </p:nvGrpSpPr>
        <p:grpSpPr>
          <a:xfrm>
            <a:off x="2199992" y="4895960"/>
            <a:ext cx="264098" cy="1024969"/>
            <a:chOff x="4532020" y="6171249"/>
            <a:chExt cx="240568" cy="1024969"/>
          </a:xfrm>
        </p:grpSpPr>
        <p:cxnSp>
          <p:nvCxnSpPr>
            <p:cNvPr id="75" name="Straight Connector 74">
              <a:extLst>
                <a:ext uri="{FF2B5EF4-FFF2-40B4-BE49-F238E27FC236}">
                  <a16:creationId xmlns:a16="http://schemas.microsoft.com/office/drawing/2014/main" id="{B4E8C709-5F47-4129-891B-7C6957E48E9B}"/>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Isosceles Triangle 75">
              <a:extLst>
                <a:ext uri="{FF2B5EF4-FFF2-40B4-BE49-F238E27FC236}">
                  <a16:creationId xmlns:a16="http://schemas.microsoft.com/office/drawing/2014/main" id="{08BF2724-DF49-475A-A78A-32EAEBA36D0B}"/>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Arrow: Right 76">
            <a:hlinkClick r:id="rId10" action="ppaction://hlinksldjump"/>
            <a:extLst>
              <a:ext uri="{FF2B5EF4-FFF2-40B4-BE49-F238E27FC236}">
                <a16:creationId xmlns:a16="http://schemas.microsoft.com/office/drawing/2014/main" id="{E95A9633-4AE1-4A81-B826-202F58A9D4B4}"/>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4657743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0.16296 0.01073 L -0.32268 -0.60641 " pathEditMode="relative" rAng="0" ptsTypes="AA">
                                          <p:cBhvr>
                                            <p:cTn id="6" dur="2000" fill="hold"/>
                                            <p:tgtEl>
                                              <p:spTgt spid="23"/>
                                            </p:tgtEl>
                                            <p:attrNameLst>
                                              <p:attrName>ppt_x</p:attrName>
                                              <p:attrName>ppt_y</p:attrName>
                                            </p:attrNameLst>
                                          </p:cBhvr>
                                          <p:rCtr x="-7986" y="-30865"/>
                                        </p:animMotion>
                                      </p:childTnLst>
                                    </p:cTn>
                                  </p:par>
                                </p:childTnLst>
                              </p:cTn>
                            </p:par>
                            <p:par>
                              <p:cTn id="7" fill="hold">
                                <p:stCondLst>
                                  <p:cond delay="2000"/>
                                </p:stCondLst>
                                <p:childTnLst>
                                  <p:par>
                                    <p:cTn id="8" presetID="42" presetClass="path" presetSubtype="0" accel="29000" fill="hold" nodeType="afterEffect" p14:presetBounceEnd="26000">
                                      <p:stCondLst>
                                        <p:cond delay="0"/>
                                      </p:stCondLst>
                                      <p:childTnLst>
                                        <p:animMotion origin="layout" path="M -0.32268 -0.60641 L -0.21759 -0.36042 " pathEditMode="relative" rAng="0" ptsTypes="AA" p14:bounceEnd="26000">
                                          <p:cBhvr>
                                            <p:cTn id="9" dur="2000" fill="hold"/>
                                            <p:tgtEl>
                                              <p:spTgt spid="23"/>
                                            </p:tgtEl>
                                            <p:attrNameLst>
                                              <p:attrName>ppt_x</p:attrName>
                                              <p:attrName>ppt_y</p:attrName>
                                            </p:attrNameLst>
                                          </p:cBhvr>
                                          <p:rCtr x="5255" y="1229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p:tgtEl>
                                              <p:spTgt spid="74"/>
                                            </p:tgtEl>
                                            <p:attrNameLst>
                                              <p:attrName>ppt_y</p:attrName>
                                            </p:attrNameLst>
                                          </p:cBhvr>
                                          <p:tavLst>
                                            <p:tav tm="0">
                                              <p:val>
                                                <p:strVal val="#ppt_y+#ppt_h*1.125000"/>
                                              </p:val>
                                            </p:tav>
                                            <p:tav tm="100000">
                                              <p:val>
                                                <p:strVal val="#ppt_y"/>
                                              </p:val>
                                            </p:tav>
                                          </p:tavLst>
                                        </p:anim>
                                        <p:animEffect transition="in" filter="wipe(up)">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0.16296 0.01073 L -0.32268 -0.60641 " pathEditMode="relative" rAng="0" ptsTypes="AA">
                                          <p:cBhvr>
                                            <p:cTn id="6" dur="2000" fill="hold"/>
                                            <p:tgtEl>
                                              <p:spTgt spid="23"/>
                                            </p:tgtEl>
                                            <p:attrNameLst>
                                              <p:attrName>ppt_x</p:attrName>
                                              <p:attrName>ppt_y</p:attrName>
                                            </p:attrNameLst>
                                          </p:cBhvr>
                                          <p:rCtr x="-7986" y="-30865"/>
                                        </p:animMotion>
                                      </p:childTnLst>
                                    </p:cTn>
                                  </p:par>
                                </p:childTnLst>
                              </p:cTn>
                            </p:par>
                            <p:par>
                              <p:cTn id="7" fill="hold">
                                <p:stCondLst>
                                  <p:cond delay="2000"/>
                                </p:stCondLst>
                                <p:childTnLst>
                                  <p:par>
                                    <p:cTn id="8" presetID="42" presetClass="path" presetSubtype="0" accel="29000" fill="hold" nodeType="afterEffect">
                                      <p:stCondLst>
                                        <p:cond delay="0"/>
                                      </p:stCondLst>
                                      <p:childTnLst>
                                        <p:animMotion origin="layout" path="M -0.32268 -0.60641 L -0.21759 -0.36042 " pathEditMode="relative" rAng="0" ptsTypes="AA">
                                          <p:cBhvr>
                                            <p:cTn id="9" dur="2000" fill="hold"/>
                                            <p:tgtEl>
                                              <p:spTgt spid="23"/>
                                            </p:tgtEl>
                                            <p:attrNameLst>
                                              <p:attrName>ppt_x</p:attrName>
                                              <p:attrName>ppt_y</p:attrName>
                                            </p:attrNameLst>
                                          </p:cBhvr>
                                          <p:rCtr x="5255" y="1229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p:tgtEl>
                                              <p:spTgt spid="74"/>
                                            </p:tgtEl>
                                            <p:attrNameLst>
                                              <p:attrName>ppt_y</p:attrName>
                                            </p:attrNameLst>
                                          </p:cBhvr>
                                          <p:tavLst>
                                            <p:tav tm="0">
                                              <p:val>
                                                <p:strVal val="#ppt_y+#ppt_h*1.125000"/>
                                              </p:val>
                                            </p:tav>
                                            <p:tav tm="100000">
                                              <p:val>
                                                <p:strVal val="#ppt_y"/>
                                              </p:val>
                                            </p:tav>
                                          </p:tavLst>
                                        </p:anim>
                                        <p:animEffect transition="in" filter="wipe(up)">
                                          <p:cBhvr>
                                            <p:cTn id="22" dur="500"/>
                                            <p:tgtEl>
                                              <p:spTgt spid="7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7"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0B9F9B67-128F-40FF-BC51-54CBAD7BE561}"/>
              </a:ext>
            </a:extLst>
          </p:cNvPr>
          <p:cNvGrpSpPr/>
          <p:nvPr/>
        </p:nvGrpSpPr>
        <p:grpSpPr>
          <a:xfrm>
            <a:off x="-260871" y="-62771"/>
            <a:ext cx="7968301" cy="6122008"/>
            <a:chOff x="-260871" y="-62771"/>
            <a:chExt cx="7968301" cy="6122008"/>
          </a:xfrm>
        </p:grpSpPr>
        <p:grpSp>
          <p:nvGrpSpPr>
            <p:cNvPr id="40" name="Group 39">
              <a:extLst>
                <a:ext uri="{FF2B5EF4-FFF2-40B4-BE49-F238E27FC236}">
                  <a16:creationId xmlns:a16="http://schemas.microsoft.com/office/drawing/2014/main" id="{C9C0DEAF-69B2-4999-8CD4-00C7BB8447C6}"/>
                </a:ext>
              </a:extLst>
            </p:cNvPr>
            <p:cNvGrpSpPr/>
            <p:nvPr/>
          </p:nvGrpSpPr>
          <p:grpSpPr>
            <a:xfrm>
              <a:off x="3429000" y="4423363"/>
              <a:ext cx="240566" cy="1024969"/>
              <a:chOff x="6175687" y="5130800"/>
              <a:chExt cx="279189" cy="1066800"/>
            </a:xfrm>
          </p:grpSpPr>
          <p:cxnSp>
            <p:nvCxnSpPr>
              <p:cNvPr id="66" name="Straight Connector 65">
                <a:extLst>
                  <a:ext uri="{FF2B5EF4-FFF2-40B4-BE49-F238E27FC236}">
                    <a16:creationId xmlns:a16="http://schemas.microsoft.com/office/drawing/2014/main" id="{A193415B-AA42-45CD-962C-2D87D9A16479}"/>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Isosceles Triangle 66">
                <a:extLst>
                  <a:ext uri="{FF2B5EF4-FFF2-40B4-BE49-F238E27FC236}">
                    <a16:creationId xmlns:a16="http://schemas.microsoft.com/office/drawing/2014/main" id="{69073989-C8DD-424E-ACAB-C7D45FE8CF3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descr="C:\Users\John\AppData\Local\Microsoft\Windows\INetCache\IE\OR78G3LH\tree-oak400px[1].png">
              <a:extLst>
                <a:ext uri="{FF2B5EF4-FFF2-40B4-BE49-F238E27FC236}">
                  <a16:creationId xmlns:a16="http://schemas.microsoft.com/office/drawing/2014/main" id="{4B5FF5F9-0A63-4FE9-8DBA-60CD1A3EC5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DA7EDEFA-665F-4ACA-AD19-1F2A583CCD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970F422B-64BA-4B70-BC42-6870F282FF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0F83E593-34C1-4F1D-BB1A-CBC462E819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FB31D66B-FCA3-422D-BCC5-DE11A3B139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85401620-0005-473F-8F13-A630AF0E1D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F5A6E856-B177-4819-B7B2-ED1DEB3D5B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24DA2A4F-A0F1-44E2-82F4-69BA90DD42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4576CC7-9CFB-4AEB-8CB3-A93930E5D3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0007216C-9277-49F3-9707-3B6E0A0573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7FD21BB-6BCE-4285-A4C1-365971A0EB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0756BAB4-FEC2-4669-99D5-3AEB12DC9C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5168D850-24A3-46AC-A5B1-4479C8DDFA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83914EAB-B4DC-4BB7-B8AF-88FF812FA6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B1BF0357-A5B6-46AE-81B7-BEF2BCA567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3AC69AAD-4546-4F47-8911-1E58043B19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FB47AF9E-FBC8-42EB-943D-A421A674D478}"/>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5B1CEE5-CE12-46D2-BA1B-F0FF1E456332}"/>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59" name="TextBox 58">
              <a:extLst>
                <a:ext uri="{FF2B5EF4-FFF2-40B4-BE49-F238E27FC236}">
                  <a16:creationId xmlns:a16="http://schemas.microsoft.com/office/drawing/2014/main" id="{DD441871-09B5-4989-8DE0-BA038DA6A4B6}"/>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0" name="Group 59">
              <a:extLst>
                <a:ext uri="{FF2B5EF4-FFF2-40B4-BE49-F238E27FC236}">
                  <a16:creationId xmlns:a16="http://schemas.microsoft.com/office/drawing/2014/main" id="{10CBE978-C7D2-4F52-950A-FB4686EB000A}"/>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4" name="Arrow: Left 63">
                <a:extLst>
                  <a:ext uri="{FF2B5EF4-FFF2-40B4-BE49-F238E27FC236}">
                    <a16:creationId xmlns:a16="http://schemas.microsoft.com/office/drawing/2014/main" id="{D6649063-4CBE-497E-8959-A176A851DEE4}"/>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Left 64">
                <a:extLst>
                  <a:ext uri="{FF2B5EF4-FFF2-40B4-BE49-F238E27FC236}">
                    <a16:creationId xmlns:a16="http://schemas.microsoft.com/office/drawing/2014/main" id="{33DF1ED7-ED8F-4F5E-8EA9-EE3537E8B646}"/>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a:extLst>
                <a:ext uri="{FF2B5EF4-FFF2-40B4-BE49-F238E27FC236}">
                  <a16:creationId xmlns:a16="http://schemas.microsoft.com/office/drawing/2014/main" id="{B0059175-3E20-4644-AAF9-92B80F19763F}"/>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BB4E0D-922A-4AC6-9B39-87D1B2D056F4}"/>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3" name="Picture 62">
              <a:extLst>
                <a:ext uri="{FF2B5EF4-FFF2-40B4-BE49-F238E27FC236}">
                  <a16:creationId xmlns:a16="http://schemas.microsoft.com/office/drawing/2014/main" id="{6D9FEAA1-C6C5-4215-8AA7-CDEF93D16CDA}"/>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7957C4F-2EEF-44BD-AFF2-595180CC7AAF}"/>
              </a:ext>
            </a:extLst>
          </p:cNvPr>
          <p:cNvSpPr/>
          <p:nvPr/>
        </p:nvSpPr>
        <p:spPr>
          <a:xfrm>
            <a:off x="4596061"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58B318D1-2464-4ED9-9158-37D8363CEA4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8C386DB2-7AAE-4D48-9022-32C5827C68C2}"/>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DCCEC24C-2BBF-4FF9-9404-DA67BC67A137}"/>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0" name="TextBox 69">
            <a:extLst>
              <a:ext uri="{FF2B5EF4-FFF2-40B4-BE49-F238E27FC236}">
                <a16:creationId xmlns:a16="http://schemas.microsoft.com/office/drawing/2014/main" id="{A13F7CD9-6EED-4C9B-8DDE-C90CD975EFF8}"/>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1" name="Group 70">
            <a:extLst>
              <a:ext uri="{FF2B5EF4-FFF2-40B4-BE49-F238E27FC236}">
                <a16:creationId xmlns:a16="http://schemas.microsoft.com/office/drawing/2014/main" id="{1C202B4D-96C8-41BD-BF8B-78D07FBA6923}"/>
              </a:ext>
            </a:extLst>
          </p:cNvPr>
          <p:cNvGrpSpPr/>
          <p:nvPr/>
        </p:nvGrpSpPr>
        <p:grpSpPr>
          <a:xfrm>
            <a:off x="3013844" y="4588463"/>
            <a:ext cx="264098" cy="1024969"/>
            <a:chOff x="4532020" y="6171249"/>
            <a:chExt cx="240568" cy="1024969"/>
          </a:xfrm>
        </p:grpSpPr>
        <p:cxnSp>
          <p:nvCxnSpPr>
            <p:cNvPr id="72" name="Straight Connector 71">
              <a:extLst>
                <a:ext uri="{FF2B5EF4-FFF2-40B4-BE49-F238E27FC236}">
                  <a16:creationId xmlns:a16="http://schemas.microsoft.com/office/drawing/2014/main" id="{F7A2524D-C972-43F1-A9CA-A9C735577ABB}"/>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Isosceles Triangle 72">
              <a:extLst>
                <a:ext uri="{FF2B5EF4-FFF2-40B4-BE49-F238E27FC236}">
                  <a16:creationId xmlns:a16="http://schemas.microsoft.com/office/drawing/2014/main" id="{D931440B-138C-4AF3-8924-240C08125EAE}"/>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Arrow: Right 73">
            <a:hlinkClick r:id="rId10" action="ppaction://hlinksldjump"/>
            <a:extLst>
              <a:ext uri="{FF2B5EF4-FFF2-40B4-BE49-F238E27FC236}">
                <a16:creationId xmlns:a16="http://schemas.microsoft.com/office/drawing/2014/main" id="{DA9AAB54-237C-4F01-81D0-4DAF0A3A4E03}"/>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2540358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456 -0.69856 " pathEditMode="relative" rAng="0" ptsTypes="AA">
                                          <p:cBhvr>
                                            <p:cTn id="6" dur="2000" fill="hold"/>
                                            <p:tgtEl>
                                              <p:spTgt spid="23"/>
                                            </p:tgtEl>
                                            <p:attrNameLst>
                                              <p:attrName>ppt_x</p:attrName>
                                              <p:attrName>ppt_y</p:attrName>
                                            </p:attrNameLst>
                                          </p:cBhvr>
                                          <p:rCtr x="-7292" y="-34936"/>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456 -0.696 L -0.10231 -0.39439 " pathEditMode="relative" rAng="0" ptsTypes="AA" p14:bounceEnd="16000">
                                          <p:cBhvr>
                                            <p:cTn id="9" dur="2000" fill="hold"/>
                                            <p:tgtEl>
                                              <p:spTgt spid="23"/>
                                            </p:tgtEl>
                                            <p:attrNameLst>
                                              <p:attrName>ppt_x</p:attrName>
                                              <p:attrName>ppt_y</p:attrName>
                                            </p:attrNameLst>
                                          </p:cBhvr>
                                          <p:rCtr x="2153" y="1508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p:tgtEl>
                                              <p:spTgt spid="71"/>
                                            </p:tgtEl>
                                            <p:attrNameLst>
                                              <p:attrName>ppt_y</p:attrName>
                                            </p:attrNameLst>
                                          </p:cBhvr>
                                          <p:tavLst>
                                            <p:tav tm="0">
                                              <p:val>
                                                <p:strVal val="#ppt_y+#ppt_h*1.125000"/>
                                              </p:val>
                                            </p:tav>
                                            <p:tav tm="100000">
                                              <p:val>
                                                <p:strVal val="#ppt_y"/>
                                              </p:val>
                                            </p:tav>
                                          </p:tavLst>
                                        </p:anim>
                                        <p:animEffect transition="in" filter="wipe(up)">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456 -0.69856 " pathEditMode="relative" rAng="0" ptsTypes="AA">
                                          <p:cBhvr>
                                            <p:cTn id="6" dur="2000" fill="hold"/>
                                            <p:tgtEl>
                                              <p:spTgt spid="23"/>
                                            </p:tgtEl>
                                            <p:attrNameLst>
                                              <p:attrName>ppt_x</p:attrName>
                                              <p:attrName>ppt_y</p:attrName>
                                            </p:attrNameLst>
                                          </p:cBhvr>
                                          <p:rCtr x="-7292" y="-34936"/>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456 -0.696 L -0.10231 -0.39439 " pathEditMode="relative" rAng="0" ptsTypes="AA">
                                          <p:cBhvr>
                                            <p:cTn id="9" dur="2000" fill="hold"/>
                                            <p:tgtEl>
                                              <p:spTgt spid="23"/>
                                            </p:tgtEl>
                                            <p:attrNameLst>
                                              <p:attrName>ppt_x</p:attrName>
                                              <p:attrName>ppt_y</p:attrName>
                                            </p:attrNameLst>
                                          </p:cBhvr>
                                          <p:rCtr x="2153" y="1508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p:tgtEl>
                                              <p:spTgt spid="71"/>
                                            </p:tgtEl>
                                            <p:attrNameLst>
                                              <p:attrName>ppt_y</p:attrName>
                                            </p:attrNameLst>
                                          </p:cBhvr>
                                          <p:tavLst>
                                            <p:tav tm="0">
                                              <p:val>
                                                <p:strVal val="#ppt_y+#ppt_h*1.125000"/>
                                              </p:val>
                                            </p:tav>
                                            <p:tav tm="100000">
                                              <p:val>
                                                <p:strVal val="#ppt_y"/>
                                              </p:val>
                                            </p:tav>
                                          </p:tavLst>
                                        </p:anim>
                                        <p:animEffect transition="in" filter="wipe(up)">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4"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F63F7C8D-0C4E-4155-BD4A-E12C05F4CE45}"/>
              </a:ext>
            </a:extLst>
          </p:cNvPr>
          <p:cNvGrpSpPr/>
          <p:nvPr/>
        </p:nvGrpSpPr>
        <p:grpSpPr>
          <a:xfrm>
            <a:off x="-260871" y="-62771"/>
            <a:ext cx="7968301" cy="6122008"/>
            <a:chOff x="-260871" y="-62771"/>
            <a:chExt cx="7968301" cy="6122008"/>
          </a:xfrm>
        </p:grpSpPr>
        <p:grpSp>
          <p:nvGrpSpPr>
            <p:cNvPr id="42" name="Group 41">
              <a:extLst>
                <a:ext uri="{FF2B5EF4-FFF2-40B4-BE49-F238E27FC236}">
                  <a16:creationId xmlns:a16="http://schemas.microsoft.com/office/drawing/2014/main" id="{B589E161-AF6E-48DF-9EF4-83D7322BD4FD}"/>
                </a:ext>
              </a:extLst>
            </p:cNvPr>
            <p:cNvGrpSpPr/>
            <p:nvPr/>
          </p:nvGrpSpPr>
          <p:grpSpPr>
            <a:xfrm>
              <a:off x="3429000" y="4423363"/>
              <a:ext cx="240566" cy="1024969"/>
              <a:chOff x="6175687" y="5130800"/>
              <a:chExt cx="279189" cy="1066800"/>
            </a:xfrm>
          </p:grpSpPr>
          <p:cxnSp>
            <p:nvCxnSpPr>
              <p:cNvPr id="68" name="Straight Connector 67">
                <a:extLst>
                  <a:ext uri="{FF2B5EF4-FFF2-40B4-BE49-F238E27FC236}">
                    <a16:creationId xmlns:a16="http://schemas.microsoft.com/office/drawing/2014/main" id="{A26B73CF-59B6-4CD8-A112-581B2678CC72}"/>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7E0D9EB0-3080-4595-BC6A-52A3BF5206DD}"/>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descr="C:\Users\John\AppData\Local\Microsoft\Windows\INetCache\IE\OR78G3LH\tree-oak400px[1].png">
              <a:extLst>
                <a:ext uri="{FF2B5EF4-FFF2-40B4-BE49-F238E27FC236}">
                  <a16:creationId xmlns:a16="http://schemas.microsoft.com/office/drawing/2014/main" id="{0823635A-3AD1-4400-AE0E-E5015A596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F513389F-D983-433E-B634-2CE070CB8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6DEE1D06-199C-4D82-BD56-4861E048D0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6CC458E0-C09C-4B22-A475-85B4CB6612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D2C49683-D39F-4D35-8458-8AF664FAAE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35D11147-5B3B-4BE7-BBA0-7DEF2A647D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F1FD51E4-020F-4EFC-8109-AA90E22643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3FF3D02B-5A6E-4CC5-A2FA-871B423E3C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A8CEC230-C880-421B-BC04-10DE4906A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62C1B9B1-B776-4BBF-8C09-A4A2A042F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3C9AD7D7-58F1-4E41-B0BB-6569505D10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8336D5C0-1732-4B57-A5FB-576932F87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A41FDF47-788F-4935-BB8A-43CADAF450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613153A8-12E6-4B49-A51B-5504408FE3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2" descr="C:\Users\John\AppData\Local\Microsoft\Windows\INetCache\IE\OR78G3LH\tree-oak400px[1].png">
              <a:extLst>
                <a:ext uri="{FF2B5EF4-FFF2-40B4-BE49-F238E27FC236}">
                  <a16:creationId xmlns:a16="http://schemas.microsoft.com/office/drawing/2014/main" id="{938A586D-EFF5-47F8-BB7C-A7B1B091231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1F604736-BA39-4EAF-9C8D-AF11A9FCB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2C60D0F9-4858-4A6B-B944-CAEA9180291C}"/>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6C3D2D1-1E63-4532-B476-88A1A09D8785}"/>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61" name="TextBox 60">
              <a:extLst>
                <a:ext uri="{FF2B5EF4-FFF2-40B4-BE49-F238E27FC236}">
                  <a16:creationId xmlns:a16="http://schemas.microsoft.com/office/drawing/2014/main" id="{9C53B408-017B-468D-8AF7-2802C927F1AD}"/>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2" name="Group 61">
              <a:extLst>
                <a:ext uri="{FF2B5EF4-FFF2-40B4-BE49-F238E27FC236}">
                  <a16:creationId xmlns:a16="http://schemas.microsoft.com/office/drawing/2014/main" id="{C13E596B-8279-4E5C-9175-FD79ACB62786}"/>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6" name="Arrow: Left 65">
                <a:extLst>
                  <a:ext uri="{FF2B5EF4-FFF2-40B4-BE49-F238E27FC236}">
                    <a16:creationId xmlns:a16="http://schemas.microsoft.com/office/drawing/2014/main" id="{FA55A266-3937-437B-AC8F-B216C3EB52D3}"/>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Left 66">
                <a:extLst>
                  <a:ext uri="{FF2B5EF4-FFF2-40B4-BE49-F238E27FC236}">
                    <a16:creationId xmlns:a16="http://schemas.microsoft.com/office/drawing/2014/main" id="{55BA7493-7FFD-4B43-BF76-1327320B71A7}"/>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ectangle 62">
              <a:extLst>
                <a:ext uri="{FF2B5EF4-FFF2-40B4-BE49-F238E27FC236}">
                  <a16:creationId xmlns:a16="http://schemas.microsoft.com/office/drawing/2014/main" id="{97C5E746-4E43-4AC1-805D-71E262DB572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C026DBF-6370-4B93-9126-A2FC4E1D8860}"/>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5" name="Picture 64">
              <a:extLst>
                <a:ext uri="{FF2B5EF4-FFF2-40B4-BE49-F238E27FC236}">
                  <a16:creationId xmlns:a16="http://schemas.microsoft.com/office/drawing/2014/main" id="{24080E24-C4A6-4FE7-A0C9-F874B1AB91E1}"/>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5822CA0-90F7-4BF1-8312-CBCBE2BCF654}"/>
              </a:ext>
            </a:extLst>
          </p:cNvPr>
          <p:cNvSpPr/>
          <p:nvPr/>
        </p:nvSpPr>
        <p:spPr>
          <a:xfrm>
            <a:off x="4954299"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F2699C23-F2F4-4BCA-BFD8-E4E706DFB38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E1597BD3-5AF3-4CCA-B216-72A71459B321}"/>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A6032CD-2124-4AEA-B5B0-E26BA404BA6E}"/>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5</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2" name="TextBox 71">
            <a:extLst>
              <a:ext uri="{FF2B5EF4-FFF2-40B4-BE49-F238E27FC236}">
                <a16:creationId xmlns:a16="http://schemas.microsoft.com/office/drawing/2014/main" id="{62F4B200-3041-4D62-9AF4-9F1A223EA96C}"/>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3" name="Group 72">
            <a:extLst>
              <a:ext uri="{FF2B5EF4-FFF2-40B4-BE49-F238E27FC236}">
                <a16:creationId xmlns:a16="http://schemas.microsoft.com/office/drawing/2014/main" id="{2B47F278-12C1-4361-8535-254434831CE2}"/>
              </a:ext>
            </a:extLst>
          </p:cNvPr>
          <p:cNvGrpSpPr/>
          <p:nvPr/>
        </p:nvGrpSpPr>
        <p:grpSpPr>
          <a:xfrm>
            <a:off x="3122291" y="4403053"/>
            <a:ext cx="252282" cy="1032376"/>
            <a:chOff x="4542783" y="6201942"/>
            <a:chExt cx="229805" cy="1032376"/>
          </a:xfrm>
        </p:grpSpPr>
        <p:cxnSp>
          <p:nvCxnSpPr>
            <p:cNvPr id="74" name="Straight Connector 73">
              <a:extLst>
                <a:ext uri="{FF2B5EF4-FFF2-40B4-BE49-F238E27FC236}">
                  <a16:creationId xmlns:a16="http://schemas.microsoft.com/office/drawing/2014/main" id="{00FA17BA-EFD4-4C22-A78C-CD0219B76CC3}"/>
                </a:ext>
              </a:extLst>
            </p:cNvPr>
            <p:cNvCxnSpPr/>
            <p:nvPr/>
          </p:nvCxnSpPr>
          <p:spPr>
            <a:xfrm>
              <a:off x="4543588" y="62093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74">
              <a:extLst>
                <a:ext uri="{FF2B5EF4-FFF2-40B4-BE49-F238E27FC236}">
                  <a16:creationId xmlns:a16="http://schemas.microsoft.com/office/drawing/2014/main" id="{AF1937A1-FC83-401D-8927-041E02C6BF5E}"/>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Arrow: Right 75">
            <a:hlinkClick r:id="rId10" action="ppaction://hlinksldjump"/>
            <a:extLst>
              <a:ext uri="{FF2B5EF4-FFF2-40B4-BE49-F238E27FC236}">
                <a16:creationId xmlns:a16="http://schemas.microsoft.com/office/drawing/2014/main" id="{FE45C8FA-0B3B-465F-9FC8-5824DFDB7B40}"/>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3355324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9861 -0.65866 " pathEditMode="relative" rAng="0" ptsTypes="AA">
                                          <p:cBhvr>
                                            <p:cTn id="6" dur="2000" fill="hold"/>
                                            <p:tgtEl>
                                              <p:spTgt spid="23"/>
                                            </p:tgtEl>
                                            <p:attrNameLst>
                                              <p:attrName>ppt_x</p:attrName>
                                              <p:attrName>ppt_y</p:attrName>
                                            </p:attrNameLst>
                                          </p:cBhvr>
                                          <p:rCtr x="-9931" y="-32933"/>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9676 -0.65866 L -0.08472 -0.41106 " pathEditMode="relative" rAng="0" ptsTypes="AA" p14:bounceEnd="16000">
                                          <p:cBhvr>
                                            <p:cTn id="9" dur="2000" fill="hold"/>
                                            <p:tgtEl>
                                              <p:spTgt spid="23"/>
                                            </p:tgtEl>
                                            <p:attrNameLst>
                                              <p:attrName>ppt_x</p:attrName>
                                              <p:attrName>ppt_y</p:attrName>
                                            </p:attrNameLst>
                                          </p:cBhvr>
                                          <p:rCtr x="5602" y="1237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9861 -0.65866 " pathEditMode="relative" rAng="0" ptsTypes="AA">
                                          <p:cBhvr>
                                            <p:cTn id="6" dur="2000" fill="hold"/>
                                            <p:tgtEl>
                                              <p:spTgt spid="23"/>
                                            </p:tgtEl>
                                            <p:attrNameLst>
                                              <p:attrName>ppt_x</p:attrName>
                                              <p:attrName>ppt_y</p:attrName>
                                            </p:attrNameLst>
                                          </p:cBhvr>
                                          <p:rCtr x="-9931" y="-32933"/>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9676 -0.65866 L -0.08472 -0.41106 " pathEditMode="relative" rAng="0" ptsTypes="AA">
                                          <p:cBhvr>
                                            <p:cTn id="9" dur="2000" fill="hold"/>
                                            <p:tgtEl>
                                              <p:spTgt spid="23"/>
                                            </p:tgtEl>
                                            <p:attrNameLst>
                                              <p:attrName>ppt_x</p:attrName>
                                              <p:attrName>ppt_y</p:attrName>
                                            </p:attrNameLst>
                                          </p:cBhvr>
                                          <p:rCtr x="5602" y="1237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53EF8C4F-0533-4F85-BFA7-D73CF7A042EE}"/>
              </a:ext>
            </a:extLst>
          </p:cNvPr>
          <p:cNvGrpSpPr/>
          <p:nvPr/>
        </p:nvGrpSpPr>
        <p:grpSpPr>
          <a:xfrm>
            <a:off x="-260871" y="-62771"/>
            <a:ext cx="7968301" cy="6122008"/>
            <a:chOff x="-260871" y="-62771"/>
            <a:chExt cx="7968301" cy="6122008"/>
          </a:xfrm>
        </p:grpSpPr>
        <p:grpSp>
          <p:nvGrpSpPr>
            <p:cNvPr id="42" name="Group 41">
              <a:extLst>
                <a:ext uri="{FF2B5EF4-FFF2-40B4-BE49-F238E27FC236}">
                  <a16:creationId xmlns:a16="http://schemas.microsoft.com/office/drawing/2014/main" id="{97F3FF72-C669-4C6C-AE3F-862AB8CCBBA9}"/>
                </a:ext>
              </a:extLst>
            </p:cNvPr>
            <p:cNvGrpSpPr/>
            <p:nvPr/>
          </p:nvGrpSpPr>
          <p:grpSpPr>
            <a:xfrm>
              <a:off x="3429000" y="4423363"/>
              <a:ext cx="240566" cy="1024969"/>
              <a:chOff x="6175687" y="5130800"/>
              <a:chExt cx="279189" cy="1066800"/>
            </a:xfrm>
          </p:grpSpPr>
          <p:cxnSp>
            <p:nvCxnSpPr>
              <p:cNvPr id="68" name="Straight Connector 67">
                <a:extLst>
                  <a:ext uri="{FF2B5EF4-FFF2-40B4-BE49-F238E27FC236}">
                    <a16:creationId xmlns:a16="http://schemas.microsoft.com/office/drawing/2014/main" id="{83465F43-53A4-4B86-8AEE-661CF32CB9B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941DB9E5-519C-488B-822F-AD4530BD697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descr="C:\Users\John\AppData\Local\Microsoft\Windows\INetCache\IE\OR78G3LH\tree-oak400px[1].png">
              <a:extLst>
                <a:ext uri="{FF2B5EF4-FFF2-40B4-BE49-F238E27FC236}">
                  <a16:creationId xmlns:a16="http://schemas.microsoft.com/office/drawing/2014/main" id="{A2E3B303-AF03-42B0-BB05-92ACCCA32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1A907A7E-F8FF-47F3-BAA9-D739196675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9EAC2ED4-AB3C-49A3-9971-0013FEB867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F8647EE1-20F5-43CC-9991-20C1EB722C5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1E830811-6A0A-4A90-8965-40CA6FA73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1DF3615F-C489-42DB-85B9-B9EDDE2322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AF2B20FC-BAC9-4BCE-858F-20438B65EA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F9BB96B5-4F40-4EF6-956F-91BFB11EC5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737358E4-C898-4A66-8239-857E234858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E69D74-54BD-4676-9980-7B5C44BAD0E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E66E8712-00D6-4058-A0A9-966FBA16F1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7B5DEBFE-427F-4BCD-9CCE-642B61C2AC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C84AFB48-55EA-4FA5-83DC-F3F2F1C668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93A572D3-8E45-4E01-B4DA-EF756271D7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2" descr="C:\Users\John\AppData\Local\Microsoft\Windows\INetCache\IE\OR78G3LH\tree-oak400px[1].png">
              <a:extLst>
                <a:ext uri="{FF2B5EF4-FFF2-40B4-BE49-F238E27FC236}">
                  <a16:creationId xmlns:a16="http://schemas.microsoft.com/office/drawing/2014/main" id="{8FDDB365-57F8-4B84-BBDE-AA148003F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EEF56133-2ADF-4D29-A0B6-F9238CD008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AA0DC9B9-0A14-4262-B13A-DD27DD8F2BA0}"/>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D90E764-4E07-47AE-AD39-9F38ABA02CB0}"/>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61" name="TextBox 60">
              <a:extLst>
                <a:ext uri="{FF2B5EF4-FFF2-40B4-BE49-F238E27FC236}">
                  <a16:creationId xmlns:a16="http://schemas.microsoft.com/office/drawing/2014/main" id="{B893EACF-88FF-48E3-AA75-7A9F5D4D30CD}"/>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2" name="Group 61">
              <a:extLst>
                <a:ext uri="{FF2B5EF4-FFF2-40B4-BE49-F238E27FC236}">
                  <a16:creationId xmlns:a16="http://schemas.microsoft.com/office/drawing/2014/main" id="{DDAC23CB-B64F-4009-BE21-4E225425DB4E}"/>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6" name="Arrow: Left 65">
                <a:extLst>
                  <a:ext uri="{FF2B5EF4-FFF2-40B4-BE49-F238E27FC236}">
                    <a16:creationId xmlns:a16="http://schemas.microsoft.com/office/drawing/2014/main" id="{34D09E18-EB44-49F4-A33A-58537933C43D}"/>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Left 66">
                <a:extLst>
                  <a:ext uri="{FF2B5EF4-FFF2-40B4-BE49-F238E27FC236}">
                    <a16:creationId xmlns:a16="http://schemas.microsoft.com/office/drawing/2014/main" id="{6BCAB8FC-6794-46D3-83AB-E4CBE1D96073}"/>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ectangle 62">
              <a:extLst>
                <a:ext uri="{FF2B5EF4-FFF2-40B4-BE49-F238E27FC236}">
                  <a16:creationId xmlns:a16="http://schemas.microsoft.com/office/drawing/2014/main" id="{291728DD-06E3-4DF8-AE12-660F7D6D3C56}"/>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AD612525-5AC8-4882-B8DE-A389835E6843}"/>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5" name="Picture 64">
              <a:extLst>
                <a:ext uri="{FF2B5EF4-FFF2-40B4-BE49-F238E27FC236}">
                  <a16:creationId xmlns:a16="http://schemas.microsoft.com/office/drawing/2014/main" id="{3B4E725F-DC73-4458-B818-24F5774042AC}"/>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E0B09DE-FCC3-4C9C-A222-64B69901E208}"/>
              </a:ext>
            </a:extLst>
          </p:cNvPr>
          <p:cNvSpPr/>
          <p:nvPr/>
        </p:nvSpPr>
        <p:spPr>
          <a:xfrm>
            <a:off x="5312537"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10ADF1C0-2FD1-4223-886A-7F9EF985D34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93B5DBE4-363B-4597-9D3A-FC91C4A7C69F}"/>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57F16E03-EF38-4CAA-8F2A-3077F3FACC7D}"/>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2" name="TextBox 71">
            <a:extLst>
              <a:ext uri="{FF2B5EF4-FFF2-40B4-BE49-F238E27FC236}">
                <a16:creationId xmlns:a16="http://schemas.microsoft.com/office/drawing/2014/main" id="{C9813FE2-CE55-42FC-90BC-4F8D15E6BBEE}"/>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3" name="Group 72">
            <a:extLst>
              <a:ext uri="{FF2B5EF4-FFF2-40B4-BE49-F238E27FC236}">
                <a16:creationId xmlns:a16="http://schemas.microsoft.com/office/drawing/2014/main" id="{EE60EDED-6709-42DA-936F-D96E512C0EA7}"/>
              </a:ext>
            </a:extLst>
          </p:cNvPr>
          <p:cNvGrpSpPr/>
          <p:nvPr/>
        </p:nvGrpSpPr>
        <p:grpSpPr>
          <a:xfrm>
            <a:off x="3950290" y="4080499"/>
            <a:ext cx="264098" cy="1024969"/>
            <a:chOff x="4532018" y="6171249"/>
            <a:chExt cx="240570" cy="1024969"/>
          </a:xfrm>
        </p:grpSpPr>
        <p:cxnSp>
          <p:nvCxnSpPr>
            <p:cNvPr id="74" name="Straight Connector 73">
              <a:extLst>
                <a:ext uri="{FF2B5EF4-FFF2-40B4-BE49-F238E27FC236}">
                  <a16:creationId xmlns:a16="http://schemas.microsoft.com/office/drawing/2014/main" id="{5B5E6027-7C15-4337-8438-AC77995E3A0C}"/>
                </a:ext>
              </a:extLst>
            </p:cNvPr>
            <p:cNvCxnSpPr/>
            <p:nvPr/>
          </p:nvCxnSpPr>
          <p:spPr>
            <a:xfrm>
              <a:off x="4532018"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74">
              <a:extLst>
                <a:ext uri="{FF2B5EF4-FFF2-40B4-BE49-F238E27FC236}">
                  <a16:creationId xmlns:a16="http://schemas.microsoft.com/office/drawing/2014/main" id="{122CAABA-70CB-48E8-8DA4-AAD636376757}"/>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Arrow: Right 75">
            <a:hlinkClick r:id="rId10" action="ppaction://hlinksldjump"/>
            <a:extLst>
              <a:ext uri="{FF2B5EF4-FFF2-40B4-BE49-F238E27FC236}">
                <a16:creationId xmlns:a16="http://schemas.microsoft.com/office/drawing/2014/main" id="{B1A321A2-4020-41F5-BB3F-AAE893888E47}"/>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4203092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28 -0.69856 " pathEditMode="relative" rAng="0" ptsTypes="AA">
                                          <p:cBhvr>
                                            <p:cTn id="6" dur="2000" fill="hold"/>
                                            <p:tgtEl>
                                              <p:spTgt spid="23"/>
                                            </p:tgtEl>
                                            <p:attrNameLst>
                                              <p:attrName>ppt_x</p:attrName>
                                              <p:attrName>ppt_y</p:attrName>
                                            </p:attrNameLst>
                                          </p:cBhvr>
                                          <p:rCtr x="-4514" y="-34936"/>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08842 -0.69856 L 0.03264 -0.44439 " pathEditMode="relative" rAng="0" ptsTypes="AA" p14:bounceEnd="16000">
                                          <p:cBhvr>
                                            <p:cTn id="9" dur="2000" fill="hold"/>
                                            <p:tgtEl>
                                              <p:spTgt spid="23"/>
                                            </p:tgtEl>
                                            <p:attrNameLst>
                                              <p:attrName>ppt_x</p:attrName>
                                              <p:attrName>ppt_y</p:attrName>
                                            </p:attrNameLst>
                                          </p:cBhvr>
                                          <p:rCtr x="6042" y="12708"/>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28 -0.69856 " pathEditMode="relative" rAng="0" ptsTypes="AA">
                                          <p:cBhvr>
                                            <p:cTn id="6" dur="2000" fill="hold"/>
                                            <p:tgtEl>
                                              <p:spTgt spid="23"/>
                                            </p:tgtEl>
                                            <p:attrNameLst>
                                              <p:attrName>ppt_x</p:attrName>
                                              <p:attrName>ppt_y</p:attrName>
                                            </p:attrNameLst>
                                          </p:cBhvr>
                                          <p:rCtr x="-4514" y="-34936"/>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08842 -0.69856 L 0.03264 -0.44439 " pathEditMode="relative" rAng="0" ptsTypes="AA">
                                          <p:cBhvr>
                                            <p:cTn id="9" dur="2000" fill="hold"/>
                                            <p:tgtEl>
                                              <p:spTgt spid="23"/>
                                            </p:tgtEl>
                                            <p:attrNameLst>
                                              <p:attrName>ppt_x</p:attrName>
                                              <p:attrName>ppt_y</p:attrName>
                                            </p:attrNameLst>
                                          </p:cBhvr>
                                          <p:rCtr x="6042" y="12708"/>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9746061F-A3AF-4358-A9B7-8626AEE743EA}"/>
              </a:ext>
            </a:extLst>
          </p:cNvPr>
          <p:cNvGrpSpPr/>
          <p:nvPr/>
        </p:nvGrpSpPr>
        <p:grpSpPr>
          <a:xfrm>
            <a:off x="-260871" y="-62771"/>
            <a:ext cx="7968301" cy="6122008"/>
            <a:chOff x="-260871" y="-62771"/>
            <a:chExt cx="7968301" cy="6122008"/>
          </a:xfrm>
        </p:grpSpPr>
        <p:grpSp>
          <p:nvGrpSpPr>
            <p:cNvPr id="40" name="Group 39">
              <a:extLst>
                <a:ext uri="{FF2B5EF4-FFF2-40B4-BE49-F238E27FC236}">
                  <a16:creationId xmlns:a16="http://schemas.microsoft.com/office/drawing/2014/main" id="{3DAF17AD-B335-4913-AC2D-3620380CA1D5}"/>
                </a:ext>
              </a:extLst>
            </p:cNvPr>
            <p:cNvGrpSpPr/>
            <p:nvPr/>
          </p:nvGrpSpPr>
          <p:grpSpPr>
            <a:xfrm>
              <a:off x="3429000" y="4423363"/>
              <a:ext cx="240566" cy="1024969"/>
              <a:chOff x="6175687" y="5130800"/>
              <a:chExt cx="279189" cy="1066800"/>
            </a:xfrm>
          </p:grpSpPr>
          <p:cxnSp>
            <p:nvCxnSpPr>
              <p:cNvPr id="66" name="Straight Connector 65">
                <a:extLst>
                  <a:ext uri="{FF2B5EF4-FFF2-40B4-BE49-F238E27FC236}">
                    <a16:creationId xmlns:a16="http://schemas.microsoft.com/office/drawing/2014/main" id="{FD4D2D07-DBAD-483D-AEDD-DF3F70684A3B}"/>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Isosceles Triangle 66">
                <a:extLst>
                  <a:ext uri="{FF2B5EF4-FFF2-40B4-BE49-F238E27FC236}">
                    <a16:creationId xmlns:a16="http://schemas.microsoft.com/office/drawing/2014/main" id="{6888B014-16AC-4BD4-A7CC-7524A9EF91E4}"/>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1" name="Picture 2" descr="C:\Users\John\AppData\Local\Microsoft\Windows\INetCache\IE\OR78G3LH\tree-oak400px[1].png">
              <a:extLst>
                <a:ext uri="{FF2B5EF4-FFF2-40B4-BE49-F238E27FC236}">
                  <a16:creationId xmlns:a16="http://schemas.microsoft.com/office/drawing/2014/main" id="{3B74D15B-437E-4ACF-B92B-CE80D286CB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27CD8CF9-3DFE-4B73-A993-AEA6A3FD05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78A0C38E-9A96-4F6E-88D2-40F2F172AD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FC306C70-D722-4F9D-9E19-F5CEAF385E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4D65D0CE-CC8C-4DFA-A82A-580BC031B7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58D621D-065D-483B-9B3F-8E3E166B93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655E82D6-3E80-4C87-A786-321C35EEDFA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23254855-62F9-4B58-B7AA-5EFB713835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5B464A15-E6B1-446D-BB55-B65C8A89C8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B2EB6770-384C-4A84-ACB5-8749D1BEF9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B8B0F94A-A2C1-45EE-9DA6-3505A2C477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84EEE611-730B-4FAC-8F74-F0291780E0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F2664677-87E2-4A1E-B974-4EED400BF7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A4880B08-B3C8-4172-8188-FF5C4A313A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92A4AB5F-E0B6-4D9A-891C-DDCC75B95B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4F4CEB4A-53A1-4405-A83C-DBF52AC143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DEA75E92-E093-4120-A760-43D61013F612}"/>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554615F-DB8A-425C-9BBC-0F35E10ADAC6}"/>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59" name="TextBox 58">
              <a:extLst>
                <a:ext uri="{FF2B5EF4-FFF2-40B4-BE49-F238E27FC236}">
                  <a16:creationId xmlns:a16="http://schemas.microsoft.com/office/drawing/2014/main" id="{77ABC9DC-7990-44DC-8C1D-E7CE99906390}"/>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0" name="Group 59">
              <a:extLst>
                <a:ext uri="{FF2B5EF4-FFF2-40B4-BE49-F238E27FC236}">
                  <a16:creationId xmlns:a16="http://schemas.microsoft.com/office/drawing/2014/main" id="{64B51148-6FED-45D9-8CD9-4BDA293C6F33}"/>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4" name="Arrow: Left 63">
                <a:extLst>
                  <a:ext uri="{FF2B5EF4-FFF2-40B4-BE49-F238E27FC236}">
                    <a16:creationId xmlns:a16="http://schemas.microsoft.com/office/drawing/2014/main" id="{42314715-3D3C-462E-98DE-13C15EC6C5F2}"/>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Left 64">
                <a:extLst>
                  <a:ext uri="{FF2B5EF4-FFF2-40B4-BE49-F238E27FC236}">
                    <a16:creationId xmlns:a16="http://schemas.microsoft.com/office/drawing/2014/main" id="{39B10832-71BC-4425-9C13-C4429A83E34B}"/>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a:extLst>
                <a:ext uri="{FF2B5EF4-FFF2-40B4-BE49-F238E27FC236}">
                  <a16:creationId xmlns:a16="http://schemas.microsoft.com/office/drawing/2014/main" id="{389EA880-27C0-4515-84E5-4B6A1E59891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667543BB-F86A-4391-AB33-67EAF599AFDD}"/>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3" name="Picture 62">
              <a:extLst>
                <a:ext uri="{FF2B5EF4-FFF2-40B4-BE49-F238E27FC236}">
                  <a16:creationId xmlns:a16="http://schemas.microsoft.com/office/drawing/2014/main" id="{3CB15953-6812-4DCF-9B66-BD31AA8EB1EB}"/>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31615D1-EDE9-4D2B-BA65-018203C4F489}"/>
              </a:ext>
            </a:extLst>
          </p:cNvPr>
          <p:cNvSpPr/>
          <p:nvPr/>
        </p:nvSpPr>
        <p:spPr>
          <a:xfrm>
            <a:off x="567077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a:extLst>
              <a:ext uri="{FF2B5EF4-FFF2-40B4-BE49-F238E27FC236}">
                <a16:creationId xmlns:a16="http://schemas.microsoft.com/office/drawing/2014/main" id="{209DF730-7552-40F6-8FAC-F9471C14F0C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563EA9A7-1006-4BD3-BE80-914ECE750181}"/>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0DF47532-39BB-4ADB-A124-D8CD81817CF7}"/>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0" name="TextBox 69">
            <a:extLst>
              <a:ext uri="{FF2B5EF4-FFF2-40B4-BE49-F238E27FC236}">
                <a16:creationId xmlns:a16="http://schemas.microsoft.com/office/drawing/2014/main" id="{CDDBC7F7-B855-439A-8BD0-6090576EEA7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1" name="Group 70">
            <a:extLst>
              <a:ext uri="{FF2B5EF4-FFF2-40B4-BE49-F238E27FC236}">
                <a16:creationId xmlns:a16="http://schemas.microsoft.com/office/drawing/2014/main" id="{4E5D77E6-164B-4437-9DE3-5B17D296C4A2}"/>
              </a:ext>
            </a:extLst>
          </p:cNvPr>
          <p:cNvGrpSpPr/>
          <p:nvPr/>
        </p:nvGrpSpPr>
        <p:grpSpPr>
          <a:xfrm>
            <a:off x="3770316" y="3950668"/>
            <a:ext cx="264098" cy="1024969"/>
            <a:chOff x="4532020" y="6171249"/>
            <a:chExt cx="240568" cy="1024969"/>
          </a:xfrm>
        </p:grpSpPr>
        <p:cxnSp>
          <p:nvCxnSpPr>
            <p:cNvPr id="72" name="Straight Connector 71">
              <a:extLst>
                <a:ext uri="{FF2B5EF4-FFF2-40B4-BE49-F238E27FC236}">
                  <a16:creationId xmlns:a16="http://schemas.microsoft.com/office/drawing/2014/main" id="{C8C254C2-315E-4276-89B0-9E999A8886FB}"/>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Isosceles Triangle 72">
              <a:extLst>
                <a:ext uri="{FF2B5EF4-FFF2-40B4-BE49-F238E27FC236}">
                  <a16:creationId xmlns:a16="http://schemas.microsoft.com/office/drawing/2014/main" id="{2C8C80A3-A4F9-4B6D-BCBD-FA2D85D94727}"/>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Arrow: Right 73">
            <a:hlinkClick r:id="rId10" action="ppaction://hlinksldjump"/>
            <a:extLst>
              <a:ext uri="{FF2B5EF4-FFF2-40B4-BE49-F238E27FC236}">
                <a16:creationId xmlns:a16="http://schemas.microsoft.com/office/drawing/2014/main" id="{03E209D8-26DF-4B0D-8B22-A882BC878F33}"/>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5538191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7153 -0.75593 " pathEditMode="relative" rAng="0" ptsTypes="AA">
                                          <p:cBhvr>
                                            <p:cTn id="6" dur="2000" fill="hold"/>
                                            <p:tgtEl>
                                              <p:spTgt spid="23"/>
                                            </p:tgtEl>
                                            <p:attrNameLst>
                                              <p:attrName>ppt_x</p:attrName>
                                              <p:attrName>ppt_y</p:attrName>
                                            </p:attrNameLst>
                                          </p:cBhvr>
                                          <p:rCtr x="-8588" y="-37804"/>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7153 -0.75593 L -0.01504 -0.45689 " pathEditMode="relative" rAng="0" ptsTypes="AA" p14:bounceEnd="16000">
                                          <p:cBhvr>
                                            <p:cTn id="9" dur="2000" fill="hold"/>
                                            <p:tgtEl>
                                              <p:spTgt spid="23"/>
                                            </p:tgtEl>
                                            <p:attrNameLst>
                                              <p:attrName>ppt_x</p:attrName>
                                              <p:attrName>ppt_y</p:attrName>
                                            </p:attrNameLst>
                                          </p:cBhvr>
                                          <p:rCtr x="7824" y="1495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p:tgtEl>
                                              <p:spTgt spid="71"/>
                                            </p:tgtEl>
                                            <p:attrNameLst>
                                              <p:attrName>ppt_y</p:attrName>
                                            </p:attrNameLst>
                                          </p:cBhvr>
                                          <p:tavLst>
                                            <p:tav tm="0">
                                              <p:val>
                                                <p:strVal val="#ppt_y+#ppt_h*1.125000"/>
                                              </p:val>
                                            </p:tav>
                                            <p:tav tm="100000">
                                              <p:val>
                                                <p:strVal val="#ppt_y"/>
                                              </p:val>
                                            </p:tav>
                                          </p:tavLst>
                                        </p:anim>
                                        <p:animEffect transition="in" filter="wipe(up)">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7153 -0.75593 " pathEditMode="relative" rAng="0" ptsTypes="AA">
                                          <p:cBhvr>
                                            <p:cTn id="6" dur="2000" fill="hold"/>
                                            <p:tgtEl>
                                              <p:spTgt spid="23"/>
                                            </p:tgtEl>
                                            <p:attrNameLst>
                                              <p:attrName>ppt_x</p:attrName>
                                              <p:attrName>ppt_y</p:attrName>
                                            </p:attrNameLst>
                                          </p:cBhvr>
                                          <p:rCtr x="-8588" y="-37804"/>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7153 -0.75593 L -0.01504 -0.45689 " pathEditMode="relative" rAng="0" ptsTypes="AA">
                                          <p:cBhvr>
                                            <p:cTn id="9" dur="2000" fill="hold"/>
                                            <p:tgtEl>
                                              <p:spTgt spid="23"/>
                                            </p:tgtEl>
                                            <p:attrNameLst>
                                              <p:attrName>ppt_x</p:attrName>
                                              <p:attrName>ppt_y</p:attrName>
                                            </p:attrNameLst>
                                          </p:cBhvr>
                                          <p:rCtr x="7824" y="1495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p:tgtEl>
                                              <p:spTgt spid="69"/>
                                            </p:tgtEl>
                                            <p:attrNameLst>
                                              <p:attrName>ppt_y</p:attrName>
                                            </p:attrNameLst>
                                          </p:cBhvr>
                                          <p:tavLst>
                                            <p:tav tm="0">
                                              <p:val>
                                                <p:strVal val="#ppt_y-#ppt_h*1.125000"/>
                                              </p:val>
                                            </p:tav>
                                            <p:tav tm="100000">
                                              <p:val>
                                                <p:strVal val="#ppt_y"/>
                                              </p:val>
                                            </p:tav>
                                          </p:tavLst>
                                        </p:anim>
                                        <p:animEffect transition="in" filter="wipe(down)">
                                          <p:cBhvr>
                                            <p:cTn id="18" dur="1000"/>
                                            <p:tgtEl>
                                              <p:spTgt spid="69"/>
                                            </p:tgtEl>
                                          </p:cBhvr>
                                        </p:animEffect>
                                      </p:childTnLst>
                                    </p:cTn>
                                  </p:par>
                                  <p:par>
                                    <p:cTn id="19" presetID="12" presetClass="entr" presetSubtype="4" fill="hold" nodeType="withEffect">
                                      <p:stCondLst>
                                        <p:cond delay="100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p:tgtEl>
                                              <p:spTgt spid="71"/>
                                            </p:tgtEl>
                                            <p:attrNameLst>
                                              <p:attrName>ppt_y</p:attrName>
                                            </p:attrNameLst>
                                          </p:cBhvr>
                                          <p:tavLst>
                                            <p:tav tm="0">
                                              <p:val>
                                                <p:strVal val="#ppt_y+#ppt_h*1.125000"/>
                                              </p:val>
                                            </p:tav>
                                            <p:tav tm="100000">
                                              <p:val>
                                                <p:strVal val="#ppt_y"/>
                                              </p:val>
                                            </p:tav>
                                          </p:tavLst>
                                        </p:anim>
                                        <p:animEffect transition="in" filter="wipe(up)">
                                          <p:cBhvr>
                                            <p:cTn id="22" dur="500"/>
                                            <p:tgtEl>
                                              <p:spTgt spid="7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fade">
                                          <p:cBhvr>
                                            <p:cTn id="2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4"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54A1D806-98F2-4AD3-A45E-C770D6B793B7}"/>
              </a:ext>
            </a:extLst>
          </p:cNvPr>
          <p:cNvGrpSpPr/>
          <p:nvPr/>
        </p:nvGrpSpPr>
        <p:grpSpPr>
          <a:xfrm>
            <a:off x="-260871" y="-62771"/>
            <a:ext cx="7968301" cy="6122008"/>
            <a:chOff x="-260871" y="-62771"/>
            <a:chExt cx="7968301" cy="6122008"/>
          </a:xfrm>
        </p:grpSpPr>
        <p:grpSp>
          <p:nvGrpSpPr>
            <p:cNvPr id="41" name="Group 40">
              <a:extLst>
                <a:ext uri="{FF2B5EF4-FFF2-40B4-BE49-F238E27FC236}">
                  <a16:creationId xmlns:a16="http://schemas.microsoft.com/office/drawing/2014/main" id="{970FFD97-F922-4D22-B3A0-E71E1B6C3FE6}"/>
                </a:ext>
              </a:extLst>
            </p:cNvPr>
            <p:cNvGrpSpPr/>
            <p:nvPr/>
          </p:nvGrpSpPr>
          <p:grpSpPr>
            <a:xfrm>
              <a:off x="3429000" y="4423363"/>
              <a:ext cx="240566" cy="1024969"/>
              <a:chOff x="6175687" y="5130800"/>
              <a:chExt cx="279189" cy="1066800"/>
            </a:xfrm>
          </p:grpSpPr>
          <p:cxnSp>
            <p:nvCxnSpPr>
              <p:cNvPr id="68" name="Straight Connector 67">
                <a:extLst>
                  <a:ext uri="{FF2B5EF4-FFF2-40B4-BE49-F238E27FC236}">
                    <a16:creationId xmlns:a16="http://schemas.microsoft.com/office/drawing/2014/main" id="{2F2BF1C4-1EDF-475E-8FC8-9861DC36DA86}"/>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9" name="Isosceles Triangle 68">
                <a:extLst>
                  <a:ext uri="{FF2B5EF4-FFF2-40B4-BE49-F238E27FC236}">
                    <a16:creationId xmlns:a16="http://schemas.microsoft.com/office/drawing/2014/main" id="{FAA25E1B-3145-4CD0-81E9-5415F5D68F64}"/>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2" descr="C:\Users\John\AppData\Local\Microsoft\Windows\INetCache\IE\OR78G3LH\tree-oak400px[1].png">
              <a:extLst>
                <a:ext uri="{FF2B5EF4-FFF2-40B4-BE49-F238E27FC236}">
                  <a16:creationId xmlns:a16="http://schemas.microsoft.com/office/drawing/2014/main" id="{885FA445-94B8-4FAF-A44E-756178EC7A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7D915AA7-7ADB-44DE-A8A8-AFDD8A5032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871AD47A-CB61-4A39-BFF6-110F76C4C5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4500C340-5AAE-4CEA-828C-D6518BEF59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1BF8BFC4-A589-49D8-A0CC-D30093915D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883C11E0-12A5-426F-A4B0-9E9D9EEA4B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A185DFD4-7554-493B-B32D-7D46CDDF71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BC903AC4-05CB-4842-AB0A-D512291E8E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48CE0570-6FF3-49D3-B7A3-85CA6553D9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32E554BE-4C14-4415-BC97-3E6E040B8F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2DDD0D2D-2C5F-4A3F-A86E-9F267125D0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392970A4-CF0C-42D0-8DA7-CC2DA29B07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F052198E-4796-47DF-ADB1-3F7437CB30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185DA6F3-CCC9-4514-ABB8-C81C232A43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6" name="Picture 2" descr="C:\Users\John\AppData\Local\Microsoft\Windows\INetCache\IE\OR78G3LH\tree-oak400px[1].png">
              <a:extLst>
                <a:ext uri="{FF2B5EF4-FFF2-40B4-BE49-F238E27FC236}">
                  <a16:creationId xmlns:a16="http://schemas.microsoft.com/office/drawing/2014/main" id="{FF969F3D-F8AD-4629-A46E-C74DF43A88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7" name="Picture 2" descr="C:\Users\John\AppData\Local\Microsoft\Windows\INetCache\IE\OR78G3LH\tree-oak400px[1].png">
              <a:extLst>
                <a:ext uri="{FF2B5EF4-FFF2-40B4-BE49-F238E27FC236}">
                  <a16:creationId xmlns:a16="http://schemas.microsoft.com/office/drawing/2014/main" id="{4D0F1E63-DFC7-4CC0-BBFD-212A2DC96D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BAAB08FE-657D-439A-895E-D4B390FC0073}"/>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D83CCCF-3776-4384-B797-EB871A0B0E5C}"/>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60" name="TextBox 59">
              <a:extLst>
                <a:ext uri="{FF2B5EF4-FFF2-40B4-BE49-F238E27FC236}">
                  <a16:creationId xmlns:a16="http://schemas.microsoft.com/office/drawing/2014/main" id="{B60DADC0-2949-4E3B-A1A6-2B0778A3F932}"/>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61" name="Group 60">
              <a:extLst>
                <a:ext uri="{FF2B5EF4-FFF2-40B4-BE49-F238E27FC236}">
                  <a16:creationId xmlns:a16="http://schemas.microsoft.com/office/drawing/2014/main" id="{7C2B6F65-D88E-4F09-A53C-F269D5C2C7CB}"/>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65" name="Arrow: Left 64">
                <a:extLst>
                  <a:ext uri="{FF2B5EF4-FFF2-40B4-BE49-F238E27FC236}">
                    <a16:creationId xmlns:a16="http://schemas.microsoft.com/office/drawing/2014/main" id="{31963500-3786-4171-ACF0-7C1E52A640B7}"/>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row: Left 65">
                <a:extLst>
                  <a:ext uri="{FF2B5EF4-FFF2-40B4-BE49-F238E27FC236}">
                    <a16:creationId xmlns:a16="http://schemas.microsoft.com/office/drawing/2014/main" id="{6D848169-946A-4295-AF10-FB660AFFEE05}"/>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Rectangle 61">
              <a:extLst>
                <a:ext uri="{FF2B5EF4-FFF2-40B4-BE49-F238E27FC236}">
                  <a16:creationId xmlns:a16="http://schemas.microsoft.com/office/drawing/2014/main" id="{861C2655-1AA5-49C3-904E-4643D57A1AD2}"/>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EFEDF79D-7E8C-4B5F-A5F0-C0BDD6989786}"/>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64" name="Picture 63">
              <a:extLst>
                <a:ext uri="{FF2B5EF4-FFF2-40B4-BE49-F238E27FC236}">
                  <a16:creationId xmlns:a16="http://schemas.microsoft.com/office/drawing/2014/main" id="{FD8F7F7A-22FD-4D5D-8125-337C6D1B6F7E}"/>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A2609973-DC14-4811-BCAD-446150DE19D9}"/>
              </a:ext>
            </a:extLst>
          </p:cNvPr>
          <p:cNvSpPr/>
          <p:nvPr/>
        </p:nvSpPr>
        <p:spPr>
          <a:xfrm>
            <a:off x="602901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B4C4BBD2-7831-46FF-A5CA-5F0CD56A5FF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FC7043BF-4CD8-4FD3-94F3-336F2EB43351}"/>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1DB474D-4D2D-46AF-AE28-12E67646C6DB}"/>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72" name="TextBox 71">
            <a:extLst>
              <a:ext uri="{FF2B5EF4-FFF2-40B4-BE49-F238E27FC236}">
                <a16:creationId xmlns:a16="http://schemas.microsoft.com/office/drawing/2014/main" id="{A46B3DFA-54EB-4BAE-91C3-A8EC980FE08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73" name="Group 72">
            <a:extLst>
              <a:ext uri="{FF2B5EF4-FFF2-40B4-BE49-F238E27FC236}">
                <a16:creationId xmlns:a16="http://schemas.microsoft.com/office/drawing/2014/main" id="{B5AF41B1-3656-469D-AC59-754D618E5853}"/>
              </a:ext>
            </a:extLst>
          </p:cNvPr>
          <p:cNvGrpSpPr/>
          <p:nvPr/>
        </p:nvGrpSpPr>
        <p:grpSpPr>
          <a:xfrm>
            <a:off x="3827336" y="3663814"/>
            <a:ext cx="264098" cy="1024969"/>
            <a:chOff x="4532020" y="6171249"/>
            <a:chExt cx="240568" cy="1024969"/>
          </a:xfrm>
        </p:grpSpPr>
        <p:cxnSp>
          <p:nvCxnSpPr>
            <p:cNvPr id="74" name="Straight Connector 73">
              <a:extLst>
                <a:ext uri="{FF2B5EF4-FFF2-40B4-BE49-F238E27FC236}">
                  <a16:creationId xmlns:a16="http://schemas.microsoft.com/office/drawing/2014/main" id="{248D9147-AEDF-4BE6-925E-59C2F4877E31}"/>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5" name="Isosceles Triangle 74">
              <a:extLst>
                <a:ext uri="{FF2B5EF4-FFF2-40B4-BE49-F238E27FC236}">
                  <a16:creationId xmlns:a16="http://schemas.microsoft.com/office/drawing/2014/main" id="{BDB3F8F5-C1D4-4CD0-A112-FE6974E11953}"/>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Arrow: Right 75">
            <a:hlinkClick r:id="rId10" action="ppaction://hlinksldjump"/>
            <a:extLst>
              <a:ext uri="{FF2B5EF4-FFF2-40B4-BE49-F238E27FC236}">
                <a16:creationId xmlns:a16="http://schemas.microsoft.com/office/drawing/2014/main" id="{5C9576AD-ACAE-4AA7-9E0F-EA4A6E28AA9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4160938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0116 -0.70545 " pathEditMode="relative" rAng="0" ptsTypes="AA">
                                          <p:cBhvr>
                                            <p:cTn id="6" dur="2000" fill="hold"/>
                                            <p:tgtEl>
                                              <p:spTgt spid="23"/>
                                            </p:tgtEl>
                                            <p:attrNameLst>
                                              <p:attrName>ppt_x</p:attrName>
                                              <p:attrName>ppt_y</p:attrName>
                                            </p:attrNameLst>
                                          </p:cBhvr>
                                          <p:rCtr x="-5069" y="-35272"/>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0116 -0.70545 L 0.0125 -0.48622 " pathEditMode="relative" rAng="0" ptsTypes="AA" p14:bounceEnd="16000">
                                          <p:cBhvr>
                                            <p:cTn id="9" dur="2000" fill="hold"/>
                                            <p:tgtEl>
                                              <p:spTgt spid="23"/>
                                            </p:tgtEl>
                                            <p:attrNameLst>
                                              <p:attrName>ppt_x</p:attrName>
                                              <p:attrName>ppt_y</p:attrName>
                                            </p:attrNameLst>
                                          </p:cBhvr>
                                          <p:rCtr x="5671" y="1096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0116 -0.70545 " pathEditMode="relative" rAng="0" ptsTypes="AA">
                                          <p:cBhvr>
                                            <p:cTn id="6" dur="2000" fill="hold"/>
                                            <p:tgtEl>
                                              <p:spTgt spid="23"/>
                                            </p:tgtEl>
                                            <p:attrNameLst>
                                              <p:attrName>ppt_x</p:attrName>
                                              <p:attrName>ppt_y</p:attrName>
                                            </p:attrNameLst>
                                          </p:cBhvr>
                                          <p:rCtr x="-5069" y="-35272"/>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0116 -0.70545 L 0.0125 -0.48622 " pathEditMode="relative" rAng="0" ptsTypes="AA">
                                          <p:cBhvr>
                                            <p:cTn id="9" dur="2000" fill="hold"/>
                                            <p:tgtEl>
                                              <p:spTgt spid="23"/>
                                            </p:tgtEl>
                                            <p:attrNameLst>
                                              <p:attrName>ppt_x</p:attrName>
                                              <p:attrName>ppt_y</p:attrName>
                                            </p:attrNameLst>
                                          </p:cBhvr>
                                          <p:rCtr x="5671" y="1096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p:tgtEl>
                                              <p:spTgt spid="71"/>
                                            </p:tgtEl>
                                            <p:attrNameLst>
                                              <p:attrName>ppt_y</p:attrName>
                                            </p:attrNameLst>
                                          </p:cBhvr>
                                          <p:tavLst>
                                            <p:tav tm="0">
                                              <p:val>
                                                <p:strVal val="#ppt_y-#ppt_h*1.125000"/>
                                              </p:val>
                                            </p:tav>
                                            <p:tav tm="100000">
                                              <p:val>
                                                <p:strVal val="#ppt_y"/>
                                              </p:val>
                                            </p:tav>
                                          </p:tavLst>
                                        </p:anim>
                                        <p:animEffect transition="in" filter="wipe(down)">
                                          <p:cBhvr>
                                            <p:cTn id="18" dur="1000"/>
                                            <p:tgtEl>
                                              <p:spTgt spid="71"/>
                                            </p:tgtEl>
                                          </p:cBhvr>
                                        </p:animEffect>
                                      </p:childTnLst>
                                    </p:cTn>
                                  </p:par>
                                  <p:par>
                                    <p:cTn id="19" presetID="12" presetClass="entr" presetSubtype="4" fill="hold" nodeType="withEffect">
                                      <p:stCondLst>
                                        <p:cond delay="100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p:tgtEl>
                                              <p:spTgt spid="73"/>
                                            </p:tgtEl>
                                            <p:attrNameLst>
                                              <p:attrName>ppt_y</p:attrName>
                                            </p:attrNameLst>
                                          </p:cBhvr>
                                          <p:tavLst>
                                            <p:tav tm="0">
                                              <p:val>
                                                <p:strVal val="#ppt_y+#ppt_h*1.125000"/>
                                              </p:val>
                                            </p:tav>
                                            <p:tav tm="100000">
                                              <p:val>
                                                <p:strVal val="#ppt_y"/>
                                              </p:val>
                                            </p:tav>
                                          </p:tavLst>
                                        </p:anim>
                                        <p:animEffect transition="in" filter="wipe(up)">
                                          <p:cBhvr>
                                            <p:cTn id="22" dur="500"/>
                                            <p:tgtEl>
                                              <p:spTgt spid="7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6"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a:extLst>
              <a:ext uri="{FF2B5EF4-FFF2-40B4-BE49-F238E27FC236}">
                <a16:creationId xmlns:a16="http://schemas.microsoft.com/office/drawing/2014/main" id="{3F6B67CA-4FCD-4571-ACCD-A39264D2722C}"/>
              </a:ext>
            </a:extLst>
          </p:cNvPr>
          <p:cNvGrpSpPr/>
          <p:nvPr/>
        </p:nvGrpSpPr>
        <p:grpSpPr>
          <a:xfrm>
            <a:off x="-260871" y="-62771"/>
            <a:ext cx="7968301" cy="6122008"/>
            <a:chOff x="-260871" y="-62771"/>
            <a:chExt cx="7968301" cy="6122008"/>
          </a:xfrm>
        </p:grpSpPr>
        <p:grpSp>
          <p:nvGrpSpPr>
            <p:cNvPr id="100" name="Group 99">
              <a:extLst>
                <a:ext uri="{FF2B5EF4-FFF2-40B4-BE49-F238E27FC236}">
                  <a16:creationId xmlns:a16="http://schemas.microsoft.com/office/drawing/2014/main" id="{A3232EE1-B33E-4FF9-A00D-FE158C4EEA63}"/>
                </a:ext>
              </a:extLst>
            </p:cNvPr>
            <p:cNvGrpSpPr/>
            <p:nvPr/>
          </p:nvGrpSpPr>
          <p:grpSpPr>
            <a:xfrm>
              <a:off x="3429000" y="4423363"/>
              <a:ext cx="240566" cy="1024969"/>
              <a:chOff x="6175687" y="5130800"/>
              <a:chExt cx="279189" cy="1066800"/>
            </a:xfrm>
          </p:grpSpPr>
          <p:cxnSp>
            <p:nvCxnSpPr>
              <p:cNvPr id="128" name="Straight Connector 127">
                <a:extLst>
                  <a:ext uri="{FF2B5EF4-FFF2-40B4-BE49-F238E27FC236}">
                    <a16:creationId xmlns:a16="http://schemas.microsoft.com/office/drawing/2014/main" id="{189D3AB1-9807-48EB-ADFE-7864D87B84E0}"/>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9" name="Isosceles Triangle 128">
                <a:extLst>
                  <a:ext uri="{FF2B5EF4-FFF2-40B4-BE49-F238E27FC236}">
                    <a16:creationId xmlns:a16="http://schemas.microsoft.com/office/drawing/2014/main" id="{2E2DF898-8DA2-4D7F-9DB8-5571CFA2136C}"/>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1" name="Picture 2" descr="C:\Users\John\AppData\Local\Microsoft\Windows\INetCache\IE\OR78G3LH\tree-oak400px[1].png">
              <a:extLst>
                <a:ext uri="{FF2B5EF4-FFF2-40B4-BE49-F238E27FC236}">
                  <a16:creationId xmlns:a16="http://schemas.microsoft.com/office/drawing/2014/main" id="{5CBD46D6-4584-4D79-BE41-C5A7CBA191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178944" y="104666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 name="Picture 2" descr="C:\Users\John\AppData\Local\Microsoft\Windows\INetCache\IE\OR78G3LH\tree-oak400px[1].png">
              <a:extLst>
                <a:ext uri="{FF2B5EF4-FFF2-40B4-BE49-F238E27FC236}">
                  <a16:creationId xmlns:a16="http://schemas.microsoft.com/office/drawing/2014/main" id="{E2DC61A3-CEF1-4888-AF44-06732F4E8B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729636" y="1154354"/>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 name="Picture 2" descr="C:\Users\John\AppData\Local\Microsoft\Windows\INetCache\IE\OR78G3LH\tree-oak400px[1].png">
              <a:extLst>
                <a:ext uri="{FF2B5EF4-FFF2-40B4-BE49-F238E27FC236}">
                  <a16:creationId xmlns:a16="http://schemas.microsoft.com/office/drawing/2014/main" id="{430C6A5F-FDC5-4873-8B45-81D493D863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8793" y="103952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4" name="Picture 2" descr="C:\Users\John\AppData\Local\Microsoft\Windows\INetCache\IE\OR78G3LH\tree-oak400px[1].png">
              <a:extLst>
                <a:ext uri="{FF2B5EF4-FFF2-40B4-BE49-F238E27FC236}">
                  <a16:creationId xmlns:a16="http://schemas.microsoft.com/office/drawing/2014/main" id="{8085C3A7-C405-4BFD-9724-17362B9451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69" y="1149357"/>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5" name="Picture 2" descr="C:\Users\John\AppData\Local\Microsoft\Windows\INetCache\IE\OR78G3LH\tree-oak400px[1].png">
              <a:extLst>
                <a:ext uri="{FF2B5EF4-FFF2-40B4-BE49-F238E27FC236}">
                  <a16:creationId xmlns:a16="http://schemas.microsoft.com/office/drawing/2014/main" id="{EE7F20F1-9841-4FF4-B1B2-5DED1A0642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64090" y="712575"/>
              <a:ext cx="1150722"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6" name="Picture 2" descr="C:\Users\John\AppData\Local\Microsoft\Windows\INetCache\IE\OR78G3LH\tree-oak400px[1].png">
              <a:extLst>
                <a:ext uri="{FF2B5EF4-FFF2-40B4-BE49-F238E27FC236}">
                  <a16:creationId xmlns:a16="http://schemas.microsoft.com/office/drawing/2014/main" id="{AAF02BA3-F762-42A2-9020-CDACB63109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16424" y="1023130"/>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7" name="Picture 2" descr="C:\Users\John\AppData\Local\Microsoft\Windows\INetCache\IE\OR78G3LH\tree-oak400px[1].png">
              <a:extLst>
                <a:ext uri="{FF2B5EF4-FFF2-40B4-BE49-F238E27FC236}">
                  <a16:creationId xmlns:a16="http://schemas.microsoft.com/office/drawing/2014/main" id="{92D1145C-BE97-4CB8-89AC-D4D8AEA219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4268" y="1130815"/>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8" name="Picture 2" descr="C:\Users\John\AppData\Local\Microsoft\Windows\INetCache\IE\OR78G3LH\tree-oak400px[1].png">
              <a:extLst>
                <a:ext uri="{FF2B5EF4-FFF2-40B4-BE49-F238E27FC236}">
                  <a16:creationId xmlns:a16="http://schemas.microsoft.com/office/drawing/2014/main" id="{06AF3BE6-E03B-4705-A49C-F72D8D7E99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0212" y="649233"/>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9" name="Picture 2" descr="C:\Users\John\AppData\Local\Microsoft\Windows\INetCache\IE\OR78G3LH\tree-oak400px[1].png">
              <a:extLst>
                <a:ext uri="{FF2B5EF4-FFF2-40B4-BE49-F238E27FC236}">
                  <a16:creationId xmlns:a16="http://schemas.microsoft.com/office/drawing/2014/main" id="{82B7450A-ACEE-4A5E-8534-E9ED66620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871" y="2024813"/>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0" name="Picture 2" descr="C:\Users\John\AppData\Local\Microsoft\Windows\INetCache\IE\OR78G3LH\tree-oak400px[1].png">
              <a:extLst>
                <a:ext uri="{FF2B5EF4-FFF2-40B4-BE49-F238E27FC236}">
                  <a16:creationId xmlns:a16="http://schemas.microsoft.com/office/drawing/2014/main" id="{4287482A-74B7-4C39-ACC7-7AFDED3A9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53060" y="1074787"/>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1" name="Picture 2" descr="C:\Users\John\AppData\Local\Microsoft\Windows\INetCache\IE\OR78G3LH\tree-oak400px[1].png">
              <a:extLst>
                <a:ext uri="{FF2B5EF4-FFF2-40B4-BE49-F238E27FC236}">
                  <a16:creationId xmlns:a16="http://schemas.microsoft.com/office/drawing/2014/main" id="{9312C7AC-C3C9-4B27-9B5F-AFBEA11916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57208" y="1864763"/>
              <a:ext cx="1770644" cy="221310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2" name="Picture 2" descr="C:\Users\John\AppData\Local\Microsoft\Windows\INetCache\IE\OR78G3LH\tree-oak400px[1].png">
              <a:extLst>
                <a:ext uri="{FF2B5EF4-FFF2-40B4-BE49-F238E27FC236}">
                  <a16:creationId xmlns:a16="http://schemas.microsoft.com/office/drawing/2014/main" id="{E8709156-9082-4A60-9ED1-07B3A7891A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84" y="958878"/>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3" name="Picture 2" descr="C:\Users\John\AppData\Local\Microsoft\Windows\INetCache\IE\OR78G3LH\tree-oak400px[1].png">
              <a:extLst>
                <a:ext uri="{FF2B5EF4-FFF2-40B4-BE49-F238E27FC236}">
                  <a16:creationId xmlns:a16="http://schemas.microsoft.com/office/drawing/2014/main" id="{0A1364CA-C427-4A0F-BB63-4AAF179FF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657693" y="1729449"/>
              <a:ext cx="183864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4" name="Picture 2" descr="C:\Users\John\AppData\Local\Microsoft\Windows\INetCache\IE\OR78G3LH\tree-oak400px[1].png">
              <a:extLst>
                <a:ext uri="{FF2B5EF4-FFF2-40B4-BE49-F238E27FC236}">
                  <a16:creationId xmlns:a16="http://schemas.microsoft.com/office/drawing/2014/main" id="{23433E32-FE89-4121-BAA3-4D1FDDB77A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67582" y="1090002"/>
              <a:ext cx="1525528"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5" name="Picture 2" descr="C:\Users\John\AppData\Local\Microsoft\Windows\INetCache\IE\OR78G3LH\tree-oak400px[1].png">
              <a:extLst>
                <a:ext uri="{FF2B5EF4-FFF2-40B4-BE49-F238E27FC236}">
                  <a16:creationId xmlns:a16="http://schemas.microsoft.com/office/drawing/2014/main" id="{D6982CAC-4068-4354-B6DF-7E44EDE464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715" y="1032455"/>
              <a:ext cx="2144715" cy="1906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6" name="Picture 2" descr="C:\Users\John\AppData\Local\Microsoft\Windows\INetCache\IE\OR78G3LH\tree-oak400px[1].png">
              <a:extLst>
                <a:ext uri="{FF2B5EF4-FFF2-40B4-BE49-F238E27FC236}">
                  <a16:creationId xmlns:a16="http://schemas.microsoft.com/office/drawing/2014/main" id="{3F4B962C-7D62-44FE-BD3E-F68E7AC738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2530" y="857088"/>
              <a:ext cx="1341270" cy="23192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17" name="Rectangle 116">
              <a:extLst>
                <a:ext uri="{FF2B5EF4-FFF2-40B4-BE49-F238E27FC236}">
                  <a16:creationId xmlns:a16="http://schemas.microsoft.com/office/drawing/2014/main" id="{26828459-A840-4B10-B66E-150912C2EF80}"/>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64F3BBEC-64B8-4E7C-B292-5922FB7756C8}"/>
                </a:ext>
              </a:extLst>
            </p:cNvPr>
            <p:cNvSpPr txBox="1"/>
            <p:nvPr/>
          </p:nvSpPr>
          <p:spPr>
            <a:xfrm>
              <a:off x="5505004" y="1237727"/>
              <a:ext cx="1665468" cy="369332"/>
            </a:xfrm>
            <a:prstGeom prst="rect">
              <a:avLst/>
            </a:prstGeom>
            <a:noFill/>
          </p:spPr>
          <p:txBody>
            <a:bodyPr wrap="square" rtlCol="0">
              <a:spAutoFit/>
            </a:bodyPr>
            <a:lstStyle/>
            <a:p>
              <a:pPr algn="ctr"/>
              <a:r>
                <a:rPr lang="en-GB" dirty="0">
                  <a:solidFill>
                    <a:srgbClr val="FFFF00"/>
                  </a:solidFill>
                </a:rPr>
                <a:t>3 mph</a:t>
              </a:r>
              <a:endParaRPr lang="en-US" dirty="0">
                <a:solidFill>
                  <a:srgbClr val="FFFF00"/>
                </a:solidFill>
              </a:endParaRPr>
            </a:p>
          </p:txBody>
        </p:sp>
        <p:sp>
          <p:nvSpPr>
            <p:cNvPr id="119" name="TextBox 118">
              <a:extLst>
                <a:ext uri="{FF2B5EF4-FFF2-40B4-BE49-F238E27FC236}">
                  <a16:creationId xmlns:a16="http://schemas.microsoft.com/office/drawing/2014/main" id="{1618728E-6E38-49F1-AEA6-D4553F3C3693}"/>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grpSp>
          <p:nvGrpSpPr>
            <p:cNvPr id="120" name="Group 119">
              <a:extLst>
                <a:ext uri="{FF2B5EF4-FFF2-40B4-BE49-F238E27FC236}">
                  <a16:creationId xmlns:a16="http://schemas.microsoft.com/office/drawing/2014/main" id="{4D5EE5BD-0DEC-4332-ADAA-99428BCF76E3}"/>
                </a:ext>
              </a:extLst>
            </p:cNvPr>
            <p:cNvGrpSpPr/>
            <p:nvPr/>
          </p:nvGrpSpPr>
          <p:grpSpPr>
            <a:xfrm rot="9977615">
              <a:off x="6130475" y="167612"/>
              <a:ext cx="325563" cy="1116001"/>
              <a:chOff x="5949142" y="328552"/>
              <a:chExt cx="325563" cy="1308374"/>
            </a:xfrm>
            <a:effectLst>
              <a:outerShdw blurRad="50800" dist="38100" dir="2700000" algn="tl" rotWithShape="0">
                <a:schemeClr val="bg2">
                  <a:lumMod val="90000"/>
                  <a:alpha val="40000"/>
                </a:schemeClr>
              </a:outerShdw>
            </a:effectLst>
          </p:grpSpPr>
          <p:sp>
            <p:nvSpPr>
              <p:cNvPr id="126" name="Arrow: Left 125">
                <a:extLst>
                  <a:ext uri="{FF2B5EF4-FFF2-40B4-BE49-F238E27FC236}">
                    <a16:creationId xmlns:a16="http://schemas.microsoft.com/office/drawing/2014/main" id="{BBE0251E-F621-472D-801F-10AFD4E3659D}"/>
                  </a:ext>
                </a:extLst>
              </p:cNvPr>
              <p:cNvSpPr/>
              <p:nvPr/>
            </p:nvSpPr>
            <p:spPr>
              <a:xfrm rot="5400000">
                <a:off x="5803031" y="474901"/>
                <a:ext cx="618023"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Arrow: Left 124">
                <a:extLst>
                  <a:ext uri="{FF2B5EF4-FFF2-40B4-BE49-F238E27FC236}">
                    <a16:creationId xmlns:a16="http://schemas.microsoft.com/office/drawing/2014/main" id="{3E28B509-17F2-4FB6-99D9-D87829AFEB85}"/>
                  </a:ext>
                </a:extLst>
              </p:cNvPr>
              <p:cNvSpPr/>
              <p:nvPr/>
            </p:nvSpPr>
            <p:spPr>
              <a:xfrm rot="16200000">
                <a:off x="5802793" y="1165251"/>
                <a:ext cx="618024" cy="325325"/>
              </a:xfrm>
              <a:prstGeom prst="leftArrow">
                <a:avLst/>
              </a:pr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1" name="Rectangle 120">
              <a:extLst>
                <a:ext uri="{FF2B5EF4-FFF2-40B4-BE49-F238E27FC236}">
                  <a16:creationId xmlns:a16="http://schemas.microsoft.com/office/drawing/2014/main" id="{A0666C71-F7A7-4201-B75E-44B1FA7366A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F47D6200-31A7-48F3-BE71-0A2086A6FE42}"/>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2</a:t>
              </a:r>
              <a:endParaRPr lang="en-GB" dirty="0">
                <a:solidFill>
                  <a:srgbClr val="FFFF00"/>
                </a:solidFill>
              </a:endParaRPr>
            </a:p>
            <a:p>
              <a:pPr algn="ctr"/>
              <a:r>
                <a:rPr lang="en-GB" sz="2400" b="1" dirty="0">
                  <a:solidFill>
                    <a:srgbClr val="FFFF00"/>
                  </a:solidFill>
                </a:rPr>
                <a:t>150 yards</a:t>
              </a:r>
            </a:p>
            <a:p>
              <a:pPr algn="ctr"/>
              <a:r>
                <a:rPr lang="en-GB" sz="2400" b="1" dirty="0">
                  <a:solidFill>
                    <a:srgbClr val="FFFF00"/>
                  </a:solidFill>
                </a:rPr>
                <a:t>(137</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123" name="Picture 122">
              <a:extLst>
                <a:ext uri="{FF2B5EF4-FFF2-40B4-BE49-F238E27FC236}">
                  <a16:creationId xmlns:a16="http://schemas.microsoft.com/office/drawing/2014/main" id="{04041A24-0F38-4510-94CE-290A9A806356}"/>
                </a:ext>
              </a:extLst>
            </p:cNvPr>
            <p:cNvPicPr>
              <a:picLocks noChangeAspect="1"/>
            </p:cNvPicPr>
            <p:nvPr/>
          </p:nvPicPr>
          <p:blipFill>
            <a:blip r:embed="rId4"/>
            <a:stretch>
              <a:fillRect/>
            </a:stretch>
          </p:blipFill>
          <p:spPr>
            <a:xfrm>
              <a:off x="78957" y="4848438"/>
              <a:ext cx="6629399" cy="1210799"/>
            </a:xfrm>
            <a:prstGeom prst="rect">
              <a:avLst/>
            </a:prstGeom>
          </p:spPr>
        </p:pic>
      </p:grpSp>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5"/>
          <a:srcRect b="51848"/>
          <a:stretch/>
        </p:blipFill>
        <p:spPr>
          <a:xfrm>
            <a:off x="0" y="9141793"/>
            <a:ext cx="6858000" cy="748519"/>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45654A92-99F4-45C6-98BF-10D0276C9DC3}"/>
              </a:ext>
            </a:extLst>
          </p:cNvPr>
          <p:cNvSpPr/>
          <p:nvPr/>
        </p:nvSpPr>
        <p:spPr>
          <a:xfrm>
            <a:off x="6419585" y="86601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F2BEFCDA-B46F-4721-8FEB-8227ADC50D5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AD74B73B-0A9D-4656-A288-A67953D98CCE}"/>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50F318D-6BB6-40B7-9873-E6DE2F430E00}"/>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2" name="TextBox 41">
            <a:extLst>
              <a:ext uri="{FF2B5EF4-FFF2-40B4-BE49-F238E27FC236}">
                <a16:creationId xmlns:a16="http://schemas.microsoft.com/office/drawing/2014/main" id="{389BF0AC-FCA6-4999-BC62-C87CD96C3B9D}"/>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3" name="Group 42">
            <a:extLst>
              <a:ext uri="{FF2B5EF4-FFF2-40B4-BE49-F238E27FC236}">
                <a16:creationId xmlns:a16="http://schemas.microsoft.com/office/drawing/2014/main" id="{E08DD8A7-CE4B-4B35-9BD6-1CC89EFB141F}"/>
              </a:ext>
            </a:extLst>
          </p:cNvPr>
          <p:cNvGrpSpPr/>
          <p:nvPr/>
        </p:nvGrpSpPr>
        <p:grpSpPr>
          <a:xfrm>
            <a:off x="3687680" y="3229280"/>
            <a:ext cx="199746" cy="930228"/>
            <a:chOff x="4532020" y="6171249"/>
            <a:chExt cx="240568" cy="1024969"/>
          </a:xfrm>
        </p:grpSpPr>
        <p:cxnSp>
          <p:nvCxnSpPr>
            <p:cNvPr id="44" name="Straight Connector 43">
              <a:extLst>
                <a:ext uri="{FF2B5EF4-FFF2-40B4-BE49-F238E27FC236}">
                  <a16:creationId xmlns:a16="http://schemas.microsoft.com/office/drawing/2014/main" id="{79548B60-1F3B-4389-87C4-21FC410907AD}"/>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Isosceles Triangle 44">
              <a:extLst>
                <a:ext uri="{FF2B5EF4-FFF2-40B4-BE49-F238E27FC236}">
                  <a16:creationId xmlns:a16="http://schemas.microsoft.com/office/drawing/2014/main" id="{ECBDBD9B-8277-4741-826B-B641A5E52DC4}"/>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Arrow: Right 45">
            <a:hlinkClick r:id="rId10" action="ppaction://hlinksldjump"/>
            <a:extLst>
              <a:ext uri="{FF2B5EF4-FFF2-40B4-BE49-F238E27FC236}">
                <a16:creationId xmlns:a16="http://schemas.microsoft.com/office/drawing/2014/main" id="{704D250F-F24E-4B2A-8EB8-411F7E71FC0F}"/>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054414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20394 -0.81699 " pathEditMode="relative" rAng="0" ptsTypes="AA">
                                          <p:cBhvr>
                                            <p:cTn id="6" dur="2000" fill="hold"/>
                                            <p:tgtEl>
                                              <p:spTgt spid="23"/>
                                            </p:tgtEl>
                                            <p:attrNameLst>
                                              <p:attrName>ppt_x</p:attrName>
                                              <p:attrName>ppt_y</p:attrName>
                                            </p:attrNameLst>
                                          </p:cBhvr>
                                          <p:rCtr x="-9144" y="-39519"/>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20393 -0.81699 L -0.06227 -0.6718 " pathEditMode="relative" rAng="0" ptsTypes="AA" p14:bounceEnd="16000">
                                          <p:cBhvr>
                                            <p:cTn id="9" dur="2000" fill="hold"/>
                                            <p:tgtEl>
                                              <p:spTgt spid="23"/>
                                            </p:tgtEl>
                                            <p:attrNameLst>
                                              <p:attrName>ppt_x</p:attrName>
                                              <p:attrName>ppt_y</p:attrName>
                                            </p:attrNameLst>
                                          </p:cBhvr>
                                          <p:rCtr x="7083" y="726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0" presetClass="path" presetSubtype="0" accel="52000" decel="31000" fill="hold" nodeType="afterEffect">
                                      <p:stCondLst>
                                        <p:cond delay="0"/>
                                      </p:stCondLst>
                                      <p:childTnLst>
                                        <p:animMotion origin="layout" path="M -0.06227 -0.6718 L -0.06227 -0.67164 C -0.05694 -0.66939 -0.04953 -0.66779 -0.04537 -0.66378 C -0.04421 -0.66266 -0.05254 -0.6641 -0.05278 -0.6625 C -0.05416 -0.65641 -0.05139 -0.65016 -0.05023 -0.64407 C -0.04953 -0.61699 -0.05023 -0.58943 -0.04815 -0.56218 C -0.04791 -0.5601 -0.04491 -0.55866 -0.04305 -0.55705 C -0.03819 -0.55385 -0.03403 -0.55321 -0.02801 -0.55209 C -0.01504 -0.53894 -0.03241 -0.55481 -0.01551 -0.54407 C -0.00347 -0.5359 -0.01736 -0.54119 -0.00509 -0.53734 L -0.00509 -0.5367 " pathEditMode="relative" rAng="0" ptsTypes="AAAAAAAAAAA">
                                          <p:cBhvr>
                                            <p:cTn id="14" dur="2000" fill="hold"/>
                                            <p:tgtEl>
                                              <p:spTgt spid="23"/>
                                            </p:tgtEl>
                                            <p:attrNameLst>
                                              <p:attrName>ppt_x</p:attrName>
                                              <p:attrName>ppt_y</p:attrName>
                                            </p:attrNameLst>
                                          </p:cBhvr>
                                          <p:rCtr x="2847" y="6747"/>
                                        </p:animMotion>
                                      </p:childTnLst>
                                    </p:cTn>
                                  </p:par>
                                </p:childTnLst>
                              </p:cTn>
                            </p:par>
                            <p:par>
                              <p:cTn id="15" fill="hold">
                                <p:stCondLst>
                                  <p:cond delay="60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1000"/>
                                            <p:tgtEl>
                                              <p:spTgt spid="41"/>
                                            </p:tgtEl>
                                            <p:attrNameLst>
                                              <p:attrName>ppt_y</p:attrName>
                                            </p:attrNameLst>
                                          </p:cBhvr>
                                          <p:tavLst>
                                            <p:tav tm="0">
                                              <p:val>
                                                <p:strVal val="#ppt_y-#ppt_h*1.125000"/>
                                              </p:val>
                                            </p:tav>
                                            <p:tav tm="100000">
                                              <p:val>
                                                <p:strVal val="#ppt_y"/>
                                              </p:val>
                                            </p:tav>
                                          </p:tavLst>
                                        </p:anim>
                                        <p:animEffect transition="in" filter="wipe(down)">
                                          <p:cBhvr>
                                            <p:cTn id="21" dur="1000"/>
                                            <p:tgtEl>
                                              <p:spTgt spid="41"/>
                                            </p:tgtEl>
                                          </p:cBhvr>
                                        </p:animEffect>
                                      </p:childTnLst>
                                    </p:cTn>
                                  </p:par>
                                  <p:par>
                                    <p:cTn id="22" presetID="12" presetClass="entr" presetSubtype="4" fill="hold" nodeType="withEffect">
                                      <p:stCondLst>
                                        <p:cond delay="10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up)">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20394 -0.81699 " pathEditMode="relative" rAng="0" ptsTypes="AA">
                                          <p:cBhvr>
                                            <p:cTn id="6" dur="2000" fill="hold"/>
                                            <p:tgtEl>
                                              <p:spTgt spid="23"/>
                                            </p:tgtEl>
                                            <p:attrNameLst>
                                              <p:attrName>ppt_x</p:attrName>
                                              <p:attrName>ppt_y</p:attrName>
                                            </p:attrNameLst>
                                          </p:cBhvr>
                                          <p:rCtr x="-9144" y="-39519"/>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20393 -0.81699 L -0.06227 -0.6718 " pathEditMode="relative" rAng="0" ptsTypes="AA">
                                          <p:cBhvr>
                                            <p:cTn id="9" dur="2000" fill="hold"/>
                                            <p:tgtEl>
                                              <p:spTgt spid="23"/>
                                            </p:tgtEl>
                                            <p:attrNameLst>
                                              <p:attrName>ppt_x</p:attrName>
                                              <p:attrName>ppt_y</p:attrName>
                                            </p:attrNameLst>
                                          </p:cBhvr>
                                          <p:rCtr x="7083" y="726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0" presetClass="path" presetSubtype="0" accel="52000" decel="31000" fill="hold" nodeType="afterEffect">
                                      <p:stCondLst>
                                        <p:cond delay="0"/>
                                      </p:stCondLst>
                                      <p:childTnLst>
                                        <p:animMotion origin="layout" path="M -0.06227 -0.6718 L -0.06227 -0.67164 C -0.05694 -0.66939 -0.04953 -0.66779 -0.04537 -0.66378 C -0.04421 -0.66266 -0.05254 -0.6641 -0.05278 -0.6625 C -0.05416 -0.65641 -0.05139 -0.65016 -0.05023 -0.64407 C -0.04953 -0.61699 -0.05023 -0.58943 -0.04815 -0.56218 C -0.04791 -0.5601 -0.04491 -0.55866 -0.04305 -0.55705 C -0.03819 -0.55385 -0.03403 -0.55321 -0.02801 -0.55209 C -0.01504 -0.53894 -0.03241 -0.55481 -0.01551 -0.54407 C -0.00347 -0.5359 -0.01736 -0.54119 -0.00509 -0.53734 L -0.00509 -0.5367 " pathEditMode="relative" rAng="0" ptsTypes="AAAAAAAAAAA">
                                          <p:cBhvr>
                                            <p:cTn id="14" dur="2000" fill="hold"/>
                                            <p:tgtEl>
                                              <p:spTgt spid="23"/>
                                            </p:tgtEl>
                                            <p:attrNameLst>
                                              <p:attrName>ppt_x</p:attrName>
                                              <p:attrName>ppt_y</p:attrName>
                                            </p:attrNameLst>
                                          </p:cBhvr>
                                          <p:rCtr x="2847" y="6747"/>
                                        </p:animMotion>
                                      </p:childTnLst>
                                    </p:cTn>
                                  </p:par>
                                </p:childTnLst>
                              </p:cTn>
                            </p:par>
                            <p:par>
                              <p:cTn id="15" fill="hold">
                                <p:stCondLst>
                                  <p:cond delay="6000"/>
                                </p:stCondLst>
                                <p:childTnLst>
                                  <p:par>
                                    <p:cTn id="16" presetID="1"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1000"/>
                                            <p:tgtEl>
                                              <p:spTgt spid="41"/>
                                            </p:tgtEl>
                                            <p:attrNameLst>
                                              <p:attrName>ppt_y</p:attrName>
                                            </p:attrNameLst>
                                          </p:cBhvr>
                                          <p:tavLst>
                                            <p:tav tm="0">
                                              <p:val>
                                                <p:strVal val="#ppt_y-#ppt_h*1.125000"/>
                                              </p:val>
                                            </p:tav>
                                            <p:tav tm="100000">
                                              <p:val>
                                                <p:strVal val="#ppt_y"/>
                                              </p:val>
                                            </p:tav>
                                          </p:tavLst>
                                        </p:anim>
                                        <p:animEffect transition="in" filter="wipe(down)">
                                          <p:cBhvr>
                                            <p:cTn id="21" dur="1000"/>
                                            <p:tgtEl>
                                              <p:spTgt spid="41"/>
                                            </p:tgtEl>
                                          </p:cBhvr>
                                        </p:animEffect>
                                      </p:childTnLst>
                                    </p:cTn>
                                  </p:par>
                                  <p:par>
                                    <p:cTn id="22" presetID="12" presetClass="entr" presetSubtype="4" fill="hold" nodeType="withEffect">
                                      <p:stCondLst>
                                        <p:cond delay="100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p:tgtEl>
                                              <p:spTgt spid="43"/>
                                            </p:tgtEl>
                                            <p:attrNameLst>
                                              <p:attrName>ppt_y</p:attrName>
                                            </p:attrNameLst>
                                          </p:cBhvr>
                                          <p:tavLst>
                                            <p:tav tm="0">
                                              <p:val>
                                                <p:strVal val="#ppt_y+#ppt_h*1.125000"/>
                                              </p:val>
                                            </p:tav>
                                            <p:tav tm="100000">
                                              <p:val>
                                                <p:strVal val="#ppt_y"/>
                                              </p:val>
                                            </p:tav>
                                          </p:tavLst>
                                        </p:anim>
                                        <p:animEffect transition="in" filter="wipe(up)">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sp>
        <p:nvSpPr>
          <p:cNvPr id="2" name="Rectangle 1">
            <a:extLst>
              <a:ext uri="{FF2B5EF4-FFF2-40B4-BE49-F238E27FC236}">
                <a16:creationId xmlns:a16="http://schemas.microsoft.com/office/drawing/2014/main" id="{EB0A85D8-B93C-44B5-BF9D-827C032E9B08}"/>
              </a:ext>
            </a:extLst>
          </p:cNvPr>
          <p:cNvSpPr/>
          <p:nvPr/>
        </p:nvSpPr>
        <p:spPr>
          <a:xfrm>
            <a:off x="3870915" y="8676004"/>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5875D27-78F2-4EAB-BBFF-03D9D1AEE5E6}"/>
              </a:ext>
            </a:extLst>
          </p:cNvPr>
          <p:cNvSpPr/>
          <p:nvPr/>
        </p:nvSpPr>
        <p:spPr>
          <a:xfrm>
            <a:off x="3879585" y="86728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E0ED912B-1495-4135-B770-8E58AA671AE0}"/>
              </a:ext>
            </a:extLst>
          </p:cNvPr>
          <p:cNvGrpSpPr/>
          <p:nvPr/>
        </p:nvGrpSpPr>
        <p:grpSpPr>
          <a:xfrm>
            <a:off x="5746034" y="-165"/>
            <a:ext cx="1087801" cy="1832035"/>
            <a:chOff x="5746034" y="-165"/>
            <a:chExt cx="1087801" cy="1832035"/>
          </a:xfrm>
        </p:grpSpPr>
        <p:sp>
          <p:nvSpPr>
            <p:cNvPr id="67" name="Rectangle 66">
              <a:extLst>
                <a:ext uri="{FF2B5EF4-FFF2-40B4-BE49-F238E27FC236}">
                  <a16:creationId xmlns:a16="http://schemas.microsoft.com/office/drawing/2014/main" id="{F37F985C-9247-4267-B2C5-A72BEC142190}"/>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9E35CD3-B7D7-45CB-B13C-46F3C29B0791}"/>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74" name="TextBox 73">
              <a:extLst>
                <a:ext uri="{FF2B5EF4-FFF2-40B4-BE49-F238E27FC236}">
                  <a16:creationId xmlns:a16="http://schemas.microsoft.com/office/drawing/2014/main" id="{5D95079D-C19D-4A1F-AE5B-AC5FC5CAAC84}"/>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75" name="Arrow: Left 74">
              <a:extLst>
                <a:ext uri="{FF2B5EF4-FFF2-40B4-BE49-F238E27FC236}">
                  <a16:creationId xmlns:a16="http://schemas.microsoft.com/office/drawing/2014/main" id="{05234993-EFA0-4F92-BB8E-5749AD8313B6}"/>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4B1D1875-20B2-43DD-936D-AB229E789981}"/>
              </a:ext>
            </a:extLst>
          </p:cNvPr>
          <p:cNvSpPr txBox="1"/>
          <p:nvPr/>
        </p:nvSpPr>
        <p:spPr>
          <a:xfrm>
            <a:off x="345750" y="7206289"/>
            <a:ext cx="1770433" cy="369332"/>
          </a:xfrm>
          <a:prstGeom prst="rect">
            <a:avLst/>
          </a:prstGeom>
          <a:noFill/>
          <a:effectLst>
            <a:glow rad="228600">
              <a:schemeClr val="accent6">
                <a:satMod val="175000"/>
                <a:alpha val="40000"/>
              </a:schemeClr>
            </a:glow>
          </a:effectLst>
        </p:spPr>
        <p:txBody>
          <a:bodyPr wrap="square" rtlCol="0">
            <a:spAutoFit/>
          </a:bodyPr>
          <a:lstStyle/>
          <a:p>
            <a:pPr algn="ctr"/>
            <a:r>
              <a:rPr lang="en-GB" dirty="0">
                <a:solidFill>
                  <a:srgbClr val="FFFF00"/>
                </a:solidFill>
              </a:rPr>
              <a:t>Club Selected</a:t>
            </a:r>
            <a:endParaRPr lang="en-US" dirty="0">
              <a:solidFill>
                <a:srgbClr val="FFFF00"/>
              </a:solidFill>
            </a:endParaRPr>
          </a:p>
        </p:txBody>
      </p:sp>
      <p:pic>
        <p:nvPicPr>
          <p:cNvPr id="61" name="Picture 60">
            <a:hlinkClick r:id="rId6" action="ppaction://hlinksldjump"/>
            <a:extLst>
              <a:ext uri="{FF2B5EF4-FFF2-40B4-BE49-F238E27FC236}">
                <a16:creationId xmlns:a16="http://schemas.microsoft.com/office/drawing/2014/main" id="{59377E8D-3C3C-4393-912C-7B449783484A}"/>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5508" y="7652992"/>
            <a:ext cx="559181" cy="1139542"/>
          </a:xfrm>
          <a:prstGeom prst="rect">
            <a:avLst/>
          </a:prstGeom>
        </p:spPr>
      </p:pic>
      <p:pic>
        <p:nvPicPr>
          <p:cNvPr id="62" name="Picture 61">
            <a:extLst>
              <a:ext uri="{FF2B5EF4-FFF2-40B4-BE49-F238E27FC236}">
                <a16:creationId xmlns:a16="http://schemas.microsoft.com/office/drawing/2014/main" id="{A66E822D-6123-4219-AA75-E49150DEBD5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10000" b="90000" l="10000" r="90000">
                        <a14:foregroundMark x1="66667" y1="27039" x2="66667" y2="27039"/>
                        <a14:foregroundMark x1="60494" y1="40343" x2="60494" y2="40343"/>
                        <a14:foregroundMark x1="60494" y1="62661" x2="60494" y2="62661"/>
                        <a14:foregroundMark x1="58025" y1="9871" x2="60494" y2="67382"/>
                      </a14:backgroundRemoval>
                    </a14:imgEffect>
                  </a14:imgLayer>
                </a14:imgProps>
              </a:ext>
              <a:ext uri="{28A0092B-C50C-407E-A947-70E740481C1C}">
                <a14:useLocalDpi xmlns:a14="http://schemas.microsoft.com/office/drawing/2010/main"/>
              </a:ext>
            </a:extLst>
          </a:blip>
          <a:srcRect/>
          <a:stretch/>
        </p:blipFill>
        <p:spPr>
          <a:xfrm>
            <a:off x="1810665" y="7627278"/>
            <a:ext cx="414251" cy="1190971"/>
          </a:xfrm>
          <a:prstGeom prst="rect">
            <a:avLst/>
          </a:prstGeom>
        </p:spPr>
      </p:pic>
      <p:pic>
        <p:nvPicPr>
          <p:cNvPr id="63" name="Picture 62">
            <a:extLst>
              <a:ext uri="{FF2B5EF4-FFF2-40B4-BE49-F238E27FC236}">
                <a16:creationId xmlns:a16="http://schemas.microsoft.com/office/drawing/2014/main" id="{BFD76250-B939-452E-B7F4-E27E093E3B57}"/>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340917" y="7636744"/>
            <a:ext cx="444416" cy="1172039"/>
          </a:xfrm>
          <a:prstGeom prst="rect">
            <a:avLst/>
          </a:prstGeom>
        </p:spPr>
      </p:pic>
      <p:pic>
        <p:nvPicPr>
          <p:cNvPr id="64" name="Picture 63">
            <a:extLst>
              <a:ext uri="{FF2B5EF4-FFF2-40B4-BE49-F238E27FC236}">
                <a16:creationId xmlns:a16="http://schemas.microsoft.com/office/drawing/2014/main" id="{1EC7E558-6629-4249-B61C-B0FF29DE14F5}"/>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75942" y="7664445"/>
            <a:ext cx="473222" cy="1116637"/>
          </a:xfrm>
          <a:prstGeom prst="rect">
            <a:avLst/>
          </a:prstGeom>
          <a:effectLst>
            <a:glow rad="228600">
              <a:schemeClr val="accent4">
                <a:satMod val="175000"/>
                <a:alpha val="40000"/>
              </a:schemeClr>
            </a:glow>
          </a:effectLst>
        </p:spPr>
      </p:pic>
      <p:pic>
        <p:nvPicPr>
          <p:cNvPr id="68" name="Picture 67">
            <a:hlinkClick r:id="rId15" action="ppaction://hlinksldjump"/>
            <a:extLst>
              <a:ext uri="{FF2B5EF4-FFF2-40B4-BE49-F238E27FC236}">
                <a16:creationId xmlns:a16="http://schemas.microsoft.com/office/drawing/2014/main" id="{41D7EDCF-19CD-4B03-899F-586B42C11FFF}"/>
              </a:ext>
            </a:extLst>
          </p:cNvPr>
          <p:cNvPicPr>
            <a:picLocks noChangeAspect="1"/>
          </p:cNvPicPr>
          <p:nvPr/>
        </p:nvPicPr>
        <p:blipFill rotWithShape="1">
          <a:blip r:embed="rId16" cstate="email">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86149" y="7674186"/>
            <a:ext cx="446611" cy="1097154"/>
          </a:xfrm>
          <a:prstGeom prst="rect">
            <a:avLst/>
          </a:prstGeom>
        </p:spPr>
      </p:pic>
      <p:sp>
        <p:nvSpPr>
          <p:cNvPr id="69" name="TextBox 68">
            <a:extLst>
              <a:ext uri="{FF2B5EF4-FFF2-40B4-BE49-F238E27FC236}">
                <a16:creationId xmlns:a16="http://schemas.microsoft.com/office/drawing/2014/main" id="{71F72448-35EC-4847-8968-5ABF63604B3C}"/>
              </a:ext>
            </a:extLst>
          </p:cNvPr>
          <p:cNvSpPr txBox="1"/>
          <p:nvPr/>
        </p:nvSpPr>
        <p:spPr>
          <a:xfrm>
            <a:off x="94072" y="8685239"/>
            <a:ext cx="2194344" cy="369332"/>
          </a:xfrm>
          <a:prstGeom prst="rect">
            <a:avLst/>
          </a:prstGeom>
          <a:noFill/>
        </p:spPr>
        <p:txBody>
          <a:bodyPr wrap="square" rtlCol="0">
            <a:spAutoFit/>
          </a:bodyPr>
          <a:lstStyle/>
          <a:p>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D  4</a:t>
            </a:r>
            <a:r>
              <a:rPr lang="en-GB" sz="1200" dirty="0">
                <a:solidFill>
                  <a:srgbClr val="003300"/>
                </a:solidFill>
                <a:latin typeface="Verdana" panose="020B0604030504040204" pitchFamily="34" charset="0"/>
                <a:ea typeface="Verdana" panose="020B0604030504040204" pitchFamily="34" charset="0"/>
                <a:cs typeface="Verdana" panose="020B0604030504040204" pitchFamily="34" charset="0"/>
              </a:rPr>
              <a:t>W</a:t>
            </a:r>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  3    5    7</a:t>
            </a:r>
            <a:endParaRPr lang="en-US"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pic>
        <p:nvPicPr>
          <p:cNvPr id="81" name="Picture 80">
            <a:extLst>
              <a:ext uri="{FF2B5EF4-FFF2-40B4-BE49-F238E27FC236}">
                <a16:creationId xmlns:a16="http://schemas.microsoft.com/office/drawing/2014/main" id="{942C814E-23F3-4603-81EF-CFB51B07633C}"/>
              </a:ext>
            </a:extLst>
          </p:cNvPr>
          <p:cNvPicPr>
            <a:picLocks noChangeAspect="1"/>
          </p:cNvPicPr>
          <p:nvPr/>
        </p:nvPicPr>
        <p:blipFill rotWithShape="1">
          <a:blip r:embed="rId18">
            <a:extLst>
              <a:ext uri="{BEBA8EAE-BF5A-486C-A8C5-ECC9F3942E4B}">
                <a14:imgProps xmlns:a14="http://schemas.microsoft.com/office/drawing/2010/main">
                  <a14:imgLayer r:embed="rId19">
                    <a14:imgEffect>
                      <a14:backgroundRemoval t="5584" b="96785" l="56176" r="94924">
                        <a14:foregroundMark x1="79526" y1="83249" x2="79526" y2="83249"/>
                        <a14:foregroundMark x1="75973" y1="89509" x2="75973" y2="89509"/>
                      </a14:backgroundRemoval>
                    </a14:imgEffect>
                  </a14:imgLayer>
                </a14:imgProps>
              </a:ext>
              <a:ext uri="{28A0092B-C50C-407E-A947-70E740481C1C}">
                <a14:useLocalDpi xmlns:a14="http://schemas.microsoft.com/office/drawing/2010/main" val="0"/>
              </a:ext>
            </a:extLst>
          </a:blip>
          <a:srcRect l="51522"/>
          <a:stretch/>
        </p:blipFill>
        <p:spPr>
          <a:xfrm>
            <a:off x="2240978" y="7344731"/>
            <a:ext cx="1061389" cy="2534711"/>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20">
            <a:extLst>
              <a:ext uri="{BEBA8EAE-BF5A-486C-A8C5-ECC9F3942E4B}">
                <a14:imgProps xmlns:a14="http://schemas.microsoft.com/office/drawing/2010/main">
                  <a14:imgLayer r:embed="rId21">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2339" y="9520212"/>
            <a:ext cx="72000" cy="84799"/>
          </a:xfrm>
          <a:prstGeom prst="rect">
            <a:avLst/>
          </a:prstGeom>
        </p:spPr>
      </p:pic>
      <p:sp>
        <p:nvSpPr>
          <p:cNvPr id="55" name="Rectangle 54">
            <a:hlinkClick r:id="rId15" action="ppaction://hlinksldjump"/>
            <a:extLst>
              <a:ext uri="{FF2B5EF4-FFF2-40B4-BE49-F238E27FC236}">
                <a16:creationId xmlns:a16="http://schemas.microsoft.com/office/drawing/2014/main" id="{7F199E0C-6F18-4D2F-97DB-3815D7A63CD7}"/>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hlinkClick r:id="rId22" action="ppaction://hlinksldjump"/>
            <a:extLst>
              <a:ext uri="{FF2B5EF4-FFF2-40B4-BE49-F238E27FC236}">
                <a16:creationId xmlns:a16="http://schemas.microsoft.com/office/drawing/2014/main" id="{0F0ED096-1346-445E-B13F-D4C72D88F1E4}"/>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hlinkClick r:id="rId23" action="ppaction://hlinksldjump"/>
            <a:extLst>
              <a:ext uri="{FF2B5EF4-FFF2-40B4-BE49-F238E27FC236}">
                <a16:creationId xmlns:a16="http://schemas.microsoft.com/office/drawing/2014/main" id="{E7ACA6CF-41F3-430A-9484-4B1F70BCA0FD}"/>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24" action="ppaction://hlinksldjump"/>
            <a:extLst>
              <a:ext uri="{FF2B5EF4-FFF2-40B4-BE49-F238E27FC236}">
                <a16:creationId xmlns:a16="http://schemas.microsoft.com/office/drawing/2014/main" id="{7512B83F-07E9-4F0B-B955-84325669387A}"/>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25" action="ppaction://hlinksldjump"/>
            <a:extLst>
              <a:ext uri="{FF2B5EF4-FFF2-40B4-BE49-F238E27FC236}">
                <a16:creationId xmlns:a16="http://schemas.microsoft.com/office/drawing/2014/main" id="{97A3492D-542F-4490-AC22-08402EF01575}"/>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hlinkClick r:id="rId26" action="ppaction://hlinksldjump"/>
            <a:extLst>
              <a:ext uri="{FF2B5EF4-FFF2-40B4-BE49-F238E27FC236}">
                <a16:creationId xmlns:a16="http://schemas.microsoft.com/office/drawing/2014/main" id="{CE1A1494-0011-448A-B252-F4B7A9651259}"/>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hlinkClick r:id="rId27" action="ppaction://hlinksldjump"/>
            <a:extLst>
              <a:ext uri="{FF2B5EF4-FFF2-40B4-BE49-F238E27FC236}">
                <a16:creationId xmlns:a16="http://schemas.microsoft.com/office/drawing/2014/main" id="{2A26751D-DDD3-42FA-A652-700CEB513E54}"/>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hlinkClick r:id="rId6" action="ppaction://hlinksldjump"/>
            <a:extLst>
              <a:ext uri="{FF2B5EF4-FFF2-40B4-BE49-F238E27FC236}">
                <a16:creationId xmlns:a16="http://schemas.microsoft.com/office/drawing/2014/main" id="{CD17A916-487D-4E5E-8C3D-5E103CD8374B}"/>
              </a:ext>
            </a:extLst>
          </p:cNvPr>
          <p:cNvSpPr/>
          <p:nvPr/>
        </p:nvSpPr>
        <p:spPr>
          <a:xfrm>
            <a:off x="2227617" y="7584684"/>
            <a:ext cx="932026" cy="21740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69">
            <a:extLst>
              <a:ext uri="{FF2B5EF4-FFF2-40B4-BE49-F238E27FC236}">
                <a16:creationId xmlns:a16="http://schemas.microsoft.com/office/drawing/2014/main" id="{36C0C364-45D1-4915-959C-D8C5777C8DC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61538" y="7493110"/>
            <a:ext cx="1869475" cy="22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20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0"/>
                                        </p:tgtEl>
                                      </p:cBhvr>
                                    </p:animEffect>
                                    <p:set>
                                      <p:cBhvr>
                                        <p:cTn id="7" dur="1" fill="hold">
                                          <p:stCondLst>
                                            <p:cond delay="499"/>
                                          </p:stCondLst>
                                        </p:cTn>
                                        <p:tgtEl>
                                          <p:spTgt spid="7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fade">
                                      <p:cBhvr>
                                        <p:cTn id="10" dur="500"/>
                                        <p:tgtEl>
                                          <p:spTgt spid="81"/>
                                        </p:tgtEl>
                                      </p:cBhvr>
                                    </p:animEffect>
                                  </p:childTnLst>
                                </p:cTn>
                              </p:par>
                              <p:par>
                                <p:cTn id="11" presetID="42" presetClass="path" presetSubtype="0" accel="50000" decel="50000" fill="hold" grpId="0" nodeType="withEffect">
                                  <p:stCondLst>
                                    <p:cond delay="500"/>
                                  </p:stCondLst>
                                  <p:childTnLst>
                                    <p:animMotion origin="layout" path="M 1.85185E-6 -1.02564E-6 L 0.36366 -0.00272 " pathEditMode="relative" rAng="0" ptsTypes="AA">
                                      <p:cBhvr>
                                        <p:cTn id="12" dur="4500" fill="hold"/>
                                        <p:tgtEl>
                                          <p:spTgt spid="56"/>
                                        </p:tgtEl>
                                        <p:attrNameLst>
                                          <p:attrName>ppt_x</p:attrName>
                                          <p:attrName>ppt_y</p:attrName>
                                        </p:attrNameLst>
                                      </p:cBhvr>
                                      <p:rCtr x="18171" y="-144"/>
                                    </p:animMotion>
                                  </p:childTnLst>
                                </p:cTn>
                              </p:par>
                              <p:par>
                                <p:cTn id="13" presetID="1" presetClass="exit" presetSubtype="0" fill="hold" grpId="0" nodeType="withEffect">
                                  <p:stCondLst>
                                    <p:cond delay="400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grpId="0" nodeType="withEffect">
                                  <p:stCondLst>
                                    <p:cond delay="350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grpId="0" nodeType="withEffect">
                                  <p:stCondLst>
                                    <p:cond delay="3000"/>
                                  </p:stCondLst>
                                  <p:childTnLst>
                                    <p:set>
                                      <p:cBhvr>
                                        <p:cTn id="18" dur="1" fill="hold">
                                          <p:stCondLst>
                                            <p:cond delay="0"/>
                                          </p:stCondLst>
                                        </p:cTn>
                                        <p:tgtEl>
                                          <p:spTgt spid="77"/>
                                        </p:tgtEl>
                                        <p:attrNameLst>
                                          <p:attrName>style.visibility</p:attrName>
                                        </p:attrNameLst>
                                      </p:cBhvr>
                                      <p:to>
                                        <p:strVal val="hidden"/>
                                      </p:to>
                                    </p:set>
                                  </p:childTnLst>
                                </p:cTn>
                              </p:par>
                              <p:par>
                                <p:cTn id="19" presetID="1" presetClass="exit" presetSubtype="0" fill="hold" grpId="0" nodeType="withEffect">
                                  <p:stCondLst>
                                    <p:cond delay="2500"/>
                                  </p:stCondLst>
                                  <p:childTnLst>
                                    <p:set>
                                      <p:cBhvr>
                                        <p:cTn id="20" dur="1" fill="hold">
                                          <p:stCondLst>
                                            <p:cond delay="0"/>
                                          </p:stCondLst>
                                        </p:cTn>
                                        <p:tgtEl>
                                          <p:spTgt spid="85"/>
                                        </p:tgtEl>
                                        <p:attrNameLst>
                                          <p:attrName>style.visibility</p:attrName>
                                        </p:attrNameLst>
                                      </p:cBhvr>
                                      <p:to>
                                        <p:strVal val="hidden"/>
                                      </p:to>
                                    </p:set>
                                  </p:childTnLst>
                                </p:cTn>
                              </p:par>
                              <p:par>
                                <p:cTn id="21" presetID="1" presetClass="exit" presetSubtype="0" fill="hold" grpId="0" nodeType="withEffect">
                                  <p:stCondLst>
                                    <p:cond delay="2000"/>
                                  </p:stCondLst>
                                  <p:childTnLst>
                                    <p:set>
                                      <p:cBhvr>
                                        <p:cTn id="22" dur="1" fill="hold">
                                          <p:stCondLst>
                                            <p:cond delay="0"/>
                                          </p:stCondLst>
                                        </p:cTn>
                                        <p:tgtEl>
                                          <p:spTgt spid="86"/>
                                        </p:tgtEl>
                                        <p:attrNameLst>
                                          <p:attrName>style.visibility</p:attrName>
                                        </p:attrNameLst>
                                      </p:cBhvr>
                                      <p:to>
                                        <p:strVal val="hidden"/>
                                      </p:to>
                                    </p:set>
                                  </p:childTnLst>
                                </p:cTn>
                              </p:par>
                              <p:par>
                                <p:cTn id="23" presetID="1" presetClass="exit" presetSubtype="0" fill="hold" grpId="0" nodeType="withEffect">
                                  <p:stCondLst>
                                    <p:cond delay="1500"/>
                                  </p:stCondLst>
                                  <p:childTnLst>
                                    <p:set>
                                      <p:cBhvr>
                                        <p:cTn id="24" dur="1" fill="hold">
                                          <p:stCondLst>
                                            <p:cond delay="0"/>
                                          </p:stCondLst>
                                        </p:cTn>
                                        <p:tgtEl>
                                          <p:spTgt spid="87"/>
                                        </p:tgtEl>
                                        <p:attrNameLst>
                                          <p:attrName>style.visibility</p:attrName>
                                        </p:attrNameLst>
                                      </p:cBhvr>
                                      <p:to>
                                        <p:strVal val="hidden"/>
                                      </p:to>
                                    </p:set>
                                  </p:childTnLst>
                                </p:cTn>
                              </p:par>
                              <p:par>
                                <p:cTn id="25" presetID="1" presetClass="exit" presetSubtype="0" fill="hold" grpId="0" nodeType="withEffect">
                                  <p:stCondLst>
                                    <p:cond delay="1000"/>
                                  </p:stCondLst>
                                  <p:childTnLst>
                                    <p:set>
                                      <p:cBhvr>
                                        <p:cTn id="26"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70"/>
                  </p:tgtEl>
                </p:cond>
              </p:nextCondLst>
            </p:seq>
          </p:childTnLst>
        </p:cTn>
      </p:par>
    </p:tnLst>
    <p:bldLst>
      <p:bldP spid="56" grpId="0" animBg="1"/>
      <p:bldP spid="57" grpId="0" animBg="1"/>
      <p:bldP spid="66" grpId="0" animBg="1"/>
      <p:bldP spid="77" grpId="0" animBg="1"/>
      <p:bldP spid="85" grpId="0" animBg="1"/>
      <p:bldP spid="86" grpId="0" animBg="1"/>
      <p:bldP spid="87" grpId="0" animBg="1"/>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chemeClr val="accent6">
                <a:lumMod val="40000"/>
                <a:lumOff val="60000"/>
              </a:schemeClr>
            </a:gs>
            <a:gs pos="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60" name="Picture 59">
            <a:extLst>
              <a:ext uri="{FF2B5EF4-FFF2-40B4-BE49-F238E27FC236}">
                <a16:creationId xmlns:a16="http://schemas.microsoft.com/office/drawing/2014/main" id="{DBF6A8A7-8EE2-4CD3-8C2A-B7EC1DAFCF2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84" b="96785" l="56176" r="94924">
                        <a14:foregroundMark x1="79526" y1="83249" x2="79526" y2="83249"/>
                        <a14:foregroundMark x1="75973" y1="89509" x2="75973" y2="89509"/>
                      </a14:backgroundRemoval>
                    </a14:imgEffect>
                  </a14:imgLayer>
                </a14:imgProps>
              </a:ext>
              <a:ext uri="{28A0092B-C50C-407E-A947-70E740481C1C}">
                <a14:useLocalDpi xmlns:a14="http://schemas.microsoft.com/office/drawing/2010/main" val="0"/>
              </a:ext>
            </a:extLst>
          </a:blip>
          <a:srcRect l="51522"/>
          <a:stretch/>
        </p:blipFill>
        <p:spPr>
          <a:xfrm>
            <a:off x="2149798" y="7271346"/>
            <a:ext cx="1061389" cy="2534711"/>
          </a:xfrm>
          <a:prstGeom prst="rect">
            <a:avLst/>
          </a:prstGeom>
        </p:spPr>
      </p:pic>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0915" y="8676004"/>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5875D27-78F2-4EAB-BBFF-03D9D1AEE5E6}"/>
              </a:ext>
            </a:extLst>
          </p:cNvPr>
          <p:cNvSpPr/>
          <p:nvPr/>
        </p:nvSpPr>
        <p:spPr>
          <a:xfrm>
            <a:off x="3879585" y="86728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hlinkClick r:id="rId8" action="ppaction://hlinksldjump"/>
            <a:extLst>
              <a:ext uri="{FF2B5EF4-FFF2-40B4-BE49-F238E27FC236}">
                <a16:creationId xmlns:a16="http://schemas.microsoft.com/office/drawing/2014/main" id="{7F199E0C-6F18-4D2F-97DB-3815D7A63CD7}"/>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hlinkClick r:id="rId9" action="ppaction://hlinksldjump"/>
            <a:extLst>
              <a:ext uri="{FF2B5EF4-FFF2-40B4-BE49-F238E27FC236}">
                <a16:creationId xmlns:a16="http://schemas.microsoft.com/office/drawing/2014/main" id="{0F0ED096-1346-445E-B13F-D4C72D88F1E4}"/>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hlinkClick r:id="rId10" action="ppaction://hlinksldjump"/>
            <a:extLst>
              <a:ext uri="{FF2B5EF4-FFF2-40B4-BE49-F238E27FC236}">
                <a16:creationId xmlns:a16="http://schemas.microsoft.com/office/drawing/2014/main" id="{E7ACA6CF-41F3-430A-9484-4B1F70BCA0FD}"/>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hlinkClick r:id="rId11" action="ppaction://hlinksldjump"/>
            <a:extLst>
              <a:ext uri="{FF2B5EF4-FFF2-40B4-BE49-F238E27FC236}">
                <a16:creationId xmlns:a16="http://schemas.microsoft.com/office/drawing/2014/main" id="{7512B83F-07E9-4F0B-B955-84325669387A}"/>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hlinkClick r:id="rId12" action="ppaction://hlinksldjump"/>
            <a:extLst>
              <a:ext uri="{FF2B5EF4-FFF2-40B4-BE49-F238E27FC236}">
                <a16:creationId xmlns:a16="http://schemas.microsoft.com/office/drawing/2014/main" id="{97A3492D-542F-4490-AC22-08402EF01575}"/>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hlinkClick r:id="rId13" action="ppaction://hlinksldjump"/>
            <a:extLst>
              <a:ext uri="{FF2B5EF4-FFF2-40B4-BE49-F238E27FC236}">
                <a16:creationId xmlns:a16="http://schemas.microsoft.com/office/drawing/2014/main" id="{CE1A1494-0011-448A-B252-F4B7A9651259}"/>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hlinkClick r:id="rId14" action="ppaction://hlinksldjump"/>
            <a:extLst>
              <a:ext uri="{FF2B5EF4-FFF2-40B4-BE49-F238E27FC236}">
                <a16:creationId xmlns:a16="http://schemas.microsoft.com/office/drawing/2014/main" id="{2A26751D-DDD3-42FA-A652-700CEB513E54}"/>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hlinkClick r:id="rId15" action="ppaction://hlinksldjump"/>
            <a:extLst>
              <a:ext uri="{FF2B5EF4-FFF2-40B4-BE49-F238E27FC236}">
                <a16:creationId xmlns:a16="http://schemas.microsoft.com/office/drawing/2014/main" id="{CD17A916-487D-4E5E-8C3D-5E103CD8374B}"/>
              </a:ext>
            </a:extLst>
          </p:cNvPr>
          <p:cNvSpPr/>
          <p:nvPr/>
        </p:nvSpPr>
        <p:spPr>
          <a:xfrm>
            <a:off x="2226180" y="7500564"/>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B90DD589-04C5-4802-A30B-A72766B24439}"/>
              </a:ext>
            </a:extLst>
          </p:cNvPr>
          <p:cNvGrpSpPr/>
          <p:nvPr/>
        </p:nvGrpSpPr>
        <p:grpSpPr>
          <a:xfrm>
            <a:off x="0" y="-175930"/>
            <a:ext cx="6689086" cy="2867851"/>
            <a:chOff x="0" y="-175930"/>
            <a:chExt cx="6689086" cy="2867851"/>
          </a:xfrm>
        </p:grpSpPr>
        <p:pic>
          <p:nvPicPr>
            <p:cNvPr id="73" name="Picture 72" descr="C:\Users\John\AppData\Local\Microsoft\Windows\INetCache\IE\OR78G3LH\tree-oak400px[1].png">
              <a:extLst>
                <a:ext uri="{FF2B5EF4-FFF2-40B4-BE49-F238E27FC236}">
                  <a16:creationId xmlns:a16="http://schemas.microsoft.com/office/drawing/2014/main" id="{E01440CA-91E1-4CD4-86F8-C44B98AD045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4" name="Picture 2" descr="C:\Users\John\AppData\Local\Microsoft\Windows\INetCache\IE\OR78G3LH\tree-oak400px[1].png">
              <a:extLst>
                <a:ext uri="{FF2B5EF4-FFF2-40B4-BE49-F238E27FC236}">
                  <a16:creationId xmlns:a16="http://schemas.microsoft.com/office/drawing/2014/main" id="{A364085B-B6EB-4185-9782-1D98EC40991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5" name="Picture 2" descr="C:\Users\John\AppData\Local\Microsoft\Windows\INetCache\IE\OR78G3LH\tree-oak400px[1].png">
              <a:extLst>
                <a:ext uri="{FF2B5EF4-FFF2-40B4-BE49-F238E27FC236}">
                  <a16:creationId xmlns:a16="http://schemas.microsoft.com/office/drawing/2014/main" id="{C22D5726-522B-4F45-B707-B9BED3C72C1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6" name="Picture 2" descr="C:\Users\John\AppData\Local\Microsoft\Windows\INetCache\IE\OR78G3LH\tree-oak400px[1].png">
              <a:extLst>
                <a:ext uri="{FF2B5EF4-FFF2-40B4-BE49-F238E27FC236}">
                  <a16:creationId xmlns:a16="http://schemas.microsoft.com/office/drawing/2014/main" id="{BB43A31A-F90D-4F14-8477-30D8FD5B818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8" name="Picture 2" descr="C:\Users\John\AppData\Local\Microsoft\Windows\INetCache\IE\OR78G3LH\tree-oak400px[1].png">
              <a:extLst>
                <a:ext uri="{FF2B5EF4-FFF2-40B4-BE49-F238E27FC236}">
                  <a16:creationId xmlns:a16="http://schemas.microsoft.com/office/drawing/2014/main" id="{E9DF3BC5-C4DA-45F7-BF6E-C6B4184190F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9" name="Picture 2" descr="C:\Users\John\AppData\Local\Microsoft\Windows\INetCache\IE\OR78G3LH\tree-oak400px[1].png">
              <a:extLst>
                <a:ext uri="{FF2B5EF4-FFF2-40B4-BE49-F238E27FC236}">
                  <a16:creationId xmlns:a16="http://schemas.microsoft.com/office/drawing/2014/main" id="{A5ED53E8-6579-42AC-B694-8382400C2BE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0" name="Picture 2" descr="C:\Users\John\AppData\Local\Microsoft\Windows\INetCache\IE\OR78G3LH\tree-oak400px[1].png">
              <a:extLst>
                <a:ext uri="{FF2B5EF4-FFF2-40B4-BE49-F238E27FC236}">
                  <a16:creationId xmlns:a16="http://schemas.microsoft.com/office/drawing/2014/main" id="{A3E439FE-2301-46D3-9793-DD1FEA99021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1" name="Picture 2" descr="C:\Users\John\AppData\Local\Microsoft\Windows\INetCache\IE\OR78G3LH\tree-oak400px[1].png">
              <a:extLst>
                <a:ext uri="{FF2B5EF4-FFF2-40B4-BE49-F238E27FC236}">
                  <a16:creationId xmlns:a16="http://schemas.microsoft.com/office/drawing/2014/main" id="{05FF22D6-0589-4C8D-A359-9868F12477F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2" name="Picture 2" descr="C:\Users\John\AppData\Local\Microsoft\Windows\INetCache\IE\OR78G3LH\tree-oak400px[1].png">
              <a:extLst>
                <a:ext uri="{FF2B5EF4-FFF2-40B4-BE49-F238E27FC236}">
                  <a16:creationId xmlns:a16="http://schemas.microsoft.com/office/drawing/2014/main" id="{6C6B3000-2B73-471A-81A9-0B6798F3241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3" name="Picture 2" descr="C:\Users\John\AppData\Local\Microsoft\Windows\INetCache\IE\OR78G3LH\tree-oak400px[1].png">
              <a:extLst>
                <a:ext uri="{FF2B5EF4-FFF2-40B4-BE49-F238E27FC236}">
                  <a16:creationId xmlns:a16="http://schemas.microsoft.com/office/drawing/2014/main" id="{0054E400-882C-4086-BBCA-434383D83C2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4" name="Picture 2" descr="C:\Users\John\AppData\Local\Microsoft\Windows\INetCache\IE\OR78G3LH\tree-oak400px[1].png">
              <a:extLst>
                <a:ext uri="{FF2B5EF4-FFF2-40B4-BE49-F238E27FC236}">
                  <a16:creationId xmlns:a16="http://schemas.microsoft.com/office/drawing/2014/main" id="{FEDA0B24-D645-4CD7-9846-43DBA810574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9" name="Picture 2" descr="C:\Users\John\AppData\Local\Microsoft\Windows\INetCache\IE\OR78G3LH\tree-oak400px[1].png">
              <a:extLst>
                <a:ext uri="{FF2B5EF4-FFF2-40B4-BE49-F238E27FC236}">
                  <a16:creationId xmlns:a16="http://schemas.microsoft.com/office/drawing/2014/main" id="{1C49217C-B715-4366-A74D-60E71D66906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0" name="Picture 2" descr="C:\Users\John\AppData\Local\Microsoft\Windows\INetCache\IE\OR78G3LH\tree-oak400px[1].png">
              <a:extLst>
                <a:ext uri="{FF2B5EF4-FFF2-40B4-BE49-F238E27FC236}">
                  <a16:creationId xmlns:a16="http://schemas.microsoft.com/office/drawing/2014/main" id="{FBA62B6A-CB46-4D05-946A-D6ADDDF8257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1" name="Picture 2" descr="C:\Users\John\AppData\Local\Microsoft\Windows\INetCache\IE\OR78G3LH\tree-oak400px[1].png">
              <a:extLst>
                <a:ext uri="{FF2B5EF4-FFF2-40B4-BE49-F238E27FC236}">
                  <a16:creationId xmlns:a16="http://schemas.microsoft.com/office/drawing/2014/main" id="{F99C6B22-986F-4CAC-A5E3-47288F3E5E7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2" name="Picture 2" descr="C:\Users\John\AppData\Local\Microsoft\Windows\INetCache\IE\OR78G3LH\tree-oak400px[1].png">
              <a:extLst>
                <a:ext uri="{FF2B5EF4-FFF2-40B4-BE49-F238E27FC236}">
                  <a16:creationId xmlns:a16="http://schemas.microsoft.com/office/drawing/2014/main" id="{D19AB531-665E-420A-84D0-42DB9EF4A1F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3" name="Picture 2" descr="C:\Users\John\AppData\Local\Microsoft\Windows\INetCache\IE\OR78G3LH\tree-oak400px[1].png">
              <a:extLst>
                <a:ext uri="{FF2B5EF4-FFF2-40B4-BE49-F238E27FC236}">
                  <a16:creationId xmlns:a16="http://schemas.microsoft.com/office/drawing/2014/main" id="{94D697F1-F314-4BDB-9CE4-BF7BBC783F7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4" name="Picture 93">
              <a:extLst>
                <a:ext uri="{FF2B5EF4-FFF2-40B4-BE49-F238E27FC236}">
                  <a16:creationId xmlns:a16="http://schemas.microsoft.com/office/drawing/2014/main" id="{2DC5680D-C9FC-4635-B5CF-6AF82AED0EE9}"/>
                </a:ext>
              </a:extLst>
            </p:cNvPr>
            <p:cNvPicPr>
              <a:picLocks noChangeAspect="1"/>
            </p:cNvPicPr>
            <p:nvPr/>
          </p:nvPicPr>
          <p:blipFill>
            <a:blip r:embed="rId17"/>
            <a:stretch>
              <a:fillRect/>
            </a:stretch>
          </p:blipFill>
          <p:spPr>
            <a:xfrm>
              <a:off x="1168252" y="2003901"/>
              <a:ext cx="4450809" cy="688020"/>
            </a:xfrm>
            <a:prstGeom prst="rect">
              <a:avLst/>
            </a:prstGeom>
          </p:spPr>
        </p:pic>
        <p:pic>
          <p:nvPicPr>
            <p:cNvPr id="95" name="Picture 2" descr="C:\Users\John\AppData\Local\Microsoft\Windows\INetCache\IE\OR78G3LH\tree-oak400px[1].png">
              <a:extLst>
                <a:ext uri="{FF2B5EF4-FFF2-40B4-BE49-F238E27FC236}">
                  <a16:creationId xmlns:a16="http://schemas.microsoft.com/office/drawing/2014/main" id="{A8BD420B-5273-4751-BDD4-CC8CA50F40B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6" name="Picture 2" descr="C:\Users\John\AppData\Local\Microsoft\Windows\INetCache\IE\OR78G3LH\tree-oak400px[1].png">
              <a:extLst>
                <a:ext uri="{FF2B5EF4-FFF2-40B4-BE49-F238E27FC236}">
                  <a16:creationId xmlns:a16="http://schemas.microsoft.com/office/drawing/2014/main" id="{CCFB7235-0528-434E-8FB0-1910DA96E7E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7" name="Picture 2" descr="C:\Users\John\AppData\Local\Microsoft\Windows\INetCache\IE\OR78G3LH\tree-oak400px[1].png">
              <a:extLst>
                <a:ext uri="{FF2B5EF4-FFF2-40B4-BE49-F238E27FC236}">
                  <a16:creationId xmlns:a16="http://schemas.microsoft.com/office/drawing/2014/main" id="{C005D08E-6CEA-4131-BFB3-A3B86C76CDF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8" name="Picture 2" descr="C:\Users\John\AppData\Local\Microsoft\Windows\INetCache\IE\OR78G3LH\tree-oak400px[1].png">
              <a:extLst>
                <a:ext uri="{FF2B5EF4-FFF2-40B4-BE49-F238E27FC236}">
                  <a16:creationId xmlns:a16="http://schemas.microsoft.com/office/drawing/2014/main" id="{63F2FFF8-3950-41E6-851E-9AB2F0A64702}"/>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99" name="Group 98">
              <a:extLst>
                <a:ext uri="{FF2B5EF4-FFF2-40B4-BE49-F238E27FC236}">
                  <a16:creationId xmlns:a16="http://schemas.microsoft.com/office/drawing/2014/main" id="{A19D4F04-50DC-4EB6-89BB-B0FB7EFAB239}"/>
                </a:ext>
              </a:extLst>
            </p:cNvPr>
            <p:cNvGrpSpPr/>
            <p:nvPr/>
          </p:nvGrpSpPr>
          <p:grpSpPr>
            <a:xfrm>
              <a:off x="3417950" y="1693132"/>
              <a:ext cx="201536" cy="654802"/>
              <a:chOff x="6175687" y="5172182"/>
              <a:chExt cx="279187" cy="1066800"/>
            </a:xfrm>
          </p:grpSpPr>
          <p:cxnSp>
            <p:nvCxnSpPr>
              <p:cNvPr id="100" name="Straight Connector 99">
                <a:extLst>
                  <a:ext uri="{FF2B5EF4-FFF2-40B4-BE49-F238E27FC236}">
                    <a16:creationId xmlns:a16="http://schemas.microsoft.com/office/drawing/2014/main" id="{C9F16BF2-016F-4315-9E78-BAF623CB2E3E}"/>
                  </a:ext>
                </a:extLst>
              </p:cNvPr>
              <p:cNvCxnSpPr/>
              <p:nvPr/>
            </p:nvCxnSpPr>
            <p:spPr>
              <a:xfrm>
                <a:off x="6175687" y="5172182"/>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1" name="Isosceles Triangle 100">
                <a:extLst>
                  <a:ext uri="{FF2B5EF4-FFF2-40B4-BE49-F238E27FC236}">
                    <a16:creationId xmlns:a16="http://schemas.microsoft.com/office/drawing/2014/main" id="{1B1BD92C-7D4F-4C75-820E-3C53E93C9AE7}"/>
                  </a:ext>
                </a:extLst>
              </p:cNvPr>
              <p:cNvSpPr/>
              <p:nvPr/>
            </p:nvSpPr>
            <p:spPr>
              <a:xfrm rot="5225878">
                <a:off x="6207224" y="5185075"/>
                <a:ext cx="228600" cy="266701"/>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Rectangle 101">
            <a:extLst>
              <a:ext uri="{FF2B5EF4-FFF2-40B4-BE49-F238E27FC236}">
                <a16:creationId xmlns:a16="http://schemas.microsoft.com/office/drawing/2014/main" id="{687B5BDD-8339-427A-AD8E-E756DFFA994F}"/>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A478E678-77D1-4A31-B7F9-3F7206E975D8}"/>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104" name="Rectangle 103">
            <a:extLst>
              <a:ext uri="{FF2B5EF4-FFF2-40B4-BE49-F238E27FC236}">
                <a16:creationId xmlns:a16="http://schemas.microsoft.com/office/drawing/2014/main" id="{D046CF0C-20C2-4601-A784-1AB6348E9FF2}"/>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F4F3F294-B765-4875-85F9-E0C8309F57DF}"/>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106" name="TextBox 105">
            <a:extLst>
              <a:ext uri="{FF2B5EF4-FFF2-40B4-BE49-F238E27FC236}">
                <a16:creationId xmlns:a16="http://schemas.microsoft.com/office/drawing/2014/main" id="{A3E46030-D9B6-4236-BD0F-CD79F3943E64}"/>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107" name="Arrow: Left 106">
            <a:extLst>
              <a:ext uri="{FF2B5EF4-FFF2-40B4-BE49-F238E27FC236}">
                <a16:creationId xmlns:a16="http://schemas.microsoft.com/office/drawing/2014/main" id="{9E9343C4-36F2-4D34-BF81-8C007C3CD6C7}"/>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D3559EC-1453-4727-BED2-8D7289F5359E}"/>
              </a:ext>
            </a:extLst>
          </p:cNvPr>
          <p:cNvSpPr txBox="1"/>
          <p:nvPr/>
        </p:nvSpPr>
        <p:spPr>
          <a:xfrm>
            <a:off x="345750" y="7206289"/>
            <a:ext cx="1770433" cy="369332"/>
          </a:xfrm>
          <a:prstGeom prst="rect">
            <a:avLst/>
          </a:prstGeom>
          <a:noFill/>
          <a:effectLst>
            <a:glow rad="228600">
              <a:schemeClr val="accent6">
                <a:satMod val="175000"/>
                <a:alpha val="40000"/>
              </a:schemeClr>
            </a:glow>
          </a:effectLst>
        </p:spPr>
        <p:txBody>
          <a:bodyPr wrap="square" rtlCol="0">
            <a:spAutoFit/>
          </a:bodyPr>
          <a:lstStyle/>
          <a:p>
            <a:pPr algn="ctr"/>
            <a:r>
              <a:rPr lang="en-GB" dirty="0">
                <a:solidFill>
                  <a:srgbClr val="FFFF00"/>
                </a:solidFill>
              </a:rPr>
              <a:t>Club Selected</a:t>
            </a:r>
            <a:endParaRPr lang="en-US" dirty="0">
              <a:solidFill>
                <a:srgbClr val="FFFF00"/>
              </a:solidFill>
            </a:endParaRPr>
          </a:p>
        </p:txBody>
      </p:sp>
      <p:pic>
        <p:nvPicPr>
          <p:cNvPr id="47" name="Picture 46">
            <a:hlinkClick r:id="rId18" action="ppaction://hlinksldjump"/>
            <a:extLst>
              <a:ext uri="{FF2B5EF4-FFF2-40B4-BE49-F238E27FC236}">
                <a16:creationId xmlns:a16="http://schemas.microsoft.com/office/drawing/2014/main" id="{A8299C00-1D51-4D52-802C-855F646E57FA}"/>
              </a:ext>
            </a:extLst>
          </p:cNvPr>
          <p:cNvPicPr>
            <a:picLocks noChangeAspect="1"/>
          </p:cNvPicPr>
          <p:nvPr/>
        </p:nvPicPr>
        <p:blipFill rotWithShape="1">
          <a:blip r:embed="rId19" cstate="email">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5508" y="7652992"/>
            <a:ext cx="559181" cy="1139542"/>
          </a:xfrm>
          <a:prstGeom prst="rect">
            <a:avLst/>
          </a:prstGeom>
        </p:spPr>
      </p:pic>
      <p:pic>
        <p:nvPicPr>
          <p:cNvPr id="48" name="Picture 47">
            <a:extLst>
              <a:ext uri="{FF2B5EF4-FFF2-40B4-BE49-F238E27FC236}">
                <a16:creationId xmlns:a16="http://schemas.microsoft.com/office/drawing/2014/main" id="{3190C3E3-4E6E-449E-8891-6F357CDE40B7}"/>
              </a:ext>
            </a:extLst>
          </p:cNvPr>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10000" b="90000" l="10000" r="90000">
                        <a14:foregroundMark x1="66667" y1="27039" x2="66667" y2="27039"/>
                        <a14:foregroundMark x1="60494" y1="40343" x2="60494" y2="40343"/>
                        <a14:foregroundMark x1="60494" y1="62661" x2="60494" y2="62661"/>
                        <a14:foregroundMark x1="58025" y1="9871" x2="60494" y2="67382"/>
                      </a14:backgroundRemoval>
                    </a14:imgEffect>
                  </a14:imgLayer>
                </a14:imgProps>
              </a:ext>
              <a:ext uri="{28A0092B-C50C-407E-A947-70E740481C1C}">
                <a14:useLocalDpi xmlns:a14="http://schemas.microsoft.com/office/drawing/2010/main"/>
              </a:ext>
            </a:extLst>
          </a:blip>
          <a:srcRect/>
          <a:stretch/>
        </p:blipFill>
        <p:spPr>
          <a:xfrm>
            <a:off x="1810665" y="7627278"/>
            <a:ext cx="414251" cy="1190971"/>
          </a:xfrm>
          <a:prstGeom prst="rect">
            <a:avLst/>
          </a:prstGeom>
        </p:spPr>
      </p:pic>
      <p:pic>
        <p:nvPicPr>
          <p:cNvPr id="49" name="Picture 48">
            <a:extLst>
              <a:ext uri="{FF2B5EF4-FFF2-40B4-BE49-F238E27FC236}">
                <a16:creationId xmlns:a16="http://schemas.microsoft.com/office/drawing/2014/main" id="{9311DA46-F8C5-47E6-983E-EE7A083DE5EF}"/>
              </a:ext>
            </a:extLst>
          </p:cNvPr>
          <p:cNvPicPr>
            <a:picLocks noChangeAspect="1"/>
          </p:cNvPicPr>
          <p:nvPr/>
        </p:nvPicPr>
        <p:blipFill rotWithShape="1">
          <a:blip r:embed="rId23" cstate="email">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340917" y="7636744"/>
            <a:ext cx="444416" cy="1172039"/>
          </a:xfrm>
          <a:prstGeom prst="rect">
            <a:avLst/>
          </a:prstGeom>
        </p:spPr>
      </p:pic>
      <p:pic>
        <p:nvPicPr>
          <p:cNvPr id="50" name="Picture 49">
            <a:extLst>
              <a:ext uri="{FF2B5EF4-FFF2-40B4-BE49-F238E27FC236}">
                <a16:creationId xmlns:a16="http://schemas.microsoft.com/office/drawing/2014/main" id="{6C2982A9-76EC-4E88-BE13-AEC576114B00}"/>
              </a:ext>
            </a:extLst>
          </p:cNvPr>
          <p:cNvPicPr>
            <a:picLocks noChangeAspect="1"/>
          </p:cNvPicPr>
          <p:nvPr/>
        </p:nvPicPr>
        <p:blipFill rotWithShape="1">
          <a:blip r:embed="rId25" cstate="email">
            <a:extLst>
              <a:ext uri="{BEBA8EAE-BF5A-486C-A8C5-ECC9F3942E4B}">
                <a14:imgProps xmlns:a14="http://schemas.microsoft.com/office/drawing/2010/main">
                  <a14:imgLayer r:embed="rId26">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75942" y="7664445"/>
            <a:ext cx="473222" cy="1116637"/>
          </a:xfrm>
          <a:prstGeom prst="rect">
            <a:avLst/>
          </a:prstGeom>
        </p:spPr>
      </p:pic>
      <p:pic>
        <p:nvPicPr>
          <p:cNvPr id="51" name="Picture 50">
            <a:hlinkClick r:id="rId27" action="ppaction://hlinksldjump"/>
            <a:extLst>
              <a:ext uri="{FF2B5EF4-FFF2-40B4-BE49-F238E27FC236}">
                <a16:creationId xmlns:a16="http://schemas.microsoft.com/office/drawing/2014/main" id="{5BAC54BA-A88A-4F34-A141-45208C98F010}"/>
              </a:ext>
            </a:extLst>
          </p:cNvPr>
          <p:cNvPicPr>
            <a:picLocks noChangeAspect="1"/>
          </p:cNvPicPr>
          <p:nvPr/>
        </p:nvPicPr>
        <p:blipFill rotWithShape="1">
          <a:blip r:embed="rId28" cstate="email">
            <a:extLst>
              <a:ext uri="{BEBA8EAE-BF5A-486C-A8C5-ECC9F3942E4B}">
                <a14:imgProps xmlns:a14="http://schemas.microsoft.com/office/drawing/2010/main">
                  <a14:imgLayer r:embed="rId29">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86149" y="7674186"/>
            <a:ext cx="446611" cy="1097154"/>
          </a:xfrm>
          <a:prstGeom prst="rect">
            <a:avLst/>
          </a:prstGeom>
          <a:effectLst>
            <a:glow rad="228600">
              <a:schemeClr val="accent4">
                <a:satMod val="175000"/>
                <a:alpha val="40000"/>
              </a:schemeClr>
            </a:glow>
          </a:effectLst>
        </p:spPr>
      </p:pic>
      <p:sp>
        <p:nvSpPr>
          <p:cNvPr id="52" name="TextBox 51">
            <a:extLst>
              <a:ext uri="{FF2B5EF4-FFF2-40B4-BE49-F238E27FC236}">
                <a16:creationId xmlns:a16="http://schemas.microsoft.com/office/drawing/2014/main" id="{050D5A8A-7FFE-4AF6-B834-B2E21F50E4A8}"/>
              </a:ext>
            </a:extLst>
          </p:cNvPr>
          <p:cNvSpPr txBox="1"/>
          <p:nvPr/>
        </p:nvSpPr>
        <p:spPr>
          <a:xfrm>
            <a:off x="94072" y="8685239"/>
            <a:ext cx="2194344" cy="369332"/>
          </a:xfrm>
          <a:prstGeom prst="rect">
            <a:avLst/>
          </a:prstGeom>
          <a:noFill/>
        </p:spPr>
        <p:txBody>
          <a:bodyPr wrap="square" rtlCol="0">
            <a:spAutoFit/>
          </a:bodyPr>
          <a:lstStyle/>
          <a:p>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D  4</a:t>
            </a:r>
            <a:r>
              <a:rPr lang="en-GB" sz="1200" dirty="0">
                <a:solidFill>
                  <a:srgbClr val="003300"/>
                </a:solidFill>
                <a:latin typeface="Verdana" panose="020B0604030504040204" pitchFamily="34" charset="0"/>
                <a:ea typeface="Verdana" panose="020B0604030504040204" pitchFamily="34" charset="0"/>
                <a:cs typeface="Verdana" panose="020B0604030504040204" pitchFamily="34" charset="0"/>
              </a:rPr>
              <a:t>W</a:t>
            </a:r>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  3    5    7</a:t>
            </a:r>
            <a:endParaRPr lang="en-US"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pic>
        <p:nvPicPr>
          <p:cNvPr id="54" name="Picture 2" descr="C:\Users\John\AppData\Local\Microsoft\Windows\INetCache\IE\OR78G3LH\tree-oak400px[1].png">
            <a:extLst>
              <a:ext uri="{FF2B5EF4-FFF2-40B4-BE49-F238E27FC236}">
                <a16:creationId xmlns:a16="http://schemas.microsoft.com/office/drawing/2014/main" id="{7F290A7E-0FAF-4185-AADB-F750923B590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42A9EBA1-23BB-4953-8D11-94921761DBDF}"/>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11F77C23-2955-494D-80C4-08E7EECF6FA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5BB071A8-5E5C-4BE3-8351-CC79101C1F9D}"/>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30051" y="7424040"/>
            <a:ext cx="1869475" cy="22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997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42" presetClass="path" presetSubtype="0" accel="50000" decel="50000" fill="hold" grpId="0" nodeType="withEffect">
                                  <p:stCondLst>
                                    <p:cond delay="0"/>
                                  </p:stCondLst>
                                  <p:childTnLst>
                                    <p:animMotion origin="layout" path="M 1.85185E-6 -1.02564E-6 L 0.36366 -0.00272 " pathEditMode="relative" rAng="0" ptsTypes="AA">
                                      <p:cBhvr>
                                        <p:cTn id="12" dur="4500" fill="hold"/>
                                        <p:tgtEl>
                                          <p:spTgt spid="56"/>
                                        </p:tgtEl>
                                        <p:attrNameLst>
                                          <p:attrName>ppt_x</p:attrName>
                                          <p:attrName>ppt_y</p:attrName>
                                        </p:attrNameLst>
                                      </p:cBhvr>
                                      <p:rCtr x="18171" y="-144"/>
                                    </p:animMotion>
                                  </p:childTnLst>
                                </p:cTn>
                              </p:par>
                              <p:par>
                                <p:cTn id="13" presetID="1" presetClass="exit" presetSubtype="0" fill="hold" grpId="0" nodeType="withEffect">
                                  <p:stCondLst>
                                    <p:cond delay="350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grpId="0" nodeType="withEffect">
                                  <p:stCondLst>
                                    <p:cond delay="3000"/>
                                  </p:stCondLst>
                                  <p:childTnLst>
                                    <p:set>
                                      <p:cBhvr>
                                        <p:cTn id="16" dur="1" fill="hold">
                                          <p:stCondLst>
                                            <p:cond delay="0"/>
                                          </p:stCondLst>
                                        </p:cTn>
                                        <p:tgtEl>
                                          <p:spTgt spid="66"/>
                                        </p:tgtEl>
                                        <p:attrNameLst>
                                          <p:attrName>style.visibility</p:attrName>
                                        </p:attrNameLst>
                                      </p:cBhvr>
                                      <p:to>
                                        <p:strVal val="hidden"/>
                                      </p:to>
                                    </p:set>
                                  </p:childTnLst>
                                </p:cTn>
                              </p:par>
                              <p:par>
                                <p:cTn id="17" presetID="1" presetClass="exit" presetSubtype="0" fill="hold" grpId="0" nodeType="withEffect">
                                  <p:stCondLst>
                                    <p:cond delay="2500"/>
                                  </p:stCondLst>
                                  <p:childTnLst>
                                    <p:set>
                                      <p:cBhvr>
                                        <p:cTn id="18" dur="1" fill="hold">
                                          <p:stCondLst>
                                            <p:cond delay="0"/>
                                          </p:stCondLst>
                                        </p:cTn>
                                        <p:tgtEl>
                                          <p:spTgt spid="77"/>
                                        </p:tgtEl>
                                        <p:attrNameLst>
                                          <p:attrName>style.visibility</p:attrName>
                                        </p:attrNameLst>
                                      </p:cBhvr>
                                      <p:to>
                                        <p:strVal val="hidden"/>
                                      </p:to>
                                    </p:set>
                                  </p:childTnLst>
                                </p:cTn>
                              </p:par>
                              <p:par>
                                <p:cTn id="19" presetID="1" presetClass="exit" presetSubtype="0" fill="hold" grpId="0" nodeType="withEffect">
                                  <p:stCondLst>
                                    <p:cond delay="2000"/>
                                  </p:stCondLst>
                                  <p:childTnLst>
                                    <p:set>
                                      <p:cBhvr>
                                        <p:cTn id="20" dur="1" fill="hold">
                                          <p:stCondLst>
                                            <p:cond delay="0"/>
                                          </p:stCondLst>
                                        </p:cTn>
                                        <p:tgtEl>
                                          <p:spTgt spid="85"/>
                                        </p:tgtEl>
                                        <p:attrNameLst>
                                          <p:attrName>style.visibility</p:attrName>
                                        </p:attrNameLst>
                                      </p:cBhvr>
                                      <p:to>
                                        <p:strVal val="hidden"/>
                                      </p:to>
                                    </p:set>
                                  </p:childTnLst>
                                </p:cTn>
                              </p:par>
                              <p:par>
                                <p:cTn id="21" presetID="1" presetClass="exit" presetSubtype="0" fill="hold" grpId="0" nodeType="withEffect">
                                  <p:stCondLst>
                                    <p:cond delay="1500"/>
                                  </p:stCondLst>
                                  <p:childTnLst>
                                    <p:set>
                                      <p:cBhvr>
                                        <p:cTn id="22" dur="1" fill="hold">
                                          <p:stCondLst>
                                            <p:cond delay="0"/>
                                          </p:stCondLst>
                                        </p:cTn>
                                        <p:tgtEl>
                                          <p:spTgt spid="86"/>
                                        </p:tgtEl>
                                        <p:attrNameLst>
                                          <p:attrName>style.visibility</p:attrName>
                                        </p:attrNameLst>
                                      </p:cBhvr>
                                      <p:to>
                                        <p:strVal val="hidden"/>
                                      </p:to>
                                    </p:set>
                                  </p:childTnLst>
                                </p:cTn>
                              </p:par>
                              <p:par>
                                <p:cTn id="23" presetID="1" presetClass="exit" presetSubtype="0" fill="hold" grpId="0" nodeType="withEffect">
                                  <p:stCondLst>
                                    <p:cond delay="1000"/>
                                  </p:stCondLst>
                                  <p:childTnLst>
                                    <p:set>
                                      <p:cBhvr>
                                        <p:cTn id="24" dur="1" fill="hold">
                                          <p:stCondLst>
                                            <p:cond delay="0"/>
                                          </p:stCondLst>
                                        </p:cTn>
                                        <p:tgtEl>
                                          <p:spTgt spid="87"/>
                                        </p:tgtEl>
                                        <p:attrNameLst>
                                          <p:attrName>style.visibility</p:attrName>
                                        </p:attrNameLst>
                                      </p:cBhvr>
                                      <p:to>
                                        <p:strVal val="hidden"/>
                                      </p:to>
                                    </p:set>
                                  </p:childTnLst>
                                </p:cTn>
                              </p:par>
                              <p:par>
                                <p:cTn id="25" presetID="1" presetClass="exit" presetSubtype="0" fill="hold" grpId="0" nodeType="withEffect">
                                  <p:stCondLst>
                                    <p:cond delay="500"/>
                                  </p:stCondLst>
                                  <p:childTnLst>
                                    <p:set>
                                      <p:cBhvr>
                                        <p:cTn id="26"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56" grpId="0" animBg="1"/>
      <p:bldP spid="57" grpId="0" animBg="1"/>
      <p:bldP spid="66" grpId="0" animBg="1"/>
      <p:bldP spid="77" grpId="0" animBg="1"/>
      <p:bldP spid="85" grpId="0" animBg="1"/>
      <p:bldP spid="86" grpId="0" animBg="1"/>
      <p:bldP spid="87" grpId="0" animBg="1"/>
      <p:bldP spid="8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7C0C26A-373D-4F62-A3CE-928E62AA40A3}"/>
              </a:ext>
            </a:extLst>
          </p:cNvPr>
          <p:cNvSpPr/>
          <p:nvPr/>
        </p:nvSpPr>
        <p:spPr>
          <a:xfrm>
            <a:off x="387958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7D2E7E6-66DD-4EF1-B2C0-FB817F292FEF}"/>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AA876F2-64F4-4965-9BE7-32C426E37282}"/>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6" name="Rectangle 35">
            <a:extLst>
              <a:ext uri="{FF2B5EF4-FFF2-40B4-BE49-F238E27FC236}">
                <a16:creationId xmlns:a16="http://schemas.microsoft.com/office/drawing/2014/main" id="{063A215E-3AFE-4E06-AADE-D188DFC1D178}"/>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0E7BF32-225B-49B1-8522-222E77FD9C7D}"/>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8" name="TextBox 37">
            <a:extLst>
              <a:ext uri="{FF2B5EF4-FFF2-40B4-BE49-F238E27FC236}">
                <a16:creationId xmlns:a16="http://schemas.microsoft.com/office/drawing/2014/main" id="{130D825B-9291-45F3-8431-8DC2BB49DDFE}"/>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39" name="Arrow: Left 38">
            <a:extLst>
              <a:ext uri="{FF2B5EF4-FFF2-40B4-BE49-F238E27FC236}">
                <a16:creationId xmlns:a16="http://schemas.microsoft.com/office/drawing/2014/main" id="{1F989C5B-6615-4933-BA22-C416F1333858}"/>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BA613ED9-5771-40CC-A0CB-5BC2837B3C0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4" name="Picture 2" descr="C:\Users\John\AppData\Local\Microsoft\Windows\INetCache\IE\OR78G3LH\tree-oak400px[1].png">
            <a:extLst>
              <a:ext uri="{FF2B5EF4-FFF2-40B4-BE49-F238E27FC236}">
                <a16:creationId xmlns:a16="http://schemas.microsoft.com/office/drawing/2014/main" id="{0A979EDB-492E-4BC3-95E2-F66DC7BE29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3B330466-E40D-43B6-82AE-B0E2ACA5D1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DFC23CF6-BE5A-4D5D-B946-C771F000ED3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7" name="Rectangle: Beveled 46">
            <a:extLst>
              <a:ext uri="{FF2B5EF4-FFF2-40B4-BE49-F238E27FC236}">
                <a16:creationId xmlns:a16="http://schemas.microsoft.com/office/drawing/2014/main" id="{6498BE3A-6243-43FD-902C-020ED7936288}"/>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1CE0922-F06C-44D9-B6ED-4C83D294D9F8}"/>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69D95A8F-1E56-41EC-BAF6-A3F818E0A973}"/>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0" name="Group 49">
            <a:extLst>
              <a:ext uri="{FF2B5EF4-FFF2-40B4-BE49-F238E27FC236}">
                <a16:creationId xmlns:a16="http://schemas.microsoft.com/office/drawing/2014/main" id="{1686DA0D-D99D-43AE-A998-49630C3A791A}"/>
              </a:ext>
            </a:extLst>
          </p:cNvPr>
          <p:cNvGrpSpPr/>
          <p:nvPr/>
        </p:nvGrpSpPr>
        <p:grpSpPr>
          <a:xfrm>
            <a:off x="2528323" y="2434444"/>
            <a:ext cx="285339" cy="800691"/>
            <a:chOff x="4532020" y="6171249"/>
            <a:chExt cx="240568" cy="1024969"/>
          </a:xfrm>
        </p:grpSpPr>
        <p:cxnSp>
          <p:nvCxnSpPr>
            <p:cNvPr id="51" name="Straight Connector 50">
              <a:extLst>
                <a:ext uri="{FF2B5EF4-FFF2-40B4-BE49-F238E27FC236}">
                  <a16:creationId xmlns:a16="http://schemas.microsoft.com/office/drawing/2014/main" id="{F120D839-8178-4C69-98CB-36BA4E062AA2}"/>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B3F81D3B-AC65-4C8A-91AB-A35D7E91179D}"/>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Arrow: Right 52">
            <a:hlinkClick r:id="rId9" action="ppaction://hlinksldjump"/>
            <a:extLst>
              <a:ext uri="{FF2B5EF4-FFF2-40B4-BE49-F238E27FC236}">
                <a16:creationId xmlns:a16="http://schemas.microsoft.com/office/drawing/2014/main" id="{13D8ED56-6126-4E79-B8A2-8C234BDE0995}"/>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8766418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8889 -0.74215 " pathEditMode="relative" rAng="0" ptsTypes="AA">
                                          <p:cBhvr>
                                            <p:cTn id="6" dur="2000" fill="hold"/>
                                            <p:tgtEl>
                                              <p:spTgt spid="29"/>
                                            </p:tgtEl>
                                            <p:attrNameLst>
                                              <p:attrName>ppt_x</p:attrName>
                                              <p:attrName>ppt_y</p:attrName>
                                            </p:attrNameLst>
                                          </p:cBhvr>
                                          <p:rCtr x="-4444" y="-37115"/>
                                        </p:animMotion>
                                      </p:childTnLst>
                                    </p:cTn>
                                  </p:par>
                                </p:childTnLst>
                              </p:cTn>
                            </p:par>
                            <p:par>
                              <p:cTn id="7" fill="hold">
                                <p:stCondLst>
                                  <p:cond delay="2000"/>
                                </p:stCondLst>
                                <p:childTnLst>
                                  <p:par>
                                    <p:cTn id="8" presetID="42" presetClass="path" presetSubtype="0" accel="22500" fill="hold" nodeType="afterEffect" p14:presetBounceEnd="16000">
                                      <p:stCondLst>
                                        <p:cond delay="0"/>
                                      </p:stCondLst>
                                      <p:childTnLst>
                                        <p:animMotion origin="layout" path="M -0.08889 -0.74215 L -0.17963 -0.63157 " pathEditMode="relative" rAng="0" ptsTypes="AA" p14:bounceEnd="16000">
                                          <p:cBhvr>
                                            <p:cTn id="9" dur="2000" fill="hold"/>
                                            <p:tgtEl>
                                              <p:spTgt spid="29"/>
                                            </p:tgtEl>
                                            <p:attrNameLst>
                                              <p:attrName>ppt_x</p:attrName>
                                              <p:attrName>ppt_y</p:attrName>
                                            </p:attrNameLst>
                                          </p:cBhvr>
                                          <p:rCtr x="-4537" y="5529"/>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1000"/>
                                            <p:tgtEl>
                                              <p:spTgt spid="48"/>
                                            </p:tgtEl>
                                            <p:attrNameLst>
                                              <p:attrName>ppt_y</p:attrName>
                                            </p:attrNameLst>
                                          </p:cBhvr>
                                          <p:tavLst>
                                            <p:tav tm="0">
                                              <p:val>
                                                <p:strVal val="#ppt_y-#ppt_h*1.125000"/>
                                              </p:val>
                                            </p:tav>
                                            <p:tav tm="100000">
                                              <p:val>
                                                <p:strVal val="#ppt_y"/>
                                              </p:val>
                                            </p:tav>
                                          </p:tavLst>
                                        </p:anim>
                                        <p:animEffect transition="in" filter="wipe(down)">
                                          <p:cBhvr>
                                            <p:cTn id="18" dur="1000"/>
                                            <p:tgtEl>
                                              <p:spTgt spid="48"/>
                                            </p:tgtEl>
                                          </p:cBhvr>
                                        </p:animEffect>
                                      </p:childTnLst>
                                    </p:cTn>
                                  </p:par>
                                  <p:par>
                                    <p:cTn id="19" presetID="12" presetClass="entr" presetSubtype="4" fill="hold" nodeType="withEffect">
                                      <p:stCondLst>
                                        <p:cond delay="100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p:tgtEl>
                                              <p:spTgt spid="50"/>
                                            </p:tgtEl>
                                            <p:attrNameLst>
                                              <p:attrName>ppt_y</p:attrName>
                                            </p:attrNameLst>
                                          </p:cBhvr>
                                          <p:tavLst>
                                            <p:tav tm="0">
                                              <p:val>
                                                <p:strVal val="#ppt_y+#ppt_h*1.125000"/>
                                              </p:val>
                                            </p:tav>
                                            <p:tav tm="100000">
                                              <p:val>
                                                <p:strVal val="#ppt_y"/>
                                              </p:val>
                                            </p:tav>
                                          </p:tavLst>
                                        </p:anim>
                                        <p:animEffect transition="in" filter="wipe(up)">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8889 -0.74215 " pathEditMode="relative" rAng="0" ptsTypes="AA">
                                          <p:cBhvr>
                                            <p:cTn id="6" dur="2000" fill="hold"/>
                                            <p:tgtEl>
                                              <p:spTgt spid="29"/>
                                            </p:tgtEl>
                                            <p:attrNameLst>
                                              <p:attrName>ppt_x</p:attrName>
                                              <p:attrName>ppt_y</p:attrName>
                                            </p:attrNameLst>
                                          </p:cBhvr>
                                          <p:rCtr x="-4444" y="-37115"/>
                                        </p:animMotion>
                                      </p:childTnLst>
                                    </p:cTn>
                                  </p:par>
                                </p:childTnLst>
                              </p:cTn>
                            </p:par>
                            <p:par>
                              <p:cTn id="7" fill="hold">
                                <p:stCondLst>
                                  <p:cond delay="2000"/>
                                </p:stCondLst>
                                <p:childTnLst>
                                  <p:par>
                                    <p:cTn id="8" presetID="42" presetClass="path" presetSubtype="0" accel="22500" fill="hold" nodeType="afterEffect">
                                      <p:stCondLst>
                                        <p:cond delay="0"/>
                                      </p:stCondLst>
                                      <p:childTnLst>
                                        <p:animMotion origin="layout" path="M -0.08889 -0.74215 L -0.17963 -0.63157 " pathEditMode="relative" rAng="0" ptsTypes="AA">
                                          <p:cBhvr>
                                            <p:cTn id="9" dur="2000" fill="hold"/>
                                            <p:tgtEl>
                                              <p:spTgt spid="29"/>
                                            </p:tgtEl>
                                            <p:attrNameLst>
                                              <p:attrName>ppt_x</p:attrName>
                                              <p:attrName>ppt_y</p:attrName>
                                            </p:attrNameLst>
                                          </p:cBhvr>
                                          <p:rCtr x="-4537" y="5529"/>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1000"/>
                                            <p:tgtEl>
                                              <p:spTgt spid="48"/>
                                            </p:tgtEl>
                                            <p:attrNameLst>
                                              <p:attrName>ppt_y</p:attrName>
                                            </p:attrNameLst>
                                          </p:cBhvr>
                                          <p:tavLst>
                                            <p:tav tm="0">
                                              <p:val>
                                                <p:strVal val="#ppt_y-#ppt_h*1.125000"/>
                                              </p:val>
                                            </p:tav>
                                            <p:tav tm="100000">
                                              <p:val>
                                                <p:strVal val="#ppt_y"/>
                                              </p:val>
                                            </p:tav>
                                          </p:tavLst>
                                        </p:anim>
                                        <p:animEffect transition="in" filter="wipe(down)">
                                          <p:cBhvr>
                                            <p:cTn id="18" dur="1000"/>
                                            <p:tgtEl>
                                              <p:spTgt spid="48"/>
                                            </p:tgtEl>
                                          </p:cBhvr>
                                        </p:animEffect>
                                      </p:childTnLst>
                                    </p:cTn>
                                  </p:par>
                                  <p:par>
                                    <p:cTn id="19" presetID="12" presetClass="entr" presetSubtype="4" fill="hold" nodeType="withEffect">
                                      <p:stCondLst>
                                        <p:cond delay="100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p:tgtEl>
                                              <p:spTgt spid="50"/>
                                            </p:tgtEl>
                                            <p:attrNameLst>
                                              <p:attrName>ppt_y</p:attrName>
                                            </p:attrNameLst>
                                          </p:cBhvr>
                                          <p:tavLst>
                                            <p:tav tm="0">
                                              <p:val>
                                                <p:strVal val="#ppt_y+#ppt_h*1.125000"/>
                                              </p:val>
                                            </p:tav>
                                            <p:tav tm="100000">
                                              <p:val>
                                                <p:strVal val="#ppt_y"/>
                                              </p:val>
                                            </p:tav>
                                          </p:tavLst>
                                        </p:anim>
                                        <p:animEffect transition="in" filter="wipe(up)">
                                          <p:cBhvr>
                                            <p:cTn id="22" dur="500"/>
                                            <p:tgtEl>
                                              <p:spTgt spid="5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3"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5B1C33B2-F885-4587-9CC3-67F5BD1BD249}"/>
              </a:ext>
            </a:extLst>
          </p:cNvPr>
          <p:cNvSpPr/>
          <p:nvPr/>
        </p:nvSpPr>
        <p:spPr>
          <a:xfrm>
            <a:off x="423782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4EF6C6-9247-4876-BA37-E11BFC98AD49}"/>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5FFD1F0-2F6B-46D2-913B-23A6ED136903}"/>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387744C8-59C0-474D-A5E2-839DC4C285A0}"/>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300EA81-29D0-4BEF-BD4D-E7F9E57DA8DC}"/>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E08DB395-03C6-4E19-951E-759B35B75483}"/>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CA7B9967-2FA7-4B48-9B21-F2FE20C87AA8}"/>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342BBEBF-25D2-447E-9147-92966188339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022367D0-9534-488B-9403-D2D770701D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12BA2742-D3DA-461B-BD9E-BA7AF02E3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2F4447C2-E479-44F7-B948-A5D23FDE88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8" name="Picture 2" descr="C:\Users\John\AppData\Local\Microsoft\Windows\INetCache\IE\OR78G3LH\tree-oak400px[1].png">
            <a:extLst>
              <a:ext uri="{FF2B5EF4-FFF2-40B4-BE49-F238E27FC236}">
                <a16:creationId xmlns:a16="http://schemas.microsoft.com/office/drawing/2014/main" id="{8AC1EC5A-B19F-4B7C-9C59-C9DBA597C7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23972" y="23665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91D72140-3085-4975-B335-047CD51BD1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77472" y="24539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332EAF76-3037-4497-A078-8A53F69F06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28976" y="27466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1" name="Rectangle: Beveled 50">
            <a:extLst>
              <a:ext uri="{FF2B5EF4-FFF2-40B4-BE49-F238E27FC236}">
                <a16:creationId xmlns:a16="http://schemas.microsoft.com/office/drawing/2014/main" id="{27153D65-6045-40D2-9085-32E17E1914D3}"/>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62911A7B-A0E0-4AE2-8C63-E621FEB7285B}"/>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34296C40-F789-4FC9-91B8-BD22BB3796EB}"/>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4" name="Group 53">
            <a:extLst>
              <a:ext uri="{FF2B5EF4-FFF2-40B4-BE49-F238E27FC236}">
                <a16:creationId xmlns:a16="http://schemas.microsoft.com/office/drawing/2014/main" id="{A1DEFEBB-940C-4BE0-90C7-98953E2CA358}"/>
              </a:ext>
            </a:extLst>
          </p:cNvPr>
          <p:cNvGrpSpPr/>
          <p:nvPr/>
        </p:nvGrpSpPr>
        <p:grpSpPr>
          <a:xfrm>
            <a:off x="2446580" y="1631673"/>
            <a:ext cx="285339" cy="800691"/>
            <a:chOff x="4532020" y="6171249"/>
            <a:chExt cx="240568" cy="1024969"/>
          </a:xfrm>
        </p:grpSpPr>
        <p:cxnSp>
          <p:nvCxnSpPr>
            <p:cNvPr id="55" name="Straight Connector 54">
              <a:extLst>
                <a:ext uri="{FF2B5EF4-FFF2-40B4-BE49-F238E27FC236}">
                  <a16:creationId xmlns:a16="http://schemas.microsoft.com/office/drawing/2014/main" id="{F58CB7A4-FB75-46A1-A802-3599ED6045ED}"/>
                </a:ext>
              </a:extLst>
            </p:cNvPr>
            <p:cNvCxnSpPr/>
            <p:nvPr/>
          </p:nvCxnSpPr>
          <p:spPr>
            <a:xfrm>
              <a:off x="4532020" y="6171249"/>
              <a:ext cx="0" cy="102496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Isosceles Triangle 55">
              <a:extLst>
                <a:ext uri="{FF2B5EF4-FFF2-40B4-BE49-F238E27FC236}">
                  <a16:creationId xmlns:a16="http://schemas.microsoft.com/office/drawing/2014/main" id="{9935E393-4701-40D7-A44E-6F232D137E56}"/>
                </a:ext>
              </a:extLst>
            </p:cNvPr>
            <p:cNvSpPr/>
            <p:nvPr/>
          </p:nvSpPr>
          <p:spPr>
            <a:xfrm rot="5225878">
              <a:off x="4547868" y="6196857"/>
              <a:ext cx="219636" cy="229805"/>
            </a:xfrm>
            <a:prstGeom prst="triangl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Arrow: Right 56">
            <a:hlinkClick r:id="rId9" action="ppaction://hlinksldjump"/>
            <a:extLst>
              <a:ext uri="{FF2B5EF4-FFF2-40B4-BE49-F238E27FC236}">
                <a16:creationId xmlns:a16="http://schemas.microsoft.com/office/drawing/2014/main" id="{EBAF3E8D-B61C-4421-B7A5-08249CA1E5AA}"/>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6627973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74 -0.81683 " pathEditMode="relative" rAng="0" ptsTypes="AA">
                                          <p:cBhvr>
                                            <p:cTn id="6" dur="2000" fill="hold"/>
                                            <p:tgtEl>
                                              <p:spTgt spid="29"/>
                                            </p:tgtEl>
                                            <p:attrNameLst>
                                              <p:attrName>ppt_x</p:attrName>
                                              <p:attrName>ppt_y</p:attrName>
                                            </p:attrNameLst>
                                          </p:cBhvr>
                                          <p:rCtr x="-4537" y="-40801"/>
                                        </p:animMotion>
                                      </p:childTnLst>
                                    </p:cTn>
                                  </p:par>
                                </p:childTnLst>
                              </p:cTn>
                            </p:par>
                            <p:par>
                              <p:cTn id="7" fill="hold">
                                <p:stCondLst>
                                  <p:cond delay="2000"/>
                                </p:stCondLst>
                                <p:childTnLst>
                                  <p:par>
                                    <p:cTn id="8" presetID="42" presetClass="path" presetSubtype="0" accel="17500" fill="hold" nodeType="afterEffect" p14:presetBounceEnd="16000">
                                      <p:stCondLst>
                                        <p:cond delay="0"/>
                                      </p:stCondLst>
                                      <p:childTnLst>
                                        <p:animMotion origin="layout" path="M -0.09074 -0.81683 L -0.18912 -0.71042 " pathEditMode="relative" rAng="0" ptsTypes="AA" p14:bounceEnd="16000">
                                          <p:cBhvr>
                                            <p:cTn id="9" dur="2000" fill="hold"/>
                                            <p:tgtEl>
                                              <p:spTgt spid="29"/>
                                            </p:tgtEl>
                                            <p:attrNameLst>
                                              <p:attrName>ppt_x</p:attrName>
                                              <p:attrName>ppt_y</p:attrName>
                                            </p:attrNameLst>
                                          </p:cBhvr>
                                          <p:rCtr x="-4931" y="5321"/>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1000"/>
                                            <p:tgtEl>
                                              <p:spTgt spid="52"/>
                                            </p:tgtEl>
                                            <p:attrNameLst>
                                              <p:attrName>ppt_y</p:attrName>
                                            </p:attrNameLst>
                                          </p:cBhvr>
                                          <p:tavLst>
                                            <p:tav tm="0">
                                              <p:val>
                                                <p:strVal val="#ppt_y-#ppt_h*1.125000"/>
                                              </p:val>
                                            </p:tav>
                                            <p:tav tm="100000">
                                              <p:val>
                                                <p:strVal val="#ppt_y"/>
                                              </p:val>
                                            </p:tav>
                                          </p:tavLst>
                                        </p:anim>
                                        <p:animEffect transition="in" filter="wipe(down)">
                                          <p:cBhvr>
                                            <p:cTn id="18" dur="1000"/>
                                            <p:tgtEl>
                                              <p:spTgt spid="52"/>
                                            </p:tgtEl>
                                          </p:cBhvr>
                                        </p:animEffect>
                                      </p:childTnLst>
                                    </p:cTn>
                                  </p:par>
                                  <p:par>
                                    <p:cTn id="19" presetID="12" presetClass="entr" presetSubtype="4" fill="hold" nodeType="withEffect">
                                      <p:stCondLst>
                                        <p:cond delay="100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p:tgtEl>
                                              <p:spTgt spid="54"/>
                                            </p:tgtEl>
                                            <p:attrNameLst>
                                              <p:attrName>ppt_y</p:attrName>
                                            </p:attrNameLst>
                                          </p:cBhvr>
                                          <p:tavLst>
                                            <p:tav tm="0">
                                              <p:val>
                                                <p:strVal val="#ppt_y+#ppt_h*1.125000"/>
                                              </p:val>
                                            </p:tav>
                                            <p:tav tm="100000">
                                              <p:val>
                                                <p:strVal val="#ppt_y"/>
                                              </p:val>
                                            </p:tav>
                                          </p:tavLst>
                                        </p:anim>
                                        <p:animEffect transition="in" filter="wipe(up)">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74 -0.81683 " pathEditMode="relative" rAng="0" ptsTypes="AA">
                                          <p:cBhvr>
                                            <p:cTn id="6" dur="2000" fill="hold"/>
                                            <p:tgtEl>
                                              <p:spTgt spid="29"/>
                                            </p:tgtEl>
                                            <p:attrNameLst>
                                              <p:attrName>ppt_x</p:attrName>
                                              <p:attrName>ppt_y</p:attrName>
                                            </p:attrNameLst>
                                          </p:cBhvr>
                                          <p:rCtr x="-4537" y="-40801"/>
                                        </p:animMotion>
                                      </p:childTnLst>
                                    </p:cTn>
                                  </p:par>
                                </p:childTnLst>
                              </p:cTn>
                            </p:par>
                            <p:par>
                              <p:cTn id="7" fill="hold">
                                <p:stCondLst>
                                  <p:cond delay="2000"/>
                                </p:stCondLst>
                                <p:childTnLst>
                                  <p:par>
                                    <p:cTn id="8" presetID="42" presetClass="path" presetSubtype="0" accel="17500" fill="hold" nodeType="afterEffect">
                                      <p:stCondLst>
                                        <p:cond delay="0"/>
                                      </p:stCondLst>
                                      <p:childTnLst>
                                        <p:animMotion origin="layout" path="M -0.09074 -0.81683 L -0.18912 -0.71042 " pathEditMode="relative" rAng="0" ptsTypes="AA">
                                          <p:cBhvr>
                                            <p:cTn id="9" dur="2000" fill="hold"/>
                                            <p:tgtEl>
                                              <p:spTgt spid="29"/>
                                            </p:tgtEl>
                                            <p:attrNameLst>
                                              <p:attrName>ppt_x</p:attrName>
                                              <p:attrName>ppt_y</p:attrName>
                                            </p:attrNameLst>
                                          </p:cBhvr>
                                          <p:rCtr x="-4931" y="5321"/>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1000"/>
                                            <p:tgtEl>
                                              <p:spTgt spid="52"/>
                                            </p:tgtEl>
                                            <p:attrNameLst>
                                              <p:attrName>ppt_y</p:attrName>
                                            </p:attrNameLst>
                                          </p:cBhvr>
                                          <p:tavLst>
                                            <p:tav tm="0">
                                              <p:val>
                                                <p:strVal val="#ppt_y-#ppt_h*1.125000"/>
                                              </p:val>
                                            </p:tav>
                                            <p:tav tm="100000">
                                              <p:val>
                                                <p:strVal val="#ppt_y"/>
                                              </p:val>
                                            </p:tav>
                                          </p:tavLst>
                                        </p:anim>
                                        <p:animEffect transition="in" filter="wipe(down)">
                                          <p:cBhvr>
                                            <p:cTn id="18" dur="1000"/>
                                            <p:tgtEl>
                                              <p:spTgt spid="52"/>
                                            </p:tgtEl>
                                          </p:cBhvr>
                                        </p:animEffect>
                                      </p:childTnLst>
                                    </p:cTn>
                                  </p:par>
                                  <p:par>
                                    <p:cTn id="19" presetID="12" presetClass="entr" presetSubtype="4" fill="hold" nodeType="withEffect">
                                      <p:stCondLst>
                                        <p:cond delay="100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500"/>
                                            <p:tgtEl>
                                              <p:spTgt spid="54"/>
                                            </p:tgtEl>
                                            <p:attrNameLst>
                                              <p:attrName>ppt_y</p:attrName>
                                            </p:attrNameLst>
                                          </p:cBhvr>
                                          <p:tavLst>
                                            <p:tav tm="0">
                                              <p:val>
                                                <p:strVal val="#ppt_y+#ppt_h*1.125000"/>
                                              </p:val>
                                            </p:tav>
                                            <p:tav tm="100000">
                                              <p:val>
                                                <p:strVal val="#ppt_y"/>
                                              </p:val>
                                            </p:tav>
                                          </p:tavLst>
                                        </p:anim>
                                        <p:animEffect transition="in" filter="wipe(up)">
                                          <p:cBhvr>
                                            <p:cTn id="22" dur="5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9D440E2-1D22-45D8-BDED-E86D7EF326C8}"/>
              </a:ext>
            </a:extLst>
          </p:cNvPr>
          <p:cNvSpPr/>
          <p:nvPr/>
        </p:nvSpPr>
        <p:spPr>
          <a:xfrm>
            <a:off x="4596061"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C18B5E9-CBA5-4C35-AA5F-39AAD4F5FC4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FD6A922-A3B0-494C-B875-CF18E776431A}"/>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68F67051-EA86-4258-BCE5-4021B89C499D}"/>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5CC624D-7867-43B7-B9BF-95AC6CD4CD67}"/>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B3A252B9-BFC4-4D0E-828F-66BC412E5441}"/>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78A8EE1B-FFEC-40AA-93E9-68638D3CEA3E}"/>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C1337D72-F445-453C-A6AE-475DDA650ED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66D55122-E90C-4D1A-A832-2367EF29C9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735403A-45CD-4BE0-B29E-67DA094C4F8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2339D614-4A40-419E-AAE5-75A015DBCD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C9B8186E-7CF5-4BF5-A958-2D84844192CD}"/>
              </a:ext>
            </a:extLst>
          </p:cNvPr>
          <p:cNvGrpSpPr/>
          <p:nvPr/>
        </p:nvGrpSpPr>
        <p:grpSpPr>
          <a:xfrm>
            <a:off x="3876372" y="1652074"/>
            <a:ext cx="146616" cy="686118"/>
            <a:chOff x="6175687" y="5130800"/>
            <a:chExt cx="279189" cy="1066800"/>
          </a:xfrm>
        </p:grpSpPr>
        <p:cxnSp>
          <p:nvCxnSpPr>
            <p:cNvPr id="49" name="Straight Connector 48">
              <a:extLst>
                <a:ext uri="{FF2B5EF4-FFF2-40B4-BE49-F238E27FC236}">
                  <a16:creationId xmlns:a16="http://schemas.microsoft.com/office/drawing/2014/main" id="{B8CCF217-99A3-4924-8996-184EF505288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5DBD23C7-1C52-438D-BFF8-82824947D118}"/>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37457ECF-0B66-49C3-AC38-EF1A57FED43B}"/>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BA0D11ED-B81D-4F03-BBDE-F7B3AEE08B57}"/>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C1A90442-EB3F-40FE-8722-36B760C14020}"/>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E8D02A69-2FF4-49FE-8D72-544F4B34286F}"/>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79893155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2732 -0.81154 " pathEditMode="relative" rAng="0" ptsTypes="AA">
                                          <p:cBhvr>
                                            <p:cTn id="6" dur="2000" fill="hold"/>
                                            <p:tgtEl>
                                              <p:spTgt spid="29"/>
                                            </p:tgtEl>
                                            <p:attrNameLst>
                                              <p:attrName>ppt_x</p:attrName>
                                              <p:attrName>ppt_y</p:attrName>
                                            </p:attrNameLst>
                                          </p:cBhvr>
                                          <p:rCtr x="6366" y="-40577"/>
                                        </p:animMotion>
                                      </p:childTnLst>
                                    </p:cTn>
                                  </p:par>
                                </p:childTnLst>
                              </p:cTn>
                            </p:par>
                            <p:par>
                              <p:cTn id="7" fill="hold">
                                <p:stCondLst>
                                  <p:cond delay="2000"/>
                                </p:stCondLst>
                                <p:childTnLst>
                                  <p:par>
                                    <p:cTn id="8" presetID="42" presetClass="path" presetSubtype="0" accel="48000" fill="hold" nodeType="afterEffect" p14:presetBounceEnd="16000">
                                      <p:stCondLst>
                                        <p:cond delay="0"/>
                                      </p:stCondLst>
                                      <p:childTnLst>
                                        <p:animMotion origin="layout" path="M 0.12732 -0.81154 L 0.00741 -0.71619 " pathEditMode="relative" rAng="0" ptsTypes="AA" p14:bounceEnd="16000">
                                          <p:cBhvr>
                                            <p:cTn id="9" dur="2000" fill="hold"/>
                                            <p:tgtEl>
                                              <p:spTgt spid="29"/>
                                            </p:tgtEl>
                                            <p:attrNameLst>
                                              <p:attrName>ppt_x</p:attrName>
                                              <p:attrName>ppt_y</p:attrName>
                                            </p:attrNameLst>
                                          </p:cBhvr>
                                          <p:rCtr x="-5995" y="476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2732 -0.81154 " pathEditMode="relative" rAng="0" ptsTypes="AA">
                                          <p:cBhvr>
                                            <p:cTn id="6" dur="2000" fill="hold"/>
                                            <p:tgtEl>
                                              <p:spTgt spid="29"/>
                                            </p:tgtEl>
                                            <p:attrNameLst>
                                              <p:attrName>ppt_x</p:attrName>
                                              <p:attrName>ppt_y</p:attrName>
                                            </p:attrNameLst>
                                          </p:cBhvr>
                                          <p:rCtr x="6366" y="-40577"/>
                                        </p:animMotion>
                                      </p:childTnLst>
                                    </p:cTn>
                                  </p:par>
                                </p:childTnLst>
                              </p:cTn>
                            </p:par>
                            <p:par>
                              <p:cTn id="7" fill="hold">
                                <p:stCondLst>
                                  <p:cond delay="2000"/>
                                </p:stCondLst>
                                <p:childTnLst>
                                  <p:par>
                                    <p:cTn id="8" presetID="42" presetClass="path" presetSubtype="0" accel="48000" fill="hold" nodeType="afterEffect">
                                      <p:stCondLst>
                                        <p:cond delay="0"/>
                                      </p:stCondLst>
                                      <p:childTnLst>
                                        <p:animMotion origin="layout" path="M 0.12732 -0.81154 L 0.00741 -0.71619 " pathEditMode="relative" rAng="0" ptsTypes="AA">
                                          <p:cBhvr>
                                            <p:cTn id="9" dur="2000" fill="hold"/>
                                            <p:tgtEl>
                                              <p:spTgt spid="29"/>
                                            </p:tgtEl>
                                            <p:attrNameLst>
                                              <p:attrName>ppt_x</p:attrName>
                                              <p:attrName>ppt_y</p:attrName>
                                            </p:attrNameLst>
                                          </p:cBhvr>
                                          <p:rCtr x="-5995" y="476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29A7760C-E9E5-4FAF-A69F-C9F996778502}"/>
              </a:ext>
            </a:extLst>
          </p:cNvPr>
          <p:cNvSpPr/>
          <p:nvPr/>
        </p:nvSpPr>
        <p:spPr>
          <a:xfrm>
            <a:off x="4954299"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FFF9B44-F35D-4AA3-8B49-B69ED1027A36}"/>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3DA3419-89E0-4986-AC92-FEFEAD69D9BE}"/>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01D82E7D-CAA3-4F3C-B517-0CB49509FAE4}"/>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24C2A447-C11B-433A-ADF9-728ABD15C95F}"/>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423195A3-25F2-4467-B30A-A196983B3371}"/>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A5A6B384-6BCF-4FB0-8529-1CF7658BD41A}"/>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E90339E-4D23-41E2-BE76-AE14002E115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EE5289CB-C8AE-4888-B6C5-C084FFF61A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B4980F16-F545-4717-B3E0-52F0FF930B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DF1A30F3-9242-47C8-BE8B-DD08310F70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5A61F2AB-8FF6-4824-B5D9-C20407442A3E}"/>
              </a:ext>
            </a:extLst>
          </p:cNvPr>
          <p:cNvGrpSpPr/>
          <p:nvPr/>
        </p:nvGrpSpPr>
        <p:grpSpPr>
          <a:xfrm>
            <a:off x="3578185" y="1626707"/>
            <a:ext cx="146616" cy="686118"/>
            <a:chOff x="6175687" y="5130800"/>
            <a:chExt cx="279189" cy="1066800"/>
          </a:xfrm>
        </p:grpSpPr>
        <p:cxnSp>
          <p:nvCxnSpPr>
            <p:cNvPr id="49" name="Straight Connector 48">
              <a:extLst>
                <a:ext uri="{FF2B5EF4-FFF2-40B4-BE49-F238E27FC236}">
                  <a16:creationId xmlns:a16="http://schemas.microsoft.com/office/drawing/2014/main" id="{5817CEC3-C98D-4CDC-8DC6-7674361921E6}"/>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225A458B-EBD9-43D7-9409-A477621CC0A4}"/>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E1AC1DA0-6242-46A4-BF9B-41DFF9536140}"/>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1E247D2B-6C55-4E32-885C-16CE680AADB6}"/>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5</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35EAC3C6-706F-4DE8-92E4-5443CE0F7C8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2043068D-63EB-4DE7-A30B-7D5A912A494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7895037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3500" fill="hold" nodeType="withEffect">
                                      <p:stCondLst>
                                        <p:cond delay="0"/>
                                      </p:stCondLst>
                                      <p:childTnLst>
                                        <p:animMotion origin="layout" path="M -2.22222E-6 2.30769E-6 L 0.07361 -0.81154 " pathEditMode="relative" rAng="0" ptsTypes="AA">
                                          <p:cBhvr>
                                            <p:cTn id="6" dur="2000" fill="hold"/>
                                            <p:tgtEl>
                                              <p:spTgt spid="29"/>
                                            </p:tgtEl>
                                            <p:attrNameLst>
                                              <p:attrName>ppt_x</p:attrName>
                                              <p:attrName>ppt_y</p:attrName>
                                            </p:attrNameLst>
                                          </p:cBhvr>
                                          <p:rCtr x="3681" y="-40577"/>
                                        </p:animMotion>
                                      </p:childTnLst>
                                    </p:cTn>
                                  </p:par>
                                </p:childTnLst>
                              </p:cTn>
                            </p:par>
                            <p:par>
                              <p:cTn id="7" fill="hold">
                                <p:stCondLst>
                                  <p:cond delay="2000"/>
                                </p:stCondLst>
                                <p:childTnLst>
                                  <p:par>
                                    <p:cTn id="8" presetID="42" presetClass="path" presetSubtype="0" accel="31000" fill="hold" nodeType="afterEffect" p14:presetBounceEnd="16000">
                                      <p:stCondLst>
                                        <p:cond delay="0"/>
                                      </p:stCondLst>
                                      <p:childTnLst>
                                        <p:animMotion origin="layout" path="M 0.07361 -0.81154 L -0.03819 -0.72628 " pathEditMode="relative" rAng="0" ptsTypes="AA" p14:bounceEnd="16000">
                                          <p:cBhvr>
                                            <p:cTn id="9" dur="2000" fill="hold"/>
                                            <p:tgtEl>
                                              <p:spTgt spid="29"/>
                                            </p:tgtEl>
                                            <p:attrNameLst>
                                              <p:attrName>ppt_x</p:attrName>
                                              <p:attrName>ppt_y</p:attrName>
                                            </p:attrNameLst>
                                          </p:cBhvr>
                                          <p:rCtr x="-5625" y="410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3500" fill="hold" nodeType="withEffect">
                                      <p:stCondLst>
                                        <p:cond delay="0"/>
                                      </p:stCondLst>
                                      <p:childTnLst>
                                        <p:animMotion origin="layout" path="M -2.22222E-6 2.30769E-6 L 0.07361 -0.81154 " pathEditMode="relative" rAng="0" ptsTypes="AA">
                                          <p:cBhvr>
                                            <p:cTn id="6" dur="2000" fill="hold"/>
                                            <p:tgtEl>
                                              <p:spTgt spid="29"/>
                                            </p:tgtEl>
                                            <p:attrNameLst>
                                              <p:attrName>ppt_x</p:attrName>
                                              <p:attrName>ppt_y</p:attrName>
                                            </p:attrNameLst>
                                          </p:cBhvr>
                                          <p:rCtr x="3681" y="-40577"/>
                                        </p:animMotion>
                                      </p:childTnLst>
                                    </p:cTn>
                                  </p:par>
                                </p:childTnLst>
                              </p:cTn>
                            </p:par>
                            <p:par>
                              <p:cTn id="7" fill="hold">
                                <p:stCondLst>
                                  <p:cond delay="2000"/>
                                </p:stCondLst>
                                <p:childTnLst>
                                  <p:par>
                                    <p:cTn id="8" presetID="42" presetClass="path" presetSubtype="0" accel="31000" fill="hold" nodeType="afterEffect">
                                      <p:stCondLst>
                                        <p:cond delay="0"/>
                                      </p:stCondLst>
                                      <p:childTnLst>
                                        <p:animMotion origin="layout" path="M 0.07361 -0.81154 L -0.03819 -0.72628 " pathEditMode="relative" rAng="0" ptsTypes="AA">
                                          <p:cBhvr>
                                            <p:cTn id="9" dur="2000" fill="hold"/>
                                            <p:tgtEl>
                                              <p:spTgt spid="29"/>
                                            </p:tgtEl>
                                            <p:attrNameLst>
                                              <p:attrName>ppt_x</p:attrName>
                                              <p:attrName>ppt_y</p:attrName>
                                            </p:attrNameLst>
                                          </p:cBhvr>
                                          <p:rCtr x="-5625" y="410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41254F6-2221-437E-BCB0-C18F4E8E0224}"/>
              </a:ext>
            </a:extLst>
          </p:cNvPr>
          <p:cNvSpPr/>
          <p:nvPr/>
        </p:nvSpPr>
        <p:spPr>
          <a:xfrm>
            <a:off x="5312537"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761DCAB-8B5A-4ECB-8133-5E41790CD0AD}"/>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0C42238-FEF7-41FD-8149-66EBC5D734B4}"/>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DD133360-B6DD-46B8-82B9-59EF115DAD82}"/>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21C7B7F-3578-4C6F-AAE9-B7EE5F25669A}"/>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32E2C1B6-17E8-4D76-8622-E87910505705}"/>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7F0BABCA-C817-4DF4-B76A-B0B572392FEF}"/>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E4DC5FA1-9357-476E-97DD-0FC4D31E434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A087CCE4-DF7B-4EFF-A065-0FD6913B58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A5D38793-00E3-42CC-B0A4-FF4D32A01D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6B2C0398-1950-4325-8BB8-4163FAA851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E2797308-2308-4D60-84BC-758F4BD698BB}"/>
              </a:ext>
            </a:extLst>
          </p:cNvPr>
          <p:cNvGrpSpPr/>
          <p:nvPr/>
        </p:nvGrpSpPr>
        <p:grpSpPr>
          <a:xfrm>
            <a:off x="3794085" y="1550507"/>
            <a:ext cx="146616" cy="686118"/>
            <a:chOff x="6175687" y="5130800"/>
            <a:chExt cx="279189" cy="1066800"/>
          </a:xfrm>
        </p:grpSpPr>
        <p:cxnSp>
          <p:nvCxnSpPr>
            <p:cNvPr id="49" name="Straight Connector 48">
              <a:extLst>
                <a:ext uri="{FF2B5EF4-FFF2-40B4-BE49-F238E27FC236}">
                  <a16:creationId xmlns:a16="http://schemas.microsoft.com/office/drawing/2014/main" id="{2156C83F-6366-4D45-81AA-73E9E1FAA08D}"/>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6B994ECC-3B57-424B-9F41-B67129B0320E}"/>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1B78B895-E6F9-40E6-B4A6-6353C2D20F47}"/>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957841E0-0A60-4D33-9476-F5D096993D77}"/>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1FA4BBEF-4AC7-4D22-8B3E-F0B33D145D78}"/>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812CBDAC-76A9-4C53-B0A7-5FFBA0111F82}"/>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0329822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8727 -0.80593 " pathEditMode="relative" rAng="0" ptsTypes="AA">
                                          <p:cBhvr>
                                            <p:cTn id="6" dur="2000" fill="hold"/>
                                            <p:tgtEl>
                                              <p:spTgt spid="29"/>
                                            </p:tgtEl>
                                            <p:attrNameLst>
                                              <p:attrName>ppt_x</p:attrName>
                                              <p:attrName>ppt_y</p:attrName>
                                            </p:attrNameLst>
                                          </p:cBhvr>
                                          <p:rCtr x="5069" y="-40833"/>
                                        </p:animMotion>
                                      </p:childTnLst>
                                    </p:cTn>
                                  </p:par>
                                </p:childTnLst>
                              </p:cTn>
                            </p:par>
                            <p:par>
                              <p:cTn id="7" fill="hold">
                                <p:stCondLst>
                                  <p:cond delay="2000"/>
                                </p:stCondLst>
                                <p:childTnLst>
                                  <p:par>
                                    <p:cTn id="8" presetID="42" presetClass="path" presetSubtype="0" accel="50000" fill="hold" nodeType="afterEffect" p14:presetBounceEnd="16000">
                                      <p:stCondLst>
                                        <p:cond delay="0"/>
                                      </p:stCondLst>
                                      <p:childTnLst>
                                        <p:animMotion origin="layout" path="M 0.08727 -0.80593 L 0.00764 -0.73414 " pathEditMode="relative" rAng="0" ptsTypes="AA" p14:bounceEnd="16000">
                                          <p:cBhvr>
                                            <p:cTn id="9" dur="2000" fill="hold"/>
                                            <p:tgtEl>
                                              <p:spTgt spid="29"/>
                                            </p:tgtEl>
                                            <p:attrNameLst>
                                              <p:attrName>ppt_x</p:attrName>
                                              <p:attrName>ppt_y</p:attrName>
                                            </p:attrNameLst>
                                          </p:cBhvr>
                                          <p:rCtr x="-4167" y="359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8727 -0.80593 " pathEditMode="relative" rAng="0" ptsTypes="AA">
                                          <p:cBhvr>
                                            <p:cTn id="6" dur="2000" fill="hold"/>
                                            <p:tgtEl>
                                              <p:spTgt spid="29"/>
                                            </p:tgtEl>
                                            <p:attrNameLst>
                                              <p:attrName>ppt_x</p:attrName>
                                              <p:attrName>ppt_y</p:attrName>
                                            </p:attrNameLst>
                                          </p:cBhvr>
                                          <p:rCtr x="5069" y="-40833"/>
                                        </p:animMotion>
                                      </p:childTnLst>
                                    </p:cTn>
                                  </p:par>
                                </p:childTnLst>
                              </p:cTn>
                            </p:par>
                            <p:par>
                              <p:cTn id="7" fill="hold">
                                <p:stCondLst>
                                  <p:cond delay="2000"/>
                                </p:stCondLst>
                                <p:childTnLst>
                                  <p:par>
                                    <p:cTn id="8" presetID="42" presetClass="path" presetSubtype="0" accel="50000" fill="hold" nodeType="afterEffect">
                                      <p:stCondLst>
                                        <p:cond delay="0"/>
                                      </p:stCondLst>
                                      <p:childTnLst>
                                        <p:animMotion origin="layout" path="M 0.08727 -0.80593 L 0.00764 -0.73414 " pathEditMode="relative" rAng="0" ptsTypes="AA">
                                          <p:cBhvr>
                                            <p:cTn id="9" dur="2000" fill="hold"/>
                                            <p:tgtEl>
                                              <p:spTgt spid="29"/>
                                            </p:tgtEl>
                                            <p:attrNameLst>
                                              <p:attrName>ppt_x</p:attrName>
                                              <p:attrName>ppt_y</p:attrName>
                                            </p:attrNameLst>
                                          </p:cBhvr>
                                          <p:rCtr x="-4167" y="359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3C1F8902-B263-44D1-AB53-1A66E4832F78}"/>
              </a:ext>
            </a:extLst>
          </p:cNvPr>
          <p:cNvSpPr/>
          <p:nvPr/>
        </p:nvSpPr>
        <p:spPr>
          <a:xfrm>
            <a:off x="567077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4C4ADC7-DFEC-4C15-95DD-645A195BF04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1C397E-FBCE-4489-9D8A-0F8A67BC16E0}"/>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34016A2E-776A-45C8-AD93-C4435F7AC3A9}"/>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655DA61-57DF-41D9-8BE8-9F9C6CEA0525}"/>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B1D4BA9E-7D7E-4FF1-A494-FF7E5AC53107}"/>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8BF8304F-8D29-4E14-B452-7FBD50291419}"/>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E164B33-FCA8-42E1-A3C4-A5666AA62AD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98F28DCC-53AB-4FBF-9725-43AD9BFEEA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674C9AA8-6F1C-4418-899B-B2F45BC3AB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6076E46A-0E6F-4DE6-98EB-91C40F322E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DD0811F3-502A-4794-AC5A-5AD71403B185}"/>
              </a:ext>
            </a:extLst>
          </p:cNvPr>
          <p:cNvGrpSpPr/>
          <p:nvPr/>
        </p:nvGrpSpPr>
        <p:grpSpPr>
          <a:xfrm>
            <a:off x="2681004" y="1389100"/>
            <a:ext cx="146616" cy="686118"/>
            <a:chOff x="6175687" y="5130800"/>
            <a:chExt cx="279189" cy="1066800"/>
          </a:xfrm>
        </p:grpSpPr>
        <p:cxnSp>
          <p:nvCxnSpPr>
            <p:cNvPr id="49" name="Straight Connector 48">
              <a:extLst>
                <a:ext uri="{FF2B5EF4-FFF2-40B4-BE49-F238E27FC236}">
                  <a16:creationId xmlns:a16="http://schemas.microsoft.com/office/drawing/2014/main" id="{04A7A5EC-E252-4946-8C7B-82FAEBC66B0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7A41D748-CA20-4FFA-B022-24FA1391E4AB}"/>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DD800746-663F-45C6-9BBD-96476B8C2668}"/>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578B536E-9820-4F96-B9F2-963819ED7C25}"/>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3B4B248A-0336-4433-992D-21C98028A40F}"/>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5B4C388F-4139-41A4-80A6-338992A10C97}"/>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59305798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236 -0.84455 " pathEditMode="relative" rAng="0" ptsTypes="AA">
                                          <p:cBhvr>
                                            <p:cTn id="6" dur="2000" fill="hold"/>
                                            <p:tgtEl>
                                              <p:spTgt spid="29"/>
                                            </p:tgtEl>
                                            <p:attrNameLst>
                                              <p:attrName>ppt_x</p:attrName>
                                              <p:attrName>ppt_y</p:attrName>
                                            </p:attrNameLst>
                                          </p:cBhvr>
                                          <p:rCtr x="-4699" y="-42115"/>
                                        </p:animMotion>
                                      </p:childTnLst>
                                    </p:cTn>
                                  </p:par>
                                </p:childTnLst>
                              </p:cTn>
                            </p:par>
                            <p:par>
                              <p:cTn id="7" fill="hold">
                                <p:stCondLst>
                                  <p:cond delay="2000"/>
                                </p:stCondLst>
                                <p:childTnLst>
                                  <p:par>
                                    <p:cTn id="8" presetID="42" presetClass="path" presetSubtype="0" accel="20000" fill="hold" nodeType="afterEffect" p14:presetBounceEnd="16000">
                                      <p:stCondLst>
                                        <p:cond delay="0"/>
                                      </p:stCondLst>
                                      <p:childTnLst>
                                        <p:animMotion origin="layout" path="M -0.09236 -0.84455 L -0.16991 -0.74936 " pathEditMode="relative" rAng="0" ptsTypes="AA" p14:bounceEnd="16000">
                                          <p:cBhvr>
                                            <p:cTn id="9" dur="2500" fill="hold"/>
                                            <p:tgtEl>
                                              <p:spTgt spid="29"/>
                                            </p:tgtEl>
                                            <p:attrNameLst>
                                              <p:attrName>ppt_x</p:attrName>
                                              <p:attrName>ppt_y</p:attrName>
                                            </p:attrNameLst>
                                          </p:cBhvr>
                                          <p:rCtr x="-3889" y="476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236 -0.84455 " pathEditMode="relative" rAng="0" ptsTypes="AA">
                                          <p:cBhvr>
                                            <p:cTn id="6" dur="2000" fill="hold"/>
                                            <p:tgtEl>
                                              <p:spTgt spid="29"/>
                                            </p:tgtEl>
                                            <p:attrNameLst>
                                              <p:attrName>ppt_x</p:attrName>
                                              <p:attrName>ppt_y</p:attrName>
                                            </p:attrNameLst>
                                          </p:cBhvr>
                                          <p:rCtr x="-4699" y="-42115"/>
                                        </p:animMotion>
                                      </p:childTnLst>
                                    </p:cTn>
                                  </p:par>
                                </p:childTnLst>
                              </p:cTn>
                            </p:par>
                            <p:par>
                              <p:cTn id="7" fill="hold">
                                <p:stCondLst>
                                  <p:cond delay="2000"/>
                                </p:stCondLst>
                                <p:childTnLst>
                                  <p:par>
                                    <p:cTn id="8" presetID="42" presetClass="path" presetSubtype="0" accel="20000" fill="hold" nodeType="afterEffect">
                                      <p:stCondLst>
                                        <p:cond delay="0"/>
                                      </p:stCondLst>
                                      <p:childTnLst>
                                        <p:animMotion origin="layout" path="M -0.09236 -0.84455 L -0.16991 -0.74936 " pathEditMode="relative" rAng="0" ptsTypes="AA">
                                          <p:cBhvr>
                                            <p:cTn id="9" dur="2500" fill="hold"/>
                                            <p:tgtEl>
                                              <p:spTgt spid="29"/>
                                            </p:tgtEl>
                                            <p:attrNameLst>
                                              <p:attrName>ppt_x</p:attrName>
                                              <p:attrName>ppt_y</p:attrName>
                                            </p:attrNameLst>
                                          </p:cBhvr>
                                          <p:rCtr x="-3889" y="4760"/>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E103B8E3-838A-40AF-AD47-D495B9DB6336}"/>
              </a:ext>
            </a:extLst>
          </p:cNvPr>
          <p:cNvSpPr/>
          <p:nvPr/>
        </p:nvSpPr>
        <p:spPr>
          <a:xfrm>
            <a:off x="602901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8AEA63-0E0F-40CC-86BA-889BF6462481}"/>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970E4F3-61B0-44D0-AAF4-825EF7B94E9C}"/>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6436E419-A286-419B-95B7-54353C3CAEF2}"/>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3AC19B3-2607-4D1B-8CDC-EB2580AF5617}"/>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FF6FE516-F56C-4621-8DBC-1182C027C1B8}"/>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339D80A9-AF9D-4A8B-BF63-EFC07AFA4A3D}"/>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851348A4-3C7B-41B2-ABA4-059F75F593B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B2D7F782-B0C1-4470-B49A-63350A7803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7140A21D-FA8E-41AB-88E3-7BB881786C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577DEC7-C272-4706-B450-864AE178AE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B1D248FC-0C47-4B3D-8C39-6796CA2F6696}"/>
              </a:ext>
            </a:extLst>
          </p:cNvPr>
          <p:cNvGrpSpPr/>
          <p:nvPr/>
        </p:nvGrpSpPr>
        <p:grpSpPr>
          <a:xfrm>
            <a:off x="3641620" y="698356"/>
            <a:ext cx="146616" cy="686118"/>
            <a:chOff x="6175687" y="5130800"/>
            <a:chExt cx="279189" cy="1066800"/>
          </a:xfrm>
        </p:grpSpPr>
        <p:cxnSp>
          <p:nvCxnSpPr>
            <p:cNvPr id="49" name="Straight Connector 48">
              <a:extLst>
                <a:ext uri="{FF2B5EF4-FFF2-40B4-BE49-F238E27FC236}">
                  <a16:creationId xmlns:a16="http://schemas.microsoft.com/office/drawing/2014/main" id="{8CB25BA6-075F-4701-A1D2-95AEA17A077C}"/>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FB9B8FC2-F056-4686-ABA3-B57E62C60008}"/>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98FFD016-F5A4-4ADF-ADB4-94F1AE251F04}"/>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62093C6-5A28-47B3-BF53-761104A1FA7C}"/>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8D0C1327-567F-4E52-9DE4-BE7F0D5ADD2D}"/>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8CF0E90D-397A-48A9-8FAC-A60C1B832936}"/>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92176715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1500" fill="hold" nodeType="withEffect">
                                      <p:stCondLst>
                                        <p:cond delay="0"/>
                                      </p:stCondLst>
                                      <p:childTnLst>
                                        <p:animMotion origin="layout" path="M -2.22222E-6 2.30769E-6 L 0.03032 -0.83413 " pathEditMode="relative" rAng="0" ptsTypes="AA">
                                          <p:cBhvr>
                                            <p:cTn id="6" dur="2000" fill="hold"/>
                                            <p:tgtEl>
                                              <p:spTgt spid="29"/>
                                            </p:tgtEl>
                                            <p:attrNameLst>
                                              <p:attrName>ppt_x</p:attrName>
                                              <p:attrName>ppt_y</p:attrName>
                                            </p:attrNameLst>
                                          </p:cBhvr>
                                          <p:rCtr x="3125" y="-39631"/>
                                        </p:animMotion>
                                      </p:childTnLst>
                                    </p:cTn>
                                  </p:par>
                                </p:childTnLst>
                              </p:cTn>
                            </p:par>
                            <p:par>
                              <p:cTn id="7" fill="hold">
                                <p:stCondLst>
                                  <p:cond delay="2000"/>
                                </p:stCondLst>
                                <p:childTnLst>
                                  <p:par>
                                    <p:cTn id="8" presetID="42" presetClass="path" presetSubtype="0" accel="39600" fill="hold" nodeType="afterEffect" p14:presetBounceEnd="16000">
                                      <p:stCondLst>
                                        <p:cond delay="0"/>
                                      </p:stCondLst>
                                      <p:childTnLst>
                                        <p:animMotion origin="layout" path="M 0.03033 -0.83414 L -0.02361 -0.81587 " pathEditMode="relative" rAng="0" ptsTypes="AA" p14:bounceEnd="16000">
                                          <p:cBhvr>
                                            <p:cTn id="9" dur="2500" fill="hold"/>
                                            <p:tgtEl>
                                              <p:spTgt spid="29"/>
                                            </p:tgtEl>
                                            <p:attrNameLst>
                                              <p:attrName>ppt_x</p:attrName>
                                              <p:attrName>ppt_y</p:attrName>
                                            </p:attrNameLst>
                                          </p:cBhvr>
                                          <p:rCtr x="-2708" y="91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1500" fill="hold" nodeType="withEffect">
                                      <p:stCondLst>
                                        <p:cond delay="0"/>
                                      </p:stCondLst>
                                      <p:childTnLst>
                                        <p:animMotion origin="layout" path="M -2.22222E-6 2.30769E-6 L 0.03032 -0.83413 " pathEditMode="relative" rAng="0" ptsTypes="AA">
                                          <p:cBhvr>
                                            <p:cTn id="6" dur="2000" fill="hold"/>
                                            <p:tgtEl>
                                              <p:spTgt spid="29"/>
                                            </p:tgtEl>
                                            <p:attrNameLst>
                                              <p:attrName>ppt_x</p:attrName>
                                              <p:attrName>ppt_y</p:attrName>
                                            </p:attrNameLst>
                                          </p:cBhvr>
                                          <p:rCtr x="3125" y="-39631"/>
                                        </p:animMotion>
                                      </p:childTnLst>
                                    </p:cTn>
                                  </p:par>
                                </p:childTnLst>
                              </p:cTn>
                            </p:par>
                            <p:par>
                              <p:cTn id="7" fill="hold">
                                <p:stCondLst>
                                  <p:cond delay="2000"/>
                                </p:stCondLst>
                                <p:childTnLst>
                                  <p:par>
                                    <p:cTn id="8" presetID="42" presetClass="path" presetSubtype="0" accel="39600" fill="hold" nodeType="afterEffect">
                                      <p:stCondLst>
                                        <p:cond delay="0"/>
                                      </p:stCondLst>
                                      <p:childTnLst>
                                        <p:animMotion origin="layout" path="M 0.03033 -0.83414 L -0.02361 -0.81587 " pathEditMode="relative" rAng="0" ptsTypes="AA">
                                          <p:cBhvr>
                                            <p:cTn id="9" dur="2500" fill="hold"/>
                                            <p:tgtEl>
                                              <p:spTgt spid="29"/>
                                            </p:tgtEl>
                                            <p:attrNameLst>
                                              <p:attrName>ppt_x</p:attrName>
                                              <p:attrName>ppt_y</p:attrName>
                                            </p:attrNameLst>
                                          </p:cBhvr>
                                          <p:rCtr x="-2708" y="91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6">
                <a:lumMod val="40000"/>
                <a:lumOff val="60000"/>
              </a:schemeClr>
            </a:gs>
            <a:gs pos="6000">
              <a:schemeClr val="accent1">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D17BF1D-0EF8-460F-973F-BB18034A792C}"/>
              </a:ext>
            </a:extLst>
          </p:cNvPr>
          <p:cNvGrpSpPr/>
          <p:nvPr/>
        </p:nvGrpSpPr>
        <p:grpSpPr>
          <a:xfrm>
            <a:off x="0" y="-175930"/>
            <a:ext cx="6689086" cy="2867851"/>
            <a:chOff x="0" y="-175930"/>
            <a:chExt cx="6689086" cy="2867851"/>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221507"/>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329192"/>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3569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27164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112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4721"/>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305653"/>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493749" y="-17593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248106"/>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24962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35731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29976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15715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26484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207293"/>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3192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5501987-1BA1-4414-BEC3-D65A8AC32256}"/>
                </a:ext>
              </a:extLst>
            </p:cNvPr>
            <p:cNvPicPr>
              <a:picLocks noChangeAspect="1"/>
            </p:cNvPicPr>
            <p:nvPr/>
          </p:nvPicPr>
          <p:blipFill>
            <a:blip r:embed="rId3"/>
            <a:stretch>
              <a:fillRect/>
            </a:stretch>
          </p:blipFill>
          <p:spPr>
            <a:xfrm>
              <a:off x="1168252" y="2003901"/>
              <a:ext cx="4450809" cy="688020"/>
            </a:xfrm>
            <a:prstGeom prst="rect">
              <a:avLst/>
            </a:prstGeom>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055469" y="389969"/>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607" y="683954"/>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990169"/>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6520" y="70749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17962" y="1667732"/>
              <a:ext cx="201538" cy="654802"/>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8" name="Picture 27">
            <a:extLst>
              <a:ext uri="{FF2B5EF4-FFF2-40B4-BE49-F238E27FC236}">
                <a16:creationId xmlns:a16="http://schemas.microsoft.com/office/drawing/2014/main" id="{4669583D-B373-40BA-8A57-98F4520062B6}"/>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29" name="Picture 28">
            <a:extLst>
              <a:ext uri="{FF2B5EF4-FFF2-40B4-BE49-F238E27FC236}">
                <a16:creationId xmlns:a16="http://schemas.microsoft.com/office/drawing/2014/main" id="{F2E1F4DE-A6AB-44D6-8EA0-F5B52768B1E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0" name="Rectangle 29">
            <a:extLst>
              <a:ext uri="{FF2B5EF4-FFF2-40B4-BE49-F238E27FC236}">
                <a16:creationId xmlns:a16="http://schemas.microsoft.com/office/drawing/2014/main" id="{AF77C2A5-4D59-4F5B-A7CE-331FEB18F18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6B7D4015-D198-4652-9547-B9653CEFE678}"/>
              </a:ext>
            </a:extLst>
          </p:cNvPr>
          <p:cNvSpPr/>
          <p:nvPr/>
        </p:nvSpPr>
        <p:spPr>
          <a:xfrm>
            <a:off x="6419585" y="86601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723C8D3-240D-4096-8A1E-033D1B1198F3}"/>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C8B8A25-808E-44C7-B14B-CC11F842AC1D}"/>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3</a:t>
            </a:r>
            <a:endParaRPr lang="en-GB" dirty="0">
              <a:solidFill>
                <a:srgbClr val="FFFF00"/>
              </a:solidFill>
            </a:endParaRPr>
          </a:p>
          <a:p>
            <a:pPr algn="ctr"/>
            <a:r>
              <a:rPr lang="en-GB" sz="2400" b="1" dirty="0">
                <a:solidFill>
                  <a:srgbClr val="FFFF00"/>
                </a:solidFill>
              </a:rPr>
              <a:t>230 yards</a:t>
            </a:r>
          </a:p>
          <a:p>
            <a:pPr algn="ctr"/>
            <a:r>
              <a:rPr lang="en-GB" sz="2400" b="1" dirty="0">
                <a:solidFill>
                  <a:srgbClr val="FFFF00"/>
                </a:solidFill>
              </a:rPr>
              <a:t>(210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sp>
        <p:nvSpPr>
          <p:cNvPr id="37" name="Rectangle 36">
            <a:extLst>
              <a:ext uri="{FF2B5EF4-FFF2-40B4-BE49-F238E27FC236}">
                <a16:creationId xmlns:a16="http://schemas.microsoft.com/office/drawing/2014/main" id="{3E58B45B-0F29-4E05-AA6E-A91DB2413E36}"/>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CFB9F8C-0A9F-4E59-A5EF-407B00A4A917}"/>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16 mph</a:t>
            </a:r>
            <a:endParaRPr lang="en-US" dirty="0">
              <a:solidFill>
                <a:srgbClr val="FFFF00"/>
              </a:solidFill>
            </a:endParaRPr>
          </a:p>
        </p:txBody>
      </p:sp>
      <p:sp>
        <p:nvSpPr>
          <p:cNvPr id="39" name="TextBox 38">
            <a:extLst>
              <a:ext uri="{FF2B5EF4-FFF2-40B4-BE49-F238E27FC236}">
                <a16:creationId xmlns:a16="http://schemas.microsoft.com/office/drawing/2014/main" id="{49DFAA73-E6B7-4D16-8C8D-FA60F71D49EF}"/>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0" name="Arrow: Left 39">
            <a:extLst>
              <a:ext uri="{FF2B5EF4-FFF2-40B4-BE49-F238E27FC236}">
                <a16:creationId xmlns:a16="http://schemas.microsoft.com/office/drawing/2014/main" id="{82225D34-FF20-4406-88AC-5B4F5E618671}"/>
              </a:ext>
            </a:extLst>
          </p:cNvPr>
          <p:cNvSpPr/>
          <p:nvPr/>
        </p:nvSpPr>
        <p:spPr>
          <a:xfrm rot="4605289">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756DAFC-2674-413A-9929-2513E239D43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5" name="Picture 2" descr="C:\Users\John\AppData\Local\Microsoft\Windows\INetCache\IE\OR78G3LH\tree-oak400px[1].png">
            <a:extLst>
              <a:ext uri="{FF2B5EF4-FFF2-40B4-BE49-F238E27FC236}">
                <a16:creationId xmlns:a16="http://schemas.microsoft.com/office/drawing/2014/main" id="{4DC2A90F-960C-4E96-A8A6-2AD7426D6B4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371572" y="2214122"/>
            <a:ext cx="749144" cy="19231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101BD03C-9EA8-4632-8711-7F7263A9C93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29872" y="2301560"/>
            <a:ext cx="1125021"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8AA86143-711B-4C89-BCDE-7E20A4226E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76576" y="2594259"/>
            <a:ext cx="767442" cy="197012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48" name="Group 47">
            <a:extLst>
              <a:ext uri="{FF2B5EF4-FFF2-40B4-BE49-F238E27FC236}">
                <a16:creationId xmlns:a16="http://schemas.microsoft.com/office/drawing/2014/main" id="{EFD9E998-D003-4BFE-8B1B-1F46524F0937}"/>
              </a:ext>
            </a:extLst>
          </p:cNvPr>
          <p:cNvGrpSpPr/>
          <p:nvPr/>
        </p:nvGrpSpPr>
        <p:grpSpPr>
          <a:xfrm>
            <a:off x="3196661" y="698464"/>
            <a:ext cx="104620" cy="508141"/>
            <a:chOff x="6175687" y="5130800"/>
            <a:chExt cx="279189" cy="1066800"/>
          </a:xfrm>
        </p:grpSpPr>
        <p:cxnSp>
          <p:nvCxnSpPr>
            <p:cNvPr id="49" name="Straight Connector 48">
              <a:extLst>
                <a:ext uri="{FF2B5EF4-FFF2-40B4-BE49-F238E27FC236}">
                  <a16:creationId xmlns:a16="http://schemas.microsoft.com/office/drawing/2014/main" id="{8F62A41F-8D4C-490E-9F90-56D507F64055}"/>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Isosceles Triangle 49">
              <a:extLst>
                <a:ext uri="{FF2B5EF4-FFF2-40B4-BE49-F238E27FC236}">
                  <a16:creationId xmlns:a16="http://schemas.microsoft.com/office/drawing/2014/main" id="{F2DEB81C-BA53-4DB8-87D9-1A97F319D9A6}"/>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Beveled 50">
            <a:extLst>
              <a:ext uri="{FF2B5EF4-FFF2-40B4-BE49-F238E27FC236}">
                <a16:creationId xmlns:a16="http://schemas.microsoft.com/office/drawing/2014/main" id="{42461000-2BF2-4152-AF9F-6AF263D91CAE}"/>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048335E0-4DAB-4514-8C5B-26675C2B9D52}"/>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3" name="TextBox 52">
            <a:extLst>
              <a:ext uri="{FF2B5EF4-FFF2-40B4-BE49-F238E27FC236}">
                <a16:creationId xmlns:a16="http://schemas.microsoft.com/office/drawing/2014/main" id="{F86EB5E9-215F-42F7-B462-AD5B00FAE8E3}"/>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Arrow: Right 53">
            <a:hlinkClick r:id="rId9" action="ppaction://hlinksldjump"/>
            <a:extLst>
              <a:ext uri="{FF2B5EF4-FFF2-40B4-BE49-F238E27FC236}">
                <a16:creationId xmlns:a16="http://schemas.microsoft.com/office/drawing/2014/main" id="{064D652B-00CA-4F87-9B3F-B0C0C1771C62}"/>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44540664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0995 -0.89744 " pathEditMode="relative" rAng="0" ptsTypes="AA">
                                          <p:cBhvr>
                                            <p:cTn id="6" dur="2000" fill="hold"/>
                                            <p:tgtEl>
                                              <p:spTgt spid="29"/>
                                            </p:tgtEl>
                                            <p:attrNameLst>
                                              <p:attrName>ppt_x</p:attrName>
                                              <p:attrName>ppt_y</p:attrName>
                                            </p:attrNameLst>
                                          </p:cBhvr>
                                          <p:rCtr x="370" y="-44599"/>
                                        </p:animMotion>
                                      </p:childTnLst>
                                    </p:cTn>
                                  </p:par>
                                </p:childTnLst>
                              </p:cTn>
                            </p:par>
                            <p:par>
                              <p:cTn id="7" fill="hold">
                                <p:stCondLst>
                                  <p:cond delay="2000"/>
                                </p:stCondLst>
                                <p:childTnLst>
                                  <p:par>
                                    <p:cTn id="8" presetID="42" presetClass="path" presetSubtype="0" accel="12000" fill="hold" nodeType="afterEffect" p14:presetBounceEnd="16000">
                                      <p:stCondLst>
                                        <p:cond delay="0"/>
                                      </p:stCondLst>
                                      <p:childTnLst>
                                        <p:animMotion origin="layout" path="M 0.00996 -0.89744 L -0.0831 -0.83542 " pathEditMode="relative" rAng="0" ptsTypes="AA" p14:bounceEnd="16000">
                                          <p:cBhvr>
                                            <p:cTn id="9" dur="2750" fill="hold"/>
                                            <p:tgtEl>
                                              <p:spTgt spid="29"/>
                                            </p:tgtEl>
                                            <p:attrNameLst>
                                              <p:attrName>ppt_x</p:attrName>
                                              <p:attrName>ppt_y</p:attrName>
                                            </p:attrNameLst>
                                          </p:cBhvr>
                                          <p:rCtr x="-4653" y="309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75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0995 -0.89744 " pathEditMode="relative" rAng="0" ptsTypes="AA">
                                          <p:cBhvr>
                                            <p:cTn id="6" dur="2000" fill="hold"/>
                                            <p:tgtEl>
                                              <p:spTgt spid="29"/>
                                            </p:tgtEl>
                                            <p:attrNameLst>
                                              <p:attrName>ppt_x</p:attrName>
                                              <p:attrName>ppt_y</p:attrName>
                                            </p:attrNameLst>
                                          </p:cBhvr>
                                          <p:rCtr x="370" y="-44599"/>
                                        </p:animMotion>
                                      </p:childTnLst>
                                    </p:cTn>
                                  </p:par>
                                </p:childTnLst>
                              </p:cTn>
                            </p:par>
                            <p:par>
                              <p:cTn id="7" fill="hold">
                                <p:stCondLst>
                                  <p:cond delay="2000"/>
                                </p:stCondLst>
                                <p:childTnLst>
                                  <p:par>
                                    <p:cTn id="8" presetID="42" presetClass="path" presetSubtype="0" accel="12000" fill="hold" nodeType="afterEffect">
                                      <p:stCondLst>
                                        <p:cond delay="0"/>
                                      </p:stCondLst>
                                      <p:childTnLst>
                                        <p:animMotion origin="layout" path="M 0.00996 -0.89744 L -0.0831 -0.83542 " pathEditMode="relative" rAng="0" ptsTypes="AA">
                                          <p:cBhvr>
                                            <p:cTn id="9" dur="2750" fill="hold"/>
                                            <p:tgtEl>
                                              <p:spTgt spid="29"/>
                                            </p:tgtEl>
                                            <p:attrNameLst>
                                              <p:attrName>ppt_x</p:attrName>
                                              <p:attrName>ppt_y</p:attrName>
                                            </p:attrNameLst>
                                          </p:cBhvr>
                                          <p:rCtr x="-4653" y="3093"/>
                                        </p:animMotion>
                                      </p:childTnLst>
                                    </p:cTn>
                                  </p:par>
                                  <p:par>
                                    <p:cTn id="10" presetID="6" presetClass="emph" presetSubtype="0" fill="hold" nodeType="withEffect">
                                      <p:stCondLst>
                                        <p:cond delay="0"/>
                                      </p:stCondLst>
                                      <p:childTnLst>
                                        <p:animScale>
                                          <p:cBhvr>
                                            <p:cTn id="11" dur="2000" fill="hold"/>
                                            <p:tgtEl>
                                              <p:spTgt spid="29"/>
                                            </p:tgtEl>
                                          </p:cBhvr>
                                          <p:by x="50000" y="50000"/>
                                        </p:animScale>
                                      </p:childTnLst>
                                    </p:cTn>
                                  </p:par>
                                </p:childTnLst>
                              </p:cTn>
                            </p:par>
                            <p:par>
                              <p:cTn id="12" fill="hold">
                                <p:stCondLst>
                                  <p:cond delay="4750"/>
                                </p:stCondLst>
                                <p:childTnLst>
                                  <p:par>
                                    <p:cTn id="13" presetID="1"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ppt_y</p:attrName>
                                            </p:attrNameLst>
                                          </p:cBhvr>
                                          <p:tavLst>
                                            <p:tav tm="0">
                                              <p:val>
                                                <p:strVal val="#ppt_y+#ppt_h*1.125000"/>
                                              </p:val>
                                            </p:tav>
                                            <p:tav tm="100000">
                                              <p:val>
                                                <p:strVal val="#ppt_y"/>
                                              </p:val>
                                            </p:tav>
                                          </p:tavLst>
                                        </p:anim>
                                        <p:animEffect transition="in" filter="wipe(up)">
                                          <p:cBhvr>
                                            <p:cTn id="18" dur="500"/>
                                            <p:tgtEl>
                                              <p:spTgt spid="48"/>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p:tgtEl>
                                              <p:spTgt spid="52"/>
                                            </p:tgtEl>
                                            <p:attrNameLst>
                                              <p:attrName>ppt_y</p:attrName>
                                            </p:attrNameLst>
                                          </p:cBhvr>
                                          <p:tavLst>
                                            <p:tav tm="0">
                                              <p:val>
                                                <p:strVal val="#ppt_y-#ppt_h*1.125000"/>
                                              </p:val>
                                            </p:tav>
                                            <p:tav tm="100000">
                                              <p:val>
                                                <p:strVal val="#ppt_y"/>
                                              </p:val>
                                            </p:tav>
                                          </p:tavLst>
                                        </p:anim>
                                        <p:animEffect transition="in" filter="wipe(down)">
                                          <p:cBhvr>
                                            <p:cTn id="22" dur="10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ACFCD5CA-0F67-4E16-8E3B-D4AC9094A2E9}"/>
              </a:ext>
            </a:extLst>
          </p:cNvPr>
          <p:cNvPicPr>
            <a:picLocks noChangeAspect="1"/>
          </p:cNvPicPr>
          <p:nvPr/>
        </p:nvPicPr>
        <p:blipFill rotWithShape="1">
          <a:blip r:embed="rId2"/>
          <a:srcRect b="51848"/>
          <a:stretch/>
        </p:blipFill>
        <p:spPr>
          <a:xfrm>
            <a:off x="0" y="9141793"/>
            <a:ext cx="6858000" cy="748519"/>
          </a:xfrm>
          <a:prstGeom prst="rect">
            <a:avLst/>
          </a:prstGeom>
        </p:spPr>
      </p:pic>
      <p:pic>
        <p:nvPicPr>
          <p:cNvPr id="55" name="Picture 54">
            <a:extLst>
              <a:ext uri="{FF2B5EF4-FFF2-40B4-BE49-F238E27FC236}">
                <a16:creationId xmlns:a16="http://schemas.microsoft.com/office/drawing/2014/main" id="{E924DFB8-10DC-4AA1-AE74-460F06FEF84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84" b="96785" l="56176" r="94924">
                        <a14:foregroundMark x1="79526" y1="83249" x2="79526" y2="83249"/>
                        <a14:foregroundMark x1="75973" y1="89509" x2="75973" y2="89509"/>
                      </a14:backgroundRemoval>
                    </a14:imgEffect>
                  </a14:imgLayer>
                </a14:imgProps>
              </a:ext>
              <a:ext uri="{28A0092B-C50C-407E-A947-70E740481C1C}">
                <a14:useLocalDpi xmlns:a14="http://schemas.microsoft.com/office/drawing/2010/main" val="0"/>
              </a:ext>
            </a:extLst>
          </a:blip>
          <a:srcRect l="51522"/>
          <a:stretch/>
        </p:blipFill>
        <p:spPr>
          <a:xfrm>
            <a:off x="2149798" y="7271346"/>
            <a:ext cx="1061389" cy="2534711"/>
          </a:xfrm>
          <a:prstGeom prst="rect">
            <a:avLst/>
          </a:prstGeom>
        </p:spPr>
      </p:pic>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6"/>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nvGrpSpPr>
          <p:cNvPr id="2" name="Group 1">
            <a:extLst>
              <a:ext uri="{FF2B5EF4-FFF2-40B4-BE49-F238E27FC236}">
                <a16:creationId xmlns:a16="http://schemas.microsoft.com/office/drawing/2014/main" id="{D63C412F-B5C8-4ED1-A489-F9327D9F1769}"/>
              </a:ext>
            </a:extLst>
          </p:cNvPr>
          <p:cNvGrpSpPr/>
          <p:nvPr/>
        </p:nvGrpSpPr>
        <p:grpSpPr>
          <a:xfrm>
            <a:off x="5746034" y="-165"/>
            <a:ext cx="1087801" cy="1832035"/>
            <a:chOff x="5746034" y="-165"/>
            <a:chExt cx="1087801" cy="1832035"/>
          </a:xfrm>
        </p:grpSpPr>
        <p:sp>
          <p:nvSpPr>
            <p:cNvPr id="31" name="Rectangle 30">
              <a:extLst>
                <a:ext uri="{FF2B5EF4-FFF2-40B4-BE49-F238E27FC236}">
                  <a16:creationId xmlns:a16="http://schemas.microsoft.com/office/drawing/2014/main" id="{C58552A4-3FC8-41D0-A024-7770A2E47F9A}"/>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EDE5C9E-BAE7-4355-A042-A23952877A76}"/>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33" name="TextBox 32">
              <a:extLst>
                <a:ext uri="{FF2B5EF4-FFF2-40B4-BE49-F238E27FC236}">
                  <a16:creationId xmlns:a16="http://schemas.microsoft.com/office/drawing/2014/main" id="{AF62717D-9BBF-4220-8ED1-EC30BD7228BE}"/>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34" name="Arrow: Left 33">
              <a:extLst>
                <a:ext uri="{FF2B5EF4-FFF2-40B4-BE49-F238E27FC236}">
                  <a16:creationId xmlns:a16="http://schemas.microsoft.com/office/drawing/2014/main" id="{F965F6BE-1C40-4D2B-9D0B-508E32738B50}"/>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BBF017FA-05A3-40E8-9D2B-ACCEA0CDF2E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8" name="Rectangle 37">
            <a:extLst>
              <a:ext uri="{FF2B5EF4-FFF2-40B4-BE49-F238E27FC236}">
                <a16:creationId xmlns:a16="http://schemas.microsoft.com/office/drawing/2014/main" id="{BA3283C5-64C2-4F8B-BE2A-EC2205231883}"/>
              </a:ext>
            </a:extLst>
          </p:cNvPr>
          <p:cNvSpPr/>
          <p:nvPr/>
        </p:nvSpPr>
        <p:spPr>
          <a:xfrm>
            <a:off x="3870915" y="8676004"/>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DCFC32D2-A55F-45CE-9DF8-AE8F8FCFD0C9}"/>
              </a:ext>
            </a:extLst>
          </p:cNvPr>
          <p:cNvSpPr/>
          <p:nvPr/>
        </p:nvSpPr>
        <p:spPr>
          <a:xfrm>
            <a:off x="3879585" y="86728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hlinkClick r:id="rId9" action="ppaction://hlinksldjump"/>
            <a:extLst>
              <a:ext uri="{FF2B5EF4-FFF2-40B4-BE49-F238E27FC236}">
                <a16:creationId xmlns:a16="http://schemas.microsoft.com/office/drawing/2014/main" id="{70A2F78E-B293-4275-959C-494B26742A63}"/>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hlinkClick r:id="rId10" action="ppaction://hlinksldjump"/>
            <a:extLst>
              <a:ext uri="{FF2B5EF4-FFF2-40B4-BE49-F238E27FC236}">
                <a16:creationId xmlns:a16="http://schemas.microsoft.com/office/drawing/2014/main" id="{428C3AD8-FC97-46A5-8316-EBD36459244F}"/>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hlinkClick r:id="rId11" action="ppaction://hlinksldjump"/>
            <a:extLst>
              <a:ext uri="{FF2B5EF4-FFF2-40B4-BE49-F238E27FC236}">
                <a16:creationId xmlns:a16="http://schemas.microsoft.com/office/drawing/2014/main" id="{EF2E84A7-B867-4235-AA1F-0E8F8BAC68A4}"/>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hlinkClick r:id="rId12" action="ppaction://hlinksldjump"/>
            <a:extLst>
              <a:ext uri="{FF2B5EF4-FFF2-40B4-BE49-F238E27FC236}">
                <a16:creationId xmlns:a16="http://schemas.microsoft.com/office/drawing/2014/main" id="{334538DC-1526-4DBB-B967-A2D56B2BED69}"/>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hlinkClick r:id="rId13" action="ppaction://hlinksldjump"/>
            <a:extLst>
              <a:ext uri="{FF2B5EF4-FFF2-40B4-BE49-F238E27FC236}">
                <a16:creationId xmlns:a16="http://schemas.microsoft.com/office/drawing/2014/main" id="{A2A14083-3F80-4BEC-A5B9-1B6308386679}"/>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14" action="ppaction://hlinksldjump"/>
            <a:extLst>
              <a:ext uri="{FF2B5EF4-FFF2-40B4-BE49-F238E27FC236}">
                <a16:creationId xmlns:a16="http://schemas.microsoft.com/office/drawing/2014/main" id="{CF538491-AC94-4C0F-B94E-853256151F77}"/>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15" action="ppaction://hlinksldjump"/>
            <a:extLst>
              <a:ext uri="{FF2B5EF4-FFF2-40B4-BE49-F238E27FC236}">
                <a16:creationId xmlns:a16="http://schemas.microsoft.com/office/drawing/2014/main" id="{8AED542E-7509-4082-8FAD-B578EFFCE29D}"/>
              </a:ext>
            </a:extLst>
          </p:cNvPr>
          <p:cNvSpPr/>
          <p:nvPr/>
        </p:nvSpPr>
        <p:spPr>
          <a:xfrm>
            <a:off x="2262756"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16" action="ppaction://hlinksldjump"/>
            <a:extLst>
              <a:ext uri="{FF2B5EF4-FFF2-40B4-BE49-F238E27FC236}">
                <a16:creationId xmlns:a16="http://schemas.microsoft.com/office/drawing/2014/main" id="{38B4BC53-A87A-4FC0-BA0A-F352E71C9A24}"/>
              </a:ext>
            </a:extLst>
          </p:cNvPr>
          <p:cNvSpPr/>
          <p:nvPr/>
        </p:nvSpPr>
        <p:spPr>
          <a:xfrm>
            <a:off x="2248177" y="7500651"/>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A319570-12C5-4710-8D8B-3D55172B35E3}"/>
              </a:ext>
            </a:extLst>
          </p:cNvPr>
          <p:cNvSpPr txBox="1"/>
          <p:nvPr/>
        </p:nvSpPr>
        <p:spPr>
          <a:xfrm>
            <a:off x="345750" y="7206289"/>
            <a:ext cx="1770433" cy="369332"/>
          </a:xfrm>
          <a:prstGeom prst="rect">
            <a:avLst/>
          </a:prstGeom>
          <a:noFill/>
          <a:effectLst>
            <a:glow rad="228600">
              <a:schemeClr val="accent6">
                <a:satMod val="175000"/>
                <a:alpha val="40000"/>
              </a:schemeClr>
            </a:glow>
          </a:effectLst>
        </p:spPr>
        <p:txBody>
          <a:bodyPr wrap="square" rtlCol="0">
            <a:spAutoFit/>
          </a:bodyPr>
          <a:lstStyle/>
          <a:p>
            <a:pPr algn="ctr"/>
            <a:r>
              <a:rPr lang="en-GB" dirty="0">
                <a:solidFill>
                  <a:srgbClr val="FFFF00"/>
                </a:solidFill>
              </a:rPr>
              <a:t>Club Selected</a:t>
            </a:r>
            <a:endParaRPr lang="en-US" dirty="0">
              <a:solidFill>
                <a:srgbClr val="FFFF00"/>
              </a:solidFill>
            </a:endParaRPr>
          </a:p>
        </p:txBody>
      </p:sp>
      <p:pic>
        <p:nvPicPr>
          <p:cNvPr id="49" name="Picture 48">
            <a:hlinkClick r:id="rId17" action="ppaction://hlinksldjump"/>
            <a:extLst>
              <a:ext uri="{FF2B5EF4-FFF2-40B4-BE49-F238E27FC236}">
                <a16:creationId xmlns:a16="http://schemas.microsoft.com/office/drawing/2014/main" id="{A63BCF07-2B74-4271-94AE-2426A1B31238}"/>
              </a:ext>
            </a:extLst>
          </p:cNvPr>
          <p:cNvPicPr>
            <a:picLocks noChangeAspect="1"/>
          </p:cNvPicPr>
          <p:nvPr/>
        </p:nvPicPr>
        <p:blipFill rotWithShape="1">
          <a:blip r:embed="rId18" cstate="email">
            <a:extLst>
              <a:ext uri="{BEBA8EAE-BF5A-486C-A8C5-ECC9F3942E4B}">
                <a14:imgProps xmlns:a14="http://schemas.microsoft.com/office/drawing/2010/main">
                  <a14:imgLayer r:embed="rId19">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5508" y="7652992"/>
            <a:ext cx="559181" cy="1139542"/>
          </a:xfrm>
          <a:prstGeom prst="rect">
            <a:avLst/>
          </a:prstGeom>
        </p:spPr>
      </p:pic>
      <p:pic>
        <p:nvPicPr>
          <p:cNvPr id="50" name="Picture 49">
            <a:extLst>
              <a:ext uri="{FF2B5EF4-FFF2-40B4-BE49-F238E27FC236}">
                <a16:creationId xmlns:a16="http://schemas.microsoft.com/office/drawing/2014/main" id="{80004D33-5CA8-4941-93C6-262DA9A2C6EF}"/>
              </a:ext>
            </a:extLst>
          </p:cNvPr>
          <p:cNvPicPr>
            <a:picLocks noChangeAspect="1"/>
          </p:cNvPicPr>
          <p:nvPr/>
        </p:nvPicPr>
        <p:blipFill rotWithShape="1">
          <a:blip r:embed="rId20" cstate="email">
            <a:extLst>
              <a:ext uri="{BEBA8EAE-BF5A-486C-A8C5-ECC9F3942E4B}">
                <a14:imgProps xmlns:a14="http://schemas.microsoft.com/office/drawing/2010/main">
                  <a14:imgLayer r:embed="rId21">
                    <a14:imgEffect>
                      <a14:backgroundRemoval t="10000" b="90000" l="10000" r="90000">
                        <a14:foregroundMark x1="66667" y1="27039" x2="66667" y2="27039"/>
                        <a14:foregroundMark x1="60494" y1="40343" x2="60494" y2="40343"/>
                        <a14:foregroundMark x1="60494" y1="62661" x2="60494" y2="62661"/>
                        <a14:foregroundMark x1="58025" y1="9871" x2="60494" y2="67382"/>
                      </a14:backgroundRemoval>
                    </a14:imgEffect>
                  </a14:imgLayer>
                </a14:imgProps>
              </a:ext>
              <a:ext uri="{28A0092B-C50C-407E-A947-70E740481C1C}">
                <a14:useLocalDpi xmlns:a14="http://schemas.microsoft.com/office/drawing/2010/main"/>
              </a:ext>
            </a:extLst>
          </a:blip>
          <a:srcRect/>
          <a:stretch/>
        </p:blipFill>
        <p:spPr>
          <a:xfrm>
            <a:off x="1810665" y="7627278"/>
            <a:ext cx="414251" cy="1190971"/>
          </a:xfrm>
          <a:prstGeom prst="rect">
            <a:avLst/>
          </a:prstGeom>
          <a:effectLst>
            <a:glow rad="228600">
              <a:schemeClr val="accent4">
                <a:satMod val="175000"/>
                <a:alpha val="40000"/>
              </a:schemeClr>
            </a:glow>
          </a:effectLst>
        </p:spPr>
      </p:pic>
      <p:pic>
        <p:nvPicPr>
          <p:cNvPr id="51" name="Picture 50">
            <a:extLst>
              <a:ext uri="{FF2B5EF4-FFF2-40B4-BE49-F238E27FC236}">
                <a16:creationId xmlns:a16="http://schemas.microsoft.com/office/drawing/2014/main" id="{8637A9A5-CDD5-4C28-88D5-082660D978B3}"/>
              </a:ext>
            </a:extLst>
          </p:cNvPr>
          <p:cNvPicPr>
            <a:picLocks noChangeAspect="1"/>
          </p:cNvPicPr>
          <p:nvPr/>
        </p:nvPicPr>
        <p:blipFill rotWithShape="1">
          <a:blip r:embed="rId22" cstate="email">
            <a:extLst>
              <a:ext uri="{BEBA8EAE-BF5A-486C-A8C5-ECC9F3942E4B}">
                <a14:imgProps xmlns:a14="http://schemas.microsoft.com/office/drawing/2010/main">
                  <a14:imgLayer r:embed="rId23">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340917" y="7636744"/>
            <a:ext cx="444416" cy="1172039"/>
          </a:xfrm>
          <a:prstGeom prst="rect">
            <a:avLst/>
          </a:prstGeom>
        </p:spPr>
      </p:pic>
      <p:pic>
        <p:nvPicPr>
          <p:cNvPr id="52" name="Picture 51">
            <a:extLst>
              <a:ext uri="{FF2B5EF4-FFF2-40B4-BE49-F238E27FC236}">
                <a16:creationId xmlns:a16="http://schemas.microsoft.com/office/drawing/2014/main" id="{B8F88B9D-C31E-463F-83EF-ED1FF27A3D99}"/>
              </a:ext>
            </a:extLst>
          </p:cNvPr>
          <p:cNvPicPr>
            <a:picLocks noChangeAspect="1"/>
          </p:cNvPicPr>
          <p:nvPr/>
        </p:nvPicPr>
        <p:blipFill rotWithShape="1">
          <a:blip r:embed="rId24" cstate="email">
            <a:extLst>
              <a:ext uri="{BEBA8EAE-BF5A-486C-A8C5-ECC9F3942E4B}">
                <a14:imgProps xmlns:a14="http://schemas.microsoft.com/office/drawing/2010/main">
                  <a14:imgLayer r:embed="rId25">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75942" y="7664445"/>
            <a:ext cx="473222" cy="1116637"/>
          </a:xfrm>
          <a:prstGeom prst="rect">
            <a:avLst/>
          </a:prstGeom>
        </p:spPr>
      </p:pic>
      <p:pic>
        <p:nvPicPr>
          <p:cNvPr id="53" name="Picture 52">
            <a:hlinkClick r:id="rId26" action="ppaction://hlinksldjump"/>
            <a:extLst>
              <a:ext uri="{FF2B5EF4-FFF2-40B4-BE49-F238E27FC236}">
                <a16:creationId xmlns:a16="http://schemas.microsoft.com/office/drawing/2014/main" id="{B9C0C81C-89EC-4DBD-B07C-ECE4503A5A57}"/>
              </a:ext>
            </a:extLst>
          </p:cNvPr>
          <p:cNvPicPr>
            <a:picLocks noChangeAspect="1"/>
          </p:cNvPicPr>
          <p:nvPr/>
        </p:nvPicPr>
        <p:blipFill rotWithShape="1">
          <a:blip r:embed="rId27" cstate="email">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86149" y="7674186"/>
            <a:ext cx="446611" cy="1097154"/>
          </a:xfrm>
          <a:prstGeom prst="rect">
            <a:avLst/>
          </a:prstGeom>
        </p:spPr>
      </p:pic>
      <p:sp>
        <p:nvSpPr>
          <p:cNvPr id="54" name="TextBox 53">
            <a:extLst>
              <a:ext uri="{FF2B5EF4-FFF2-40B4-BE49-F238E27FC236}">
                <a16:creationId xmlns:a16="http://schemas.microsoft.com/office/drawing/2014/main" id="{42FB1DE8-6C20-4A02-A81D-CBEE62D7302E}"/>
              </a:ext>
            </a:extLst>
          </p:cNvPr>
          <p:cNvSpPr txBox="1"/>
          <p:nvPr/>
        </p:nvSpPr>
        <p:spPr>
          <a:xfrm>
            <a:off x="94072" y="8685239"/>
            <a:ext cx="2194344" cy="369332"/>
          </a:xfrm>
          <a:prstGeom prst="rect">
            <a:avLst/>
          </a:prstGeom>
          <a:noFill/>
        </p:spPr>
        <p:txBody>
          <a:bodyPr wrap="square" rtlCol="0">
            <a:spAutoFit/>
          </a:bodyPr>
          <a:lstStyle/>
          <a:p>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D  4</a:t>
            </a:r>
            <a:r>
              <a:rPr lang="en-GB" sz="1200" dirty="0">
                <a:solidFill>
                  <a:srgbClr val="003300"/>
                </a:solidFill>
                <a:latin typeface="Verdana" panose="020B0604030504040204" pitchFamily="34" charset="0"/>
                <a:ea typeface="Verdana" panose="020B0604030504040204" pitchFamily="34" charset="0"/>
                <a:cs typeface="Verdana" panose="020B0604030504040204" pitchFamily="34" charset="0"/>
              </a:rPr>
              <a:t>W</a:t>
            </a:r>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  3    5    7</a:t>
            </a:r>
            <a:endParaRPr lang="en-US"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pic>
        <p:nvPicPr>
          <p:cNvPr id="56" name="Picture 55">
            <a:extLst>
              <a:ext uri="{FF2B5EF4-FFF2-40B4-BE49-F238E27FC236}">
                <a16:creationId xmlns:a16="http://schemas.microsoft.com/office/drawing/2014/main" id="{51ACAA86-01CD-4E7C-B78C-00CFC0224172}"/>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017562" y="7417859"/>
            <a:ext cx="1869475" cy="22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6887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6"/>
                                        </p:tgtEl>
                                      </p:cBhvr>
                                    </p:animEffect>
                                    <p:set>
                                      <p:cBhvr>
                                        <p:cTn id="7" dur="1" fill="hold">
                                          <p:stCondLst>
                                            <p:cond delay="499"/>
                                          </p:stCondLst>
                                        </p:cTn>
                                        <p:tgtEl>
                                          <p:spTgt spid="5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42" presetClass="path" presetSubtype="0" accel="50000" decel="50000" fill="hold" grpId="0" nodeType="withEffect">
                                  <p:stCondLst>
                                    <p:cond delay="0"/>
                                  </p:stCondLst>
                                  <p:childTnLst>
                                    <p:animMotion origin="layout" path="M 1.85185E-6 -1.02564E-6 L 0.36366 -0.00272 " pathEditMode="relative" rAng="0" ptsTypes="AA">
                                      <p:cBhvr>
                                        <p:cTn id="12" dur="4500" fill="hold"/>
                                        <p:tgtEl>
                                          <p:spTgt spid="39"/>
                                        </p:tgtEl>
                                        <p:attrNameLst>
                                          <p:attrName>ppt_x</p:attrName>
                                          <p:attrName>ppt_y</p:attrName>
                                        </p:attrNameLst>
                                      </p:cBhvr>
                                      <p:rCtr x="18171" y="-144"/>
                                    </p:animMotion>
                                  </p:childTnLst>
                                </p:cTn>
                              </p:par>
                              <p:par>
                                <p:cTn id="13" presetID="1" presetClass="exit" presetSubtype="0" fill="hold" grpId="0" nodeType="withEffect">
                                  <p:stCondLst>
                                    <p:cond delay="3500"/>
                                  </p:stCondLst>
                                  <p:childTnLst>
                                    <p:set>
                                      <p:cBhvr>
                                        <p:cTn id="14" dur="1" fill="hold">
                                          <p:stCondLst>
                                            <p:cond delay="0"/>
                                          </p:stCondLst>
                                        </p:cTn>
                                        <p:tgtEl>
                                          <p:spTgt spid="41"/>
                                        </p:tgtEl>
                                        <p:attrNameLst>
                                          <p:attrName>style.visibility</p:attrName>
                                        </p:attrNameLst>
                                      </p:cBhvr>
                                      <p:to>
                                        <p:strVal val="hidden"/>
                                      </p:to>
                                    </p:set>
                                  </p:childTnLst>
                                </p:cTn>
                              </p:par>
                              <p:par>
                                <p:cTn id="15" presetID="1" presetClass="exit" presetSubtype="0" fill="hold" grpId="0" nodeType="withEffect">
                                  <p:stCondLst>
                                    <p:cond delay="3000"/>
                                  </p:stCondLst>
                                  <p:childTnLst>
                                    <p:set>
                                      <p:cBhvr>
                                        <p:cTn id="16" dur="1" fill="hold">
                                          <p:stCondLst>
                                            <p:cond delay="0"/>
                                          </p:stCondLst>
                                        </p:cTn>
                                        <p:tgtEl>
                                          <p:spTgt spid="42"/>
                                        </p:tgtEl>
                                        <p:attrNameLst>
                                          <p:attrName>style.visibility</p:attrName>
                                        </p:attrNameLst>
                                      </p:cBhvr>
                                      <p:to>
                                        <p:strVal val="hidden"/>
                                      </p:to>
                                    </p:set>
                                  </p:childTnLst>
                                </p:cTn>
                              </p:par>
                              <p:par>
                                <p:cTn id="17" presetID="1" presetClass="exit" presetSubtype="0" fill="hold" grpId="0" nodeType="withEffect">
                                  <p:stCondLst>
                                    <p:cond delay="2500"/>
                                  </p:stCondLst>
                                  <p:childTnLst>
                                    <p:set>
                                      <p:cBhvr>
                                        <p:cTn id="18" dur="1" fill="hold">
                                          <p:stCondLst>
                                            <p:cond delay="0"/>
                                          </p:stCondLst>
                                        </p:cTn>
                                        <p:tgtEl>
                                          <p:spTgt spid="43"/>
                                        </p:tgtEl>
                                        <p:attrNameLst>
                                          <p:attrName>style.visibility</p:attrName>
                                        </p:attrNameLst>
                                      </p:cBhvr>
                                      <p:to>
                                        <p:strVal val="hidden"/>
                                      </p:to>
                                    </p:set>
                                  </p:childTnLst>
                                </p:cTn>
                              </p:par>
                              <p:par>
                                <p:cTn id="19" presetID="1" presetClass="exit" presetSubtype="0" fill="hold" grpId="0" nodeType="withEffect">
                                  <p:stCondLst>
                                    <p:cond delay="2000"/>
                                  </p:stCondLst>
                                  <p:childTnLst>
                                    <p:set>
                                      <p:cBhvr>
                                        <p:cTn id="20" dur="1" fill="hold">
                                          <p:stCondLst>
                                            <p:cond delay="0"/>
                                          </p:stCondLst>
                                        </p:cTn>
                                        <p:tgtEl>
                                          <p:spTgt spid="44"/>
                                        </p:tgtEl>
                                        <p:attrNameLst>
                                          <p:attrName>style.visibility</p:attrName>
                                        </p:attrNameLst>
                                      </p:cBhvr>
                                      <p:to>
                                        <p:strVal val="hidden"/>
                                      </p:to>
                                    </p:set>
                                  </p:childTnLst>
                                </p:cTn>
                              </p:par>
                              <p:par>
                                <p:cTn id="21" presetID="1" presetClass="exit" presetSubtype="0" fill="hold" grpId="0" nodeType="withEffect">
                                  <p:stCondLst>
                                    <p:cond delay="150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1000"/>
                                  </p:stCondLst>
                                  <p:childTnLst>
                                    <p:set>
                                      <p:cBhvr>
                                        <p:cTn id="24" dur="1" fill="hold">
                                          <p:stCondLst>
                                            <p:cond delay="0"/>
                                          </p:stCondLst>
                                        </p:cTn>
                                        <p:tgtEl>
                                          <p:spTgt spid="46"/>
                                        </p:tgtEl>
                                        <p:attrNameLst>
                                          <p:attrName>style.visibility</p:attrName>
                                        </p:attrNameLst>
                                      </p:cBhvr>
                                      <p:to>
                                        <p:strVal val="hidden"/>
                                      </p:to>
                                    </p:set>
                                  </p:childTnLst>
                                </p:cTn>
                              </p:par>
                              <p:par>
                                <p:cTn id="25" presetID="1" presetClass="exit" presetSubtype="0" fill="hold" grpId="0" nodeType="withEffect">
                                  <p:stCondLst>
                                    <p:cond delay="500"/>
                                  </p:stCondLst>
                                  <p:childTnLst>
                                    <p:set>
                                      <p:cBhvr>
                                        <p:cTn id="26"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39" grpId="0" animBg="1"/>
      <p:bldP spid="41" grpId="0" animBg="1"/>
      <p:bldP spid="42" grpId="0" animBg="1"/>
      <p:bldP spid="43" grpId="0" animBg="1"/>
      <p:bldP spid="44" grpId="0" animBg="1"/>
      <p:bldP spid="45"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39" name="Picture 38">
            <a:extLst>
              <a:ext uri="{FF2B5EF4-FFF2-40B4-BE49-F238E27FC236}">
                <a16:creationId xmlns:a16="http://schemas.microsoft.com/office/drawing/2014/main" id="{F56CD837-AF1D-43D4-A44C-5E0F3B9256A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6"/>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3B690E36-EAC8-41AC-A5BA-CA1DC9617CD1}"/>
              </a:ext>
            </a:extLst>
          </p:cNvPr>
          <p:cNvSpPr/>
          <p:nvPr/>
        </p:nvSpPr>
        <p:spPr>
          <a:xfrm>
            <a:off x="387958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Right 55">
            <a:hlinkClick r:id="rId10" action="ppaction://hlinksldjump"/>
            <a:extLst>
              <a:ext uri="{FF2B5EF4-FFF2-40B4-BE49-F238E27FC236}">
                <a16:creationId xmlns:a16="http://schemas.microsoft.com/office/drawing/2014/main" id="{5BC7F685-AFA9-442B-8A87-C8DDD5980C3D}"/>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grpSp>
        <p:nvGrpSpPr>
          <p:cNvPr id="38" name="Group 37">
            <a:extLst>
              <a:ext uri="{FF2B5EF4-FFF2-40B4-BE49-F238E27FC236}">
                <a16:creationId xmlns:a16="http://schemas.microsoft.com/office/drawing/2014/main" id="{19364F5D-8BE9-42A1-8DC1-F839A617A796}"/>
              </a:ext>
            </a:extLst>
          </p:cNvPr>
          <p:cNvGrpSpPr/>
          <p:nvPr/>
        </p:nvGrpSpPr>
        <p:grpSpPr>
          <a:xfrm>
            <a:off x="5746034" y="-165"/>
            <a:ext cx="1087801" cy="1832035"/>
            <a:chOff x="5746034" y="-165"/>
            <a:chExt cx="1087801" cy="1832035"/>
          </a:xfrm>
        </p:grpSpPr>
        <p:sp>
          <p:nvSpPr>
            <p:cNvPr id="55" name="Rectangle 54">
              <a:extLst>
                <a:ext uri="{FF2B5EF4-FFF2-40B4-BE49-F238E27FC236}">
                  <a16:creationId xmlns:a16="http://schemas.microsoft.com/office/drawing/2014/main" id="{338D0B1E-D4BB-43A4-9ACC-52D6CAD5F4F6}"/>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E7399935-71B1-4D75-AA4D-A0F1AE3F570D}"/>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65" name="TextBox 64">
              <a:extLst>
                <a:ext uri="{FF2B5EF4-FFF2-40B4-BE49-F238E27FC236}">
                  <a16:creationId xmlns:a16="http://schemas.microsoft.com/office/drawing/2014/main" id="{A0E9B036-3C72-410A-8B9B-12960A9CBDF6}"/>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6" name="Arrow: Left 65">
              <a:extLst>
                <a:ext uri="{FF2B5EF4-FFF2-40B4-BE49-F238E27FC236}">
                  <a16:creationId xmlns:a16="http://schemas.microsoft.com/office/drawing/2014/main" id="{BEB6918C-4D6A-4052-A9C8-1875FE1E11C6}"/>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2DB5BBC3-FA91-44BD-94F4-591119851B14}"/>
              </a:ext>
            </a:extLst>
          </p:cNvPr>
          <p:cNvGrpSpPr/>
          <p:nvPr/>
        </p:nvGrpSpPr>
        <p:grpSpPr>
          <a:xfrm>
            <a:off x="3562938" y="4611825"/>
            <a:ext cx="146616" cy="686118"/>
            <a:chOff x="6175687" y="5130800"/>
            <a:chExt cx="279189" cy="1066800"/>
          </a:xfrm>
        </p:grpSpPr>
        <p:cxnSp>
          <p:nvCxnSpPr>
            <p:cNvPr id="61" name="Straight Connector 60">
              <a:extLst>
                <a:ext uri="{FF2B5EF4-FFF2-40B4-BE49-F238E27FC236}">
                  <a16:creationId xmlns:a16="http://schemas.microsoft.com/office/drawing/2014/main" id="{85964F6E-56FC-43BC-8201-B9604E4AFA0C}"/>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C7DCC0C9-D540-4738-88D4-D5EC33F2DCD4}"/>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Beveled 62">
            <a:extLst>
              <a:ext uri="{FF2B5EF4-FFF2-40B4-BE49-F238E27FC236}">
                <a16:creationId xmlns:a16="http://schemas.microsoft.com/office/drawing/2014/main" id="{96AD766C-E51F-4E51-A68C-C48416A4C589}"/>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FC8299E9-AAF3-48C2-8459-A3ADFC99D950}"/>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7" name="TextBox 66">
            <a:extLst>
              <a:ext uri="{FF2B5EF4-FFF2-40B4-BE49-F238E27FC236}">
                <a16:creationId xmlns:a16="http://schemas.microsoft.com/office/drawing/2014/main" id="{01EE65FF-DC5F-49EC-9434-EF50A1EF4FF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47124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8148 -0.79023 " pathEditMode="relative" rAng="0" ptsTypes="AA">
                                          <p:cBhvr>
                                            <p:cTn id="6" dur="2000" fill="hold"/>
                                            <p:tgtEl>
                                              <p:spTgt spid="23"/>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48000" fill="hold" nodeType="afterEffect" p14:presetBounceEnd="16000">
                                      <p:stCondLst>
                                        <p:cond delay="0"/>
                                      </p:stCondLst>
                                      <p:childTnLst>
                                        <p:animMotion origin="layout" path="M -0.18148 -0.79023 L -0.0456 -0.42837 " pathEditMode="relative" rAng="0" ptsTypes="AA" p14:bounceEnd="16000">
                                          <p:cBhvr>
                                            <p:cTn id="9" dur="2000" fill="hold"/>
                                            <p:tgtEl>
                                              <p:spTgt spid="23"/>
                                            </p:tgtEl>
                                            <p:attrNameLst>
                                              <p:attrName>ppt_x</p:attrName>
                                              <p:attrName>ppt_y</p:attrName>
                                            </p:attrNameLst>
                                          </p:cBhvr>
                                          <p:rCtr x="6782" y="18093"/>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2" presetClass="entr" presetSubtype="4" fill="hold"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p:tgtEl>
                                              <p:spTgt spid="60"/>
                                            </p:tgtEl>
                                            <p:attrNameLst>
                                              <p:attrName>ppt_y</p:attrName>
                                            </p:attrNameLst>
                                          </p:cBhvr>
                                          <p:tavLst>
                                            <p:tav tm="0">
                                              <p:val>
                                                <p:strVal val="#ppt_y+#ppt_h*1.125000"/>
                                              </p:val>
                                            </p:tav>
                                            <p:tav tm="100000">
                                              <p:val>
                                                <p:strVal val="#ppt_y"/>
                                              </p:val>
                                            </p:tav>
                                          </p:tavLst>
                                        </p:anim>
                                        <p:animEffect transition="in" filter="wipe(up)">
                                          <p:cBhvr>
                                            <p:cTn id="21" dur="500"/>
                                            <p:tgtEl>
                                              <p:spTgt spid="60"/>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1000"/>
                                            <p:tgtEl>
                                              <p:spTgt spid="64"/>
                                            </p:tgtEl>
                                            <p:attrNameLst>
                                              <p:attrName>ppt_y</p:attrName>
                                            </p:attrNameLst>
                                          </p:cBhvr>
                                          <p:tavLst>
                                            <p:tav tm="0">
                                              <p:val>
                                                <p:strVal val="#ppt_y-#ppt_h*1.125000"/>
                                              </p:val>
                                            </p:tav>
                                            <p:tav tm="100000">
                                              <p:val>
                                                <p:strVal val="#ppt_y"/>
                                              </p:val>
                                            </p:tav>
                                          </p:tavLst>
                                        </p:anim>
                                        <p:animEffect transition="in" filter="wipe(down)">
                                          <p:cBhvr>
                                            <p:cTn id="2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24000" fill="hold" nodeType="withEffect">
                                      <p:stCondLst>
                                        <p:cond delay="0"/>
                                      </p:stCondLst>
                                      <p:childTnLst>
                                        <p:animMotion origin="layout" path="M -2.22222E-6 2.30769E-6 L -0.18148 -0.79023 " pathEditMode="relative" rAng="0" ptsTypes="AA">
                                          <p:cBhvr>
                                            <p:cTn id="6" dur="2000" fill="hold"/>
                                            <p:tgtEl>
                                              <p:spTgt spid="23"/>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48000" fill="hold" nodeType="afterEffect">
                                      <p:stCondLst>
                                        <p:cond delay="0"/>
                                      </p:stCondLst>
                                      <p:childTnLst>
                                        <p:animMotion origin="layout" path="M -0.18148 -0.79023 L -0.0456 -0.42837 " pathEditMode="relative" rAng="0" ptsTypes="AA">
                                          <p:cBhvr>
                                            <p:cTn id="9" dur="2000" fill="hold"/>
                                            <p:tgtEl>
                                              <p:spTgt spid="23"/>
                                            </p:tgtEl>
                                            <p:attrNameLst>
                                              <p:attrName>ppt_x</p:attrName>
                                              <p:attrName>ppt_y</p:attrName>
                                            </p:attrNameLst>
                                          </p:cBhvr>
                                          <p:rCtr x="6782" y="18093"/>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2" presetClass="entr" presetSubtype="4" fill="hold" nodeType="withEffect">
                                      <p:stCondLst>
                                        <p:cond delay="500"/>
                                      </p:stCondLst>
                                      <p:childTnLst>
                                        <p:set>
                                          <p:cBhvr>
                                            <p:cTn id="19" dur="1" fill="hold">
                                              <p:stCondLst>
                                                <p:cond delay="0"/>
                                              </p:stCondLst>
                                            </p:cTn>
                                            <p:tgtEl>
                                              <p:spTgt spid="60"/>
                                            </p:tgtEl>
                                            <p:attrNameLst>
                                              <p:attrName>style.visibility</p:attrName>
                                            </p:attrNameLst>
                                          </p:cBhvr>
                                          <p:to>
                                            <p:strVal val="visible"/>
                                          </p:to>
                                        </p:set>
                                        <p:anim calcmode="lin" valueType="num">
                                          <p:cBhvr additive="base">
                                            <p:cTn id="20" dur="500"/>
                                            <p:tgtEl>
                                              <p:spTgt spid="60"/>
                                            </p:tgtEl>
                                            <p:attrNameLst>
                                              <p:attrName>ppt_y</p:attrName>
                                            </p:attrNameLst>
                                          </p:cBhvr>
                                          <p:tavLst>
                                            <p:tav tm="0">
                                              <p:val>
                                                <p:strVal val="#ppt_y+#ppt_h*1.125000"/>
                                              </p:val>
                                            </p:tav>
                                            <p:tav tm="100000">
                                              <p:val>
                                                <p:strVal val="#ppt_y"/>
                                              </p:val>
                                            </p:tav>
                                          </p:tavLst>
                                        </p:anim>
                                        <p:animEffect transition="in" filter="wipe(up)">
                                          <p:cBhvr>
                                            <p:cTn id="21" dur="500"/>
                                            <p:tgtEl>
                                              <p:spTgt spid="60"/>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additive="base">
                                            <p:cTn id="24" dur="1000"/>
                                            <p:tgtEl>
                                              <p:spTgt spid="64"/>
                                            </p:tgtEl>
                                            <p:attrNameLst>
                                              <p:attrName>ppt_y</p:attrName>
                                            </p:attrNameLst>
                                          </p:cBhvr>
                                          <p:tavLst>
                                            <p:tav tm="0">
                                              <p:val>
                                                <p:strVal val="#ppt_y-#ppt_h*1.125000"/>
                                              </p:val>
                                            </p:tav>
                                            <p:tav tm="100000">
                                              <p:val>
                                                <p:strVal val="#ppt_y"/>
                                              </p:val>
                                            </p:tav>
                                          </p:tavLst>
                                        </p:anim>
                                        <p:animEffect transition="in" filter="wipe(down)">
                                          <p:cBhvr>
                                            <p:cTn id="25"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170024A3-E1A2-42C6-A62E-5E305E1C59C0}"/>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47A11380-7EEE-4DF9-9ACB-982718A357C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428B115F-6103-4163-9517-7D1A82FA129B}"/>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2F6D5A7E-947C-4C1B-84FA-E26EC47DFD01}"/>
              </a:ext>
            </a:extLst>
          </p:cNvPr>
          <p:cNvSpPr/>
          <p:nvPr/>
        </p:nvSpPr>
        <p:spPr>
          <a:xfrm>
            <a:off x="387958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BD74002-7EE0-46B7-AEB0-5DC61E73C368}"/>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3CC73BE2-390B-46E7-8A13-AE0F5FE01A4D}"/>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8EFEA1D-7DF7-4B13-BCDC-1979B6E2D16D}"/>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C71A0CF5-599B-4892-B946-1E7A88B5893C}"/>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76456C3C-E49D-4D14-AB5C-96FB617512AA}"/>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A0851291-CE8C-4511-B5EB-3EB5F1524B5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C3867E00-C8E6-44F1-8452-BE0F387BBBDB}"/>
              </a:ext>
            </a:extLst>
          </p:cNvPr>
          <p:cNvGrpSpPr/>
          <p:nvPr/>
        </p:nvGrpSpPr>
        <p:grpSpPr>
          <a:xfrm>
            <a:off x="3252861" y="5928488"/>
            <a:ext cx="410774" cy="1105744"/>
            <a:chOff x="6175687" y="5130800"/>
            <a:chExt cx="279189" cy="1066800"/>
          </a:xfrm>
        </p:grpSpPr>
        <p:cxnSp>
          <p:nvCxnSpPr>
            <p:cNvPr id="51" name="Straight Connector 50">
              <a:extLst>
                <a:ext uri="{FF2B5EF4-FFF2-40B4-BE49-F238E27FC236}">
                  <a16:creationId xmlns:a16="http://schemas.microsoft.com/office/drawing/2014/main" id="{FF02BBE6-08E9-46D0-974E-9ED7FC20FD9D}"/>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A66C4D31-2D3D-4DEC-8A84-45BC94F39EA8}"/>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82066735-9D26-462F-AA62-D7BBF3B98BBB}"/>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FFB3FFD-F5B8-493D-90B7-E6654CE276B8}"/>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20AEE30F-CD19-4D03-AF75-AF492183AFB8}"/>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9D0EBEC0-063B-4477-BC38-EA1211AF502E}"/>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7176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8000" fill="hold" nodeType="withEffect">
                                  <p:stCondLst>
                                    <p:cond delay="0"/>
                                  </p:stCondLst>
                                  <p:childTnLst>
                                    <p:animMotion origin="layout" path="M -2.22222E-6 2.30769E-6 L -0.18379 -0.52693 " pathEditMode="relative" rAng="0" ptsTypes="AA">
                                      <p:cBhvr>
                                        <p:cTn id="6" dur="2000" fill="hold"/>
                                        <p:tgtEl>
                                          <p:spTgt spid="36"/>
                                        </p:tgtEl>
                                        <p:attrNameLst>
                                          <p:attrName>ppt_x</p:attrName>
                                          <p:attrName>ppt_y</p:attrName>
                                        </p:attrNameLst>
                                      </p:cBhvr>
                                      <p:rCtr x="-9190" y="-26346"/>
                                    </p:animMotion>
                                  </p:childTnLst>
                                </p:cTn>
                              </p:par>
                            </p:childTnLst>
                          </p:cTn>
                        </p:par>
                        <p:par>
                          <p:cTn id="7" fill="hold">
                            <p:stCondLst>
                              <p:cond delay="2000"/>
                            </p:stCondLst>
                            <p:childTnLst>
                              <p:par>
                                <p:cTn id="8" presetID="42" presetClass="path" presetSubtype="0" accel="17000" fill="hold" nodeType="afterEffect">
                                  <p:stCondLst>
                                    <p:cond delay="0"/>
                                  </p:stCondLst>
                                  <p:childTnLst>
                                    <p:animMotion origin="layout" path="M -0.18379 -0.52692 L -0.06828 -0.24824 " pathEditMode="relative" rAng="0" ptsTypes="AA">
                                      <p:cBhvr>
                                        <p:cTn id="9" dur="2000" fill="hold"/>
                                        <p:tgtEl>
                                          <p:spTgt spid="36"/>
                                        </p:tgtEl>
                                        <p:attrNameLst>
                                          <p:attrName>ppt_x</p:attrName>
                                          <p:attrName>ppt_y</p:attrName>
                                        </p:attrNameLst>
                                      </p:cBhvr>
                                      <p:rCtr x="5764" y="13862"/>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8FBD4F1E-5B7D-4C28-8568-3324625D4CDD}"/>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126A1DB5-392D-4F3A-BC79-0C5655132B9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7E128293-42D6-44D2-91EF-C48992F60DA5}"/>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A9B19D57-B7FC-4963-9EE2-15A2D063D890}"/>
              </a:ext>
            </a:extLst>
          </p:cNvPr>
          <p:cNvSpPr/>
          <p:nvPr/>
        </p:nvSpPr>
        <p:spPr>
          <a:xfrm>
            <a:off x="423782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340EB7B7-C9CE-45A2-8BBE-E1F578381A91}"/>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F96FEB43-9848-4406-853B-E6BC810453BD}"/>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BF790D37-C3FB-4E16-82C3-E3E879B5ECC8}"/>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88DAC939-15C6-4B4F-ACF4-2B2C8CB8DCFC}"/>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1A6A6D07-4A6D-4C98-86CB-E844737FE376}"/>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57D26603-F994-4BC4-A301-791F63396D0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220A9717-DF53-48E9-AD10-FD427BA4CA2C}"/>
              </a:ext>
            </a:extLst>
          </p:cNvPr>
          <p:cNvGrpSpPr/>
          <p:nvPr/>
        </p:nvGrpSpPr>
        <p:grpSpPr>
          <a:xfrm>
            <a:off x="3595803" y="5622747"/>
            <a:ext cx="410774" cy="1105744"/>
            <a:chOff x="6175687" y="5130800"/>
            <a:chExt cx="279189" cy="1066800"/>
          </a:xfrm>
        </p:grpSpPr>
        <p:cxnSp>
          <p:nvCxnSpPr>
            <p:cNvPr id="51" name="Straight Connector 50">
              <a:extLst>
                <a:ext uri="{FF2B5EF4-FFF2-40B4-BE49-F238E27FC236}">
                  <a16:creationId xmlns:a16="http://schemas.microsoft.com/office/drawing/2014/main" id="{2DFDCB08-8D21-4DA0-B20B-C8EAFE264EE6}"/>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028EB3B7-06C4-406F-89EE-531D7685DAAB}"/>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5BCBD095-D17C-4001-9E30-508270C3EE9A}"/>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E2847B8-9F95-4CFC-9D4E-D277CDD5067C}"/>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8F9B3A6A-C236-43C9-BDCA-74ADABF7C54F}"/>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E0463850-CE49-42C6-A73B-4E56E80768C4}"/>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94182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17129 -0.70657 " pathEditMode="relative" rAng="0" ptsTypes="AA">
                                          <p:cBhvr>
                                            <p:cTn id="6" dur="2000" fill="hold"/>
                                            <p:tgtEl>
                                              <p:spTgt spid="36"/>
                                            </p:tgtEl>
                                            <p:attrNameLst>
                                              <p:attrName>ppt_x</p:attrName>
                                              <p:attrName>ppt_y</p:attrName>
                                            </p:attrNameLst>
                                          </p:cBhvr>
                                          <p:rCtr x="-8565" y="-35337"/>
                                        </p:animMotion>
                                      </p:childTnLst>
                                    </p:cTn>
                                  </p:par>
                                </p:childTnLst>
                              </p:cTn>
                            </p:par>
                            <p:par>
                              <p:cTn id="7" fill="hold">
                                <p:stCondLst>
                                  <p:cond delay="2000"/>
                                </p:stCondLst>
                                <p:childTnLst>
                                  <p:par>
                                    <p:cTn id="8" presetID="42" presetClass="path" presetSubtype="0" accel="34000" fill="hold" nodeType="afterEffect" p14:presetBounceEnd="16000">
                                      <p:stCondLst>
                                        <p:cond delay="0"/>
                                      </p:stCondLst>
                                      <p:childTnLst>
                                        <p:animMotion origin="layout" path="M -0.1713 -0.70657 L -0.03889 -0.27901 " pathEditMode="relative" rAng="0" ptsTypes="AA" p14:bounceEnd="16000">
                                          <p:cBhvr>
                                            <p:cTn id="9" dur="2500" fill="hold"/>
                                            <p:tgtEl>
                                              <p:spTgt spid="36"/>
                                            </p:tgtEl>
                                            <p:attrNameLst>
                                              <p:attrName>ppt_x</p:attrName>
                                              <p:attrName>ppt_y</p:attrName>
                                            </p:attrNameLst>
                                          </p:cBhvr>
                                          <p:rCtr x="6435" y="21378"/>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17129 -0.70657 " pathEditMode="relative" rAng="0" ptsTypes="AA">
                                          <p:cBhvr>
                                            <p:cTn id="6" dur="2000" fill="hold"/>
                                            <p:tgtEl>
                                              <p:spTgt spid="36"/>
                                            </p:tgtEl>
                                            <p:attrNameLst>
                                              <p:attrName>ppt_x</p:attrName>
                                              <p:attrName>ppt_y</p:attrName>
                                            </p:attrNameLst>
                                          </p:cBhvr>
                                          <p:rCtr x="-8565" y="-35337"/>
                                        </p:animMotion>
                                      </p:childTnLst>
                                    </p:cTn>
                                  </p:par>
                                </p:childTnLst>
                              </p:cTn>
                            </p:par>
                            <p:par>
                              <p:cTn id="7" fill="hold">
                                <p:stCondLst>
                                  <p:cond delay="2000"/>
                                </p:stCondLst>
                                <p:childTnLst>
                                  <p:par>
                                    <p:cTn id="8" presetID="42" presetClass="path" presetSubtype="0" accel="34000" fill="hold" nodeType="afterEffect">
                                      <p:stCondLst>
                                        <p:cond delay="0"/>
                                      </p:stCondLst>
                                      <p:childTnLst>
                                        <p:animMotion origin="layout" path="M -0.1713 -0.70657 L -0.03889 -0.27901 " pathEditMode="relative" rAng="0" ptsTypes="AA">
                                          <p:cBhvr>
                                            <p:cTn id="9" dur="2500" fill="hold"/>
                                            <p:tgtEl>
                                              <p:spTgt spid="36"/>
                                            </p:tgtEl>
                                            <p:attrNameLst>
                                              <p:attrName>ppt_x</p:attrName>
                                              <p:attrName>ppt_y</p:attrName>
                                            </p:attrNameLst>
                                          </p:cBhvr>
                                          <p:rCtr x="6435" y="21378"/>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5327" y="5901607"/>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CF2B452A-3BD7-415E-AB2D-A7D4C1CF9597}"/>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8F89D923-354D-4BD8-B93D-D42F63364D5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64F7AEF8-CE06-49D6-A17F-83ECAEED7BB6}"/>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2DF63E6B-1040-4BAC-97F8-CC069DB06484}"/>
              </a:ext>
            </a:extLst>
          </p:cNvPr>
          <p:cNvSpPr/>
          <p:nvPr/>
        </p:nvSpPr>
        <p:spPr>
          <a:xfrm>
            <a:off x="4596061"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47190E43-7C3D-49A5-8C49-8E29C6285FF9}"/>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FDE449CF-D1EF-4883-A9B8-B24CFCBEA27C}"/>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5CDC3B0-95DB-4E3A-8582-043DA904EE0F}"/>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29782A95-A335-4B14-9549-8107F6B48249}"/>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0E14FC88-93F9-40A5-82A8-D27EB52421F7}"/>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FB7B85CA-F98B-4A19-8DB0-56E073348977}"/>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EB7AF75B-601A-472E-BFFD-EDE1F31EF904}"/>
              </a:ext>
            </a:extLst>
          </p:cNvPr>
          <p:cNvGrpSpPr/>
          <p:nvPr/>
        </p:nvGrpSpPr>
        <p:grpSpPr>
          <a:xfrm>
            <a:off x="3759843" y="5418983"/>
            <a:ext cx="410774" cy="1105744"/>
            <a:chOff x="6175687" y="5130800"/>
            <a:chExt cx="279189" cy="1066800"/>
          </a:xfrm>
        </p:grpSpPr>
        <p:cxnSp>
          <p:nvCxnSpPr>
            <p:cNvPr id="51" name="Straight Connector 50">
              <a:extLst>
                <a:ext uri="{FF2B5EF4-FFF2-40B4-BE49-F238E27FC236}">
                  <a16:creationId xmlns:a16="http://schemas.microsoft.com/office/drawing/2014/main" id="{3B8F6594-124C-4967-9860-F9F0EC43F43C}"/>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C14CED26-CD02-40CA-8816-B25F3E7E95D3}"/>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FD2CA5F0-E7CF-47C7-88A2-39D876D97D4E}"/>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412322C7-F320-40DD-80C8-E6841C704BC4}"/>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5</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CFD77E26-FA32-45E5-873B-681656E9586C}"/>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Arrow: Right 55">
            <a:hlinkClick r:id="rId9" action="ppaction://hlinksldjump"/>
            <a:extLst>
              <a:ext uri="{FF2B5EF4-FFF2-40B4-BE49-F238E27FC236}">
                <a16:creationId xmlns:a16="http://schemas.microsoft.com/office/drawing/2014/main" id="{2BB252B0-699C-47AC-8B8E-59B35E043251}"/>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897119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2500" fill="hold" nodeType="withEffect">
                                      <p:stCondLst>
                                        <p:cond delay="0"/>
                                      </p:stCondLst>
                                      <p:childTnLst>
                                        <p:animMotion origin="layout" path="M -2.22222E-6 2.30769E-6 L -0.21852 -0.74087 " pathEditMode="relative" rAng="0" ptsTypes="AA">
                                          <p:cBhvr>
                                            <p:cTn id="6" dur="2000" fill="hold"/>
                                            <p:tgtEl>
                                              <p:spTgt spid="36"/>
                                            </p:tgtEl>
                                            <p:attrNameLst>
                                              <p:attrName>ppt_x</p:attrName>
                                              <p:attrName>ppt_y</p:attrName>
                                            </p:attrNameLst>
                                          </p:cBhvr>
                                          <p:rCtr x="-10926" y="-37051"/>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21852 -0.74087 L -0.01273 -0.29968 " pathEditMode="relative" rAng="0" ptsTypes="AA" p14:bounceEnd="16000">
                                          <p:cBhvr>
                                            <p:cTn id="9" dur="2500" fill="hold"/>
                                            <p:tgtEl>
                                              <p:spTgt spid="36"/>
                                            </p:tgtEl>
                                            <p:attrNameLst>
                                              <p:attrName>ppt_x</p:attrName>
                                              <p:attrName>ppt_y</p:attrName>
                                            </p:attrNameLst>
                                          </p:cBhvr>
                                          <p:rCtr x="10278" y="22051"/>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2500" fill="hold" nodeType="withEffect">
                                      <p:stCondLst>
                                        <p:cond delay="0"/>
                                      </p:stCondLst>
                                      <p:childTnLst>
                                        <p:animMotion origin="layout" path="M -2.22222E-6 2.30769E-6 L -0.21852 -0.74087 " pathEditMode="relative" rAng="0" ptsTypes="AA">
                                          <p:cBhvr>
                                            <p:cTn id="6" dur="2000" fill="hold"/>
                                            <p:tgtEl>
                                              <p:spTgt spid="36"/>
                                            </p:tgtEl>
                                            <p:attrNameLst>
                                              <p:attrName>ppt_x</p:attrName>
                                              <p:attrName>ppt_y</p:attrName>
                                            </p:attrNameLst>
                                          </p:cBhvr>
                                          <p:rCtr x="-10926" y="-37051"/>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21852 -0.74087 L -0.01273 -0.29968 " pathEditMode="relative" rAng="0" ptsTypes="AA">
                                          <p:cBhvr>
                                            <p:cTn id="9" dur="2500" fill="hold"/>
                                            <p:tgtEl>
                                              <p:spTgt spid="36"/>
                                            </p:tgtEl>
                                            <p:attrNameLst>
                                              <p:attrName>ppt_x</p:attrName>
                                              <p:attrName>ppt_y</p:attrName>
                                            </p:attrNameLst>
                                          </p:cBhvr>
                                          <p:rCtr x="10278" y="22051"/>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D4B0BF54-5FEF-4A34-A1C9-70FA267DA3A3}"/>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08A91EE5-A409-4C50-8766-1ADA202B1F9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CFD2058D-B85C-40BA-8229-F4F67BCED51C}"/>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3B55A886-C7AE-4386-9A56-AEBD136DBF32}"/>
              </a:ext>
            </a:extLst>
          </p:cNvPr>
          <p:cNvSpPr/>
          <p:nvPr/>
        </p:nvSpPr>
        <p:spPr>
          <a:xfrm>
            <a:off x="4954299"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A458FA2-7E37-4605-986D-AD5E08D4062D}"/>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2477CCBE-AADF-418E-A1D5-766FA286D3F8}"/>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CA7F68B-F866-4402-BC8B-2EC86B658B7F}"/>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12958301-D40A-4D0A-9CAF-572E96202F84}"/>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056EFF7D-FC48-4031-AE4A-50C8BA509400}"/>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4057CC87-730D-4D30-8A9A-2C5BBBDCDE1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6" name="Group 55">
            <a:extLst>
              <a:ext uri="{FF2B5EF4-FFF2-40B4-BE49-F238E27FC236}">
                <a16:creationId xmlns:a16="http://schemas.microsoft.com/office/drawing/2014/main" id="{A73B9850-BB65-4CE9-8326-23453AC39172}"/>
              </a:ext>
            </a:extLst>
          </p:cNvPr>
          <p:cNvGrpSpPr/>
          <p:nvPr/>
        </p:nvGrpSpPr>
        <p:grpSpPr>
          <a:xfrm>
            <a:off x="4105715" y="5289243"/>
            <a:ext cx="410774" cy="1105744"/>
            <a:chOff x="6175687" y="5130800"/>
            <a:chExt cx="279189" cy="1066800"/>
          </a:xfrm>
        </p:grpSpPr>
        <p:cxnSp>
          <p:nvCxnSpPr>
            <p:cNvPr id="57" name="Straight Connector 56">
              <a:extLst>
                <a:ext uri="{FF2B5EF4-FFF2-40B4-BE49-F238E27FC236}">
                  <a16:creationId xmlns:a16="http://schemas.microsoft.com/office/drawing/2014/main" id="{BE1D3B52-0EF2-4B44-B135-574AD9E045E0}"/>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Isosceles Triangle 57">
              <a:extLst>
                <a:ext uri="{FF2B5EF4-FFF2-40B4-BE49-F238E27FC236}">
                  <a16:creationId xmlns:a16="http://schemas.microsoft.com/office/drawing/2014/main" id="{B468EF05-B3B7-4A9D-80EB-7DFDE1F903A2}"/>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Beveled 58">
            <a:extLst>
              <a:ext uri="{FF2B5EF4-FFF2-40B4-BE49-F238E27FC236}">
                <a16:creationId xmlns:a16="http://schemas.microsoft.com/office/drawing/2014/main" id="{D6E6D691-9249-476D-ACC8-11D687DA5F26}"/>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3957EFF-A1C5-453F-8262-FAB33592071E}"/>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1" name="TextBox 60">
            <a:extLst>
              <a:ext uri="{FF2B5EF4-FFF2-40B4-BE49-F238E27FC236}">
                <a16:creationId xmlns:a16="http://schemas.microsoft.com/office/drawing/2014/main" id="{459890A0-A245-4350-B7F2-0023E3B27061}"/>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2" name="Arrow: Right 61">
            <a:hlinkClick r:id="rId9" action="ppaction://hlinksldjump"/>
            <a:extLst>
              <a:ext uri="{FF2B5EF4-FFF2-40B4-BE49-F238E27FC236}">
                <a16:creationId xmlns:a16="http://schemas.microsoft.com/office/drawing/2014/main" id="{897D925B-3F03-4188-9E31-F8A10B4B017F}"/>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19701624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09583 -0.79023 " pathEditMode="relative" rAng="0" ptsTypes="AA">
                                          <p:cBhvr>
                                            <p:cTn id="6" dur="2000" fill="hold"/>
                                            <p:tgtEl>
                                              <p:spTgt spid="36"/>
                                            </p:tgtEl>
                                            <p:attrNameLst>
                                              <p:attrName>ppt_x</p:attrName>
                                              <p:attrName>ppt_y</p:attrName>
                                            </p:attrNameLst>
                                          </p:cBhvr>
                                          <p:rCtr x="-4653" y="-38942"/>
                                        </p:animMotion>
                                      </p:childTnLst>
                                    </p:cTn>
                                  </p:par>
                                </p:childTnLst>
                              </p:cTn>
                            </p:par>
                            <p:par>
                              <p:cTn id="7" fill="hold">
                                <p:stCondLst>
                                  <p:cond delay="2000"/>
                                </p:stCondLst>
                                <p:childTnLst>
                                  <p:par>
                                    <p:cTn id="8" presetID="42" presetClass="path" presetSubtype="0" accel="26400" fill="hold" nodeType="afterEffect" p14:presetBounceEnd="16000">
                                      <p:stCondLst>
                                        <p:cond delay="0"/>
                                      </p:stCondLst>
                                      <p:childTnLst>
                                        <p:animMotion origin="layout" path="M -0.09583 -0.79023 L 0.05486 -0.31234 " pathEditMode="relative" rAng="0" ptsTypes="AA" p14:bounceEnd="16000">
                                          <p:cBhvr>
                                            <p:cTn id="9" dur="2500" fill="hold"/>
                                            <p:tgtEl>
                                              <p:spTgt spid="36"/>
                                            </p:tgtEl>
                                            <p:attrNameLst>
                                              <p:attrName>ppt_x</p:attrName>
                                              <p:attrName>ppt_y</p:attrName>
                                            </p:attrNameLst>
                                          </p:cBhvr>
                                          <p:rCtr x="7523" y="2389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1000"/>
                                            <p:tgtEl>
                                              <p:spTgt spid="60"/>
                                            </p:tgtEl>
                                            <p:attrNameLst>
                                              <p:attrName>ppt_y</p:attrName>
                                            </p:attrNameLst>
                                          </p:cBhvr>
                                          <p:tavLst>
                                            <p:tav tm="0">
                                              <p:val>
                                                <p:strVal val="#ppt_y-#ppt_h*1.125000"/>
                                              </p:val>
                                            </p:tav>
                                            <p:tav tm="100000">
                                              <p:val>
                                                <p:strVal val="#ppt_y"/>
                                              </p:val>
                                            </p:tav>
                                          </p:tavLst>
                                        </p:anim>
                                        <p:animEffect transition="in" filter="wipe(down)">
                                          <p:cBhvr>
                                            <p:cTn id="22" dur="10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09583 -0.79023 " pathEditMode="relative" rAng="0" ptsTypes="AA">
                                          <p:cBhvr>
                                            <p:cTn id="6" dur="2000" fill="hold"/>
                                            <p:tgtEl>
                                              <p:spTgt spid="36"/>
                                            </p:tgtEl>
                                            <p:attrNameLst>
                                              <p:attrName>ppt_x</p:attrName>
                                              <p:attrName>ppt_y</p:attrName>
                                            </p:attrNameLst>
                                          </p:cBhvr>
                                          <p:rCtr x="-4653" y="-38942"/>
                                        </p:animMotion>
                                      </p:childTnLst>
                                    </p:cTn>
                                  </p:par>
                                </p:childTnLst>
                              </p:cTn>
                            </p:par>
                            <p:par>
                              <p:cTn id="7" fill="hold">
                                <p:stCondLst>
                                  <p:cond delay="2000"/>
                                </p:stCondLst>
                                <p:childTnLst>
                                  <p:par>
                                    <p:cTn id="8" presetID="42" presetClass="path" presetSubtype="0" accel="26400" fill="hold" nodeType="afterEffect">
                                      <p:stCondLst>
                                        <p:cond delay="0"/>
                                      </p:stCondLst>
                                      <p:childTnLst>
                                        <p:animMotion origin="layout" path="M -0.09583 -0.79023 L 0.05486 -0.31234 " pathEditMode="relative" rAng="0" ptsTypes="AA">
                                          <p:cBhvr>
                                            <p:cTn id="9" dur="2500" fill="hold"/>
                                            <p:tgtEl>
                                              <p:spTgt spid="36"/>
                                            </p:tgtEl>
                                            <p:attrNameLst>
                                              <p:attrName>ppt_x</p:attrName>
                                              <p:attrName>ppt_y</p:attrName>
                                            </p:attrNameLst>
                                          </p:cBhvr>
                                          <p:rCtr x="7523" y="2389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p:tgtEl>
                                              <p:spTgt spid="56"/>
                                            </p:tgtEl>
                                            <p:attrNameLst>
                                              <p:attrName>ppt_y</p:attrName>
                                            </p:attrNameLst>
                                          </p:cBhvr>
                                          <p:tavLst>
                                            <p:tav tm="0">
                                              <p:val>
                                                <p:strVal val="#ppt_y+#ppt_h*1.125000"/>
                                              </p:val>
                                            </p:tav>
                                            <p:tav tm="100000">
                                              <p:val>
                                                <p:strVal val="#ppt_y"/>
                                              </p:val>
                                            </p:tav>
                                          </p:tavLst>
                                        </p:anim>
                                        <p:animEffect transition="in" filter="wipe(up)">
                                          <p:cBhvr>
                                            <p:cTn id="18" dur="500"/>
                                            <p:tgtEl>
                                              <p:spTgt spid="56"/>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1000"/>
                                            <p:tgtEl>
                                              <p:spTgt spid="60"/>
                                            </p:tgtEl>
                                            <p:attrNameLst>
                                              <p:attrName>ppt_y</p:attrName>
                                            </p:attrNameLst>
                                          </p:cBhvr>
                                          <p:tavLst>
                                            <p:tav tm="0">
                                              <p:val>
                                                <p:strVal val="#ppt_y-#ppt_h*1.125000"/>
                                              </p:val>
                                            </p:tav>
                                            <p:tav tm="100000">
                                              <p:val>
                                                <p:strVal val="#ppt_y"/>
                                              </p:val>
                                            </p:tav>
                                          </p:tavLst>
                                        </p:anim>
                                        <p:animEffect transition="in" filter="wipe(down)">
                                          <p:cBhvr>
                                            <p:cTn id="22" dur="1000"/>
                                            <p:tgtEl>
                                              <p:spTgt spid="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C2929631-4C16-4048-BFB6-127E9FE58DE3}"/>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16FABA5E-DA1A-479B-850E-4364E18DC1D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DB14EF47-1BD8-499B-8F6A-072BE81E9791}"/>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FF0FDC20-447B-4017-8157-DB611AFA3ADD}"/>
              </a:ext>
            </a:extLst>
          </p:cNvPr>
          <p:cNvSpPr/>
          <p:nvPr/>
        </p:nvSpPr>
        <p:spPr>
          <a:xfrm>
            <a:off x="5312537"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2C5155B-4F74-4996-A876-B603A664F888}"/>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AE6EFE44-248A-4F86-9875-ACC8D2667FE4}"/>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455362F7-7042-4449-9CD0-39264E5D2C79}"/>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CA5FC555-5EC0-43EF-BBEF-5765A4C4EC17}"/>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E44E38DB-1168-48F2-8FFF-8D70B7DAE726}"/>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078142C9-3D73-4C7C-BA71-0A86EA0E1D83}"/>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3783DE60-3193-49A8-A237-F80EEA7DB55B}"/>
              </a:ext>
            </a:extLst>
          </p:cNvPr>
          <p:cNvGrpSpPr/>
          <p:nvPr/>
        </p:nvGrpSpPr>
        <p:grpSpPr>
          <a:xfrm>
            <a:off x="4243461" y="5102988"/>
            <a:ext cx="410774" cy="1105744"/>
            <a:chOff x="6175687" y="5130800"/>
            <a:chExt cx="279189" cy="1066800"/>
          </a:xfrm>
        </p:grpSpPr>
        <p:cxnSp>
          <p:nvCxnSpPr>
            <p:cNvPr id="51" name="Straight Connector 50">
              <a:extLst>
                <a:ext uri="{FF2B5EF4-FFF2-40B4-BE49-F238E27FC236}">
                  <a16:creationId xmlns:a16="http://schemas.microsoft.com/office/drawing/2014/main" id="{6625C803-DD1F-40C2-8E59-6D8C807985B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05F47A96-E982-4F9A-A4E7-C012DD77BCEB}"/>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98ECB895-194F-46E3-92A6-EADD6D7ECC85}"/>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7854CCB-3CC9-492F-AC08-F57EB366BE68}"/>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76877841-13BB-4943-BEA7-8DE91F91663F}"/>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D4DD1B02-C8EB-4DA9-9B94-B79310BF0420}"/>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41998494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3500" fill="hold" nodeType="withEffect">
                                      <p:stCondLst>
                                        <p:cond delay="0"/>
                                      </p:stCondLst>
                                      <p:childTnLst>
                                        <p:animMotion origin="layout" path="M -2.22222E-6 2.30769E-6 L -0.18148 -0.79023 " pathEditMode="relative" rAng="0" ptsTypes="AA">
                                          <p:cBhvr>
                                            <p:cTn id="6" dur="2000" fill="hold"/>
                                            <p:tgtEl>
                                              <p:spTgt spid="36"/>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30000" fill="hold" nodeType="afterEffect" p14:presetBounceEnd="16000">
                                      <p:stCondLst>
                                        <p:cond delay="0"/>
                                      </p:stCondLst>
                                      <p:childTnLst>
                                        <p:animMotion origin="layout" path="M -0.18148 -0.79023 L 0.05255 -0.33414 " pathEditMode="relative" rAng="0" ptsTypes="AA" p14:bounceEnd="16000">
                                          <p:cBhvr>
                                            <p:cTn id="9" dur="2500" fill="hold"/>
                                            <p:tgtEl>
                                              <p:spTgt spid="36"/>
                                            </p:tgtEl>
                                            <p:attrNameLst>
                                              <p:attrName>ppt_x</p:attrName>
                                              <p:attrName>ppt_y</p:attrName>
                                            </p:attrNameLst>
                                          </p:cBhvr>
                                          <p:rCtr x="11690" y="2280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3500" fill="hold" nodeType="withEffect">
                                      <p:stCondLst>
                                        <p:cond delay="0"/>
                                      </p:stCondLst>
                                      <p:childTnLst>
                                        <p:animMotion origin="layout" path="M -2.22222E-6 2.30769E-6 L -0.18148 -0.79023 " pathEditMode="relative" rAng="0" ptsTypes="AA">
                                          <p:cBhvr>
                                            <p:cTn id="6" dur="2000" fill="hold"/>
                                            <p:tgtEl>
                                              <p:spTgt spid="36"/>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30000" fill="hold" nodeType="afterEffect">
                                      <p:stCondLst>
                                        <p:cond delay="0"/>
                                      </p:stCondLst>
                                      <p:childTnLst>
                                        <p:animMotion origin="layout" path="M -0.18148 -0.79023 L 0.05255 -0.33414 " pathEditMode="relative" rAng="0" ptsTypes="AA">
                                          <p:cBhvr>
                                            <p:cTn id="9" dur="2500" fill="hold"/>
                                            <p:tgtEl>
                                              <p:spTgt spid="36"/>
                                            </p:tgtEl>
                                            <p:attrNameLst>
                                              <p:attrName>ppt_x</p:attrName>
                                              <p:attrName>ppt_y</p:attrName>
                                            </p:attrNameLst>
                                          </p:cBhvr>
                                          <p:rCtr x="11690" y="2280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 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F626A713-1475-4362-9288-62B76990B242}"/>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FA4FB222-6315-4B9E-8DD4-D243AB9FA1F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B178F513-5348-405A-BFAB-08C89A3B3836}"/>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7CEA5CBB-1AFB-4E4E-804E-7C749F0820C7}"/>
              </a:ext>
            </a:extLst>
          </p:cNvPr>
          <p:cNvSpPr/>
          <p:nvPr/>
        </p:nvSpPr>
        <p:spPr>
          <a:xfrm>
            <a:off x="567077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B443C13-3582-4BEA-982B-DC88E9EE9325}"/>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F0044F1D-2241-43B8-9C04-2319BD607D8A}"/>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E00D100-7A24-45AD-A8A3-71EC95B57D90}"/>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015E4390-4910-4766-A1C7-66879BBDA261}"/>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1849374D-815D-4E95-B865-DCAB84EB27BA}"/>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0C242213-06B0-4F7A-A174-7E69B6434ED1}"/>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E70AE6A5-BE72-48E8-B5EA-181152897B0D}"/>
              </a:ext>
            </a:extLst>
          </p:cNvPr>
          <p:cNvGrpSpPr/>
          <p:nvPr/>
        </p:nvGrpSpPr>
        <p:grpSpPr>
          <a:xfrm>
            <a:off x="2528969" y="4887089"/>
            <a:ext cx="410779" cy="1105744"/>
            <a:chOff x="6175684" y="5130801"/>
            <a:chExt cx="279192" cy="1066800"/>
          </a:xfrm>
        </p:grpSpPr>
        <p:cxnSp>
          <p:nvCxnSpPr>
            <p:cNvPr id="51" name="Straight Connector 50">
              <a:extLst>
                <a:ext uri="{FF2B5EF4-FFF2-40B4-BE49-F238E27FC236}">
                  <a16:creationId xmlns:a16="http://schemas.microsoft.com/office/drawing/2014/main" id="{C4E2F1B2-26AF-4183-A93E-E7D779B1F0B9}"/>
                </a:ext>
              </a:extLst>
            </p:cNvPr>
            <p:cNvCxnSpPr/>
            <p:nvPr/>
          </p:nvCxnSpPr>
          <p:spPr>
            <a:xfrm>
              <a:off x="6175684" y="5130801"/>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1D998438-832E-48E6-ACC7-BE180827EDBE}"/>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Beveled 52">
            <a:extLst>
              <a:ext uri="{FF2B5EF4-FFF2-40B4-BE49-F238E27FC236}">
                <a16:creationId xmlns:a16="http://schemas.microsoft.com/office/drawing/2014/main" id="{1F2A51E6-B5CE-4078-892F-7D6224195ED6}"/>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6261ABD-CC08-4752-A9C0-351E8252681C}"/>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8984A337-8604-4C73-A161-55B02EC6997D}"/>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A11CECEB-CDD2-4F8B-893A-5C43EA88CE7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145362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38078 -0.74471 " pathEditMode="relative" rAng="0" ptsTypes="AA">
                                          <p:cBhvr>
                                            <p:cTn id="6" dur="2000" fill="hold"/>
                                            <p:tgtEl>
                                              <p:spTgt spid="36"/>
                                            </p:tgtEl>
                                            <p:attrNameLst>
                                              <p:attrName>ppt_x</p:attrName>
                                              <p:attrName>ppt_y</p:attrName>
                                            </p:attrNameLst>
                                          </p:cBhvr>
                                          <p:rCtr x="-19051" y="-37244"/>
                                        </p:animMotion>
                                      </p:childTnLst>
                                    </p:cTn>
                                  </p:par>
                                </p:childTnLst>
                              </p:cTn>
                            </p:par>
                            <p:par>
                              <p:cTn id="7" fill="hold">
                                <p:stCondLst>
                                  <p:cond delay="2000"/>
                                </p:stCondLst>
                                <p:childTnLst>
                                  <p:par>
                                    <p:cTn id="8" presetID="42" presetClass="path" presetSubtype="0" accel="30000" fill="hold" nodeType="afterEffect" p14:presetBounceEnd="16000">
                                      <p:stCondLst>
                                        <p:cond delay="0"/>
                                      </p:stCondLst>
                                      <p:childTnLst>
                                        <p:animMotion origin="layout" path="M -0.38078 -0.74471 L -0.17453 -0.35337 " pathEditMode="relative" rAng="0" ptsTypes="AA" p14:bounceEnd="16000">
                                          <p:cBhvr>
                                            <p:cTn id="9" dur="2500" fill="hold"/>
                                            <p:tgtEl>
                                              <p:spTgt spid="36"/>
                                            </p:tgtEl>
                                            <p:attrNameLst>
                                              <p:attrName>ppt_x</p:attrName>
                                              <p:attrName>ppt_y</p:attrName>
                                            </p:attrNameLst>
                                          </p:cBhvr>
                                          <p:rCtr x="10301" y="19567"/>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5000" fill="hold" nodeType="withEffect">
                                      <p:stCondLst>
                                        <p:cond delay="0"/>
                                      </p:stCondLst>
                                      <p:childTnLst>
                                        <p:animMotion origin="layout" path="M -2.22222E-6 2.30769E-6 L -0.38078 -0.74471 " pathEditMode="relative" rAng="0" ptsTypes="AA">
                                          <p:cBhvr>
                                            <p:cTn id="6" dur="2000" fill="hold"/>
                                            <p:tgtEl>
                                              <p:spTgt spid="36"/>
                                            </p:tgtEl>
                                            <p:attrNameLst>
                                              <p:attrName>ppt_x</p:attrName>
                                              <p:attrName>ppt_y</p:attrName>
                                            </p:attrNameLst>
                                          </p:cBhvr>
                                          <p:rCtr x="-19051" y="-37244"/>
                                        </p:animMotion>
                                      </p:childTnLst>
                                    </p:cTn>
                                  </p:par>
                                </p:childTnLst>
                              </p:cTn>
                            </p:par>
                            <p:par>
                              <p:cTn id="7" fill="hold">
                                <p:stCondLst>
                                  <p:cond delay="2000"/>
                                </p:stCondLst>
                                <p:childTnLst>
                                  <p:par>
                                    <p:cTn id="8" presetID="42" presetClass="path" presetSubtype="0" accel="30000" fill="hold" nodeType="afterEffect">
                                      <p:stCondLst>
                                        <p:cond delay="0"/>
                                      </p:stCondLst>
                                      <p:childTnLst>
                                        <p:animMotion origin="layout" path="M -0.38078 -0.74471 L -0.17453 -0.35337 " pathEditMode="relative" rAng="0" ptsTypes="AA">
                                          <p:cBhvr>
                                            <p:cTn id="9" dur="2500" fill="hold"/>
                                            <p:tgtEl>
                                              <p:spTgt spid="36"/>
                                            </p:tgtEl>
                                            <p:attrNameLst>
                                              <p:attrName>ppt_x</p:attrName>
                                              <p:attrName>ppt_y</p:attrName>
                                            </p:attrNameLst>
                                          </p:cBhvr>
                                          <p:rCtr x="10301" y="19567"/>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C914AD9B-0398-44EA-832B-E213BD1B77A9}"/>
              </a:ext>
            </a:extLst>
          </p:cNvPr>
          <p:cNvPicPr>
            <a:picLocks noChangeAspect="1"/>
          </p:cNvPicPr>
          <p:nvPr/>
        </p:nvPicPr>
        <p:blipFill rotWithShape="1">
          <a:blip r:embed="rId4"/>
          <a:srcRect b="51848"/>
          <a:stretch/>
        </p:blipFill>
        <p:spPr>
          <a:xfrm>
            <a:off x="0" y="9146172"/>
            <a:ext cx="6858000" cy="748519"/>
          </a:xfrm>
          <a:prstGeom prst="rect">
            <a:avLst/>
          </a:prstGeom>
        </p:spPr>
      </p:pic>
      <p:pic>
        <p:nvPicPr>
          <p:cNvPr id="36" name="Picture 35">
            <a:extLst>
              <a:ext uri="{FF2B5EF4-FFF2-40B4-BE49-F238E27FC236}">
                <a16:creationId xmlns:a16="http://schemas.microsoft.com/office/drawing/2014/main" id="{68B4B6F6-B7BD-4EBB-A502-506B26BCD81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A2EB4F75-86E1-4ABD-8BCF-11F31A74609C}"/>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8CD11D02-EDF4-4088-B030-5F775E1139D6}"/>
              </a:ext>
            </a:extLst>
          </p:cNvPr>
          <p:cNvSpPr/>
          <p:nvPr/>
        </p:nvSpPr>
        <p:spPr>
          <a:xfrm>
            <a:off x="602901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131D43A5-4DE5-4A6A-8C27-59C801FD1575}"/>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8B030A68-BB35-47C7-9455-A35C3982F148}"/>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6D53A43-7B30-4D61-ACA5-FD93037257A1}"/>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57E3CE5B-F4E6-4298-A899-269012998647}"/>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8DC07467-A164-434D-A6CD-57BE4EFFD2B9}"/>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5D2892CD-F595-48F0-9E8B-3DA185E84C6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AD769EE1-7432-417D-B5BD-03EF766BDB3D}"/>
              </a:ext>
            </a:extLst>
          </p:cNvPr>
          <p:cNvGrpSpPr/>
          <p:nvPr/>
        </p:nvGrpSpPr>
        <p:grpSpPr>
          <a:xfrm>
            <a:off x="3952124" y="4557945"/>
            <a:ext cx="410774" cy="1105744"/>
            <a:chOff x="6175687" y="5130800"/>
            <a:chExt cx="279189" cy="1066800"/>
          </a:xfrm>
        </p:grpSpPr>
        <p:cxnSp>
          <p:nvCxnSpPr>
            <p:cNvPr id="51" name="Straight Connector 50">
              <a:extLst>
                <a:ext uri="{FF2B5EF4-FFF2-40B4-BE49-F238E27FC236}">
                  <a16:creationId xmlns:a16="http://schemas.microsoft.com/office/drawing/2014/main" id="{9DD7088B-17DD-4610-9B9F-50B4B025DFFD}"/>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19D6C94A-7D5B-420F-B2AB-BBCA568AB416}"/>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3F6D1980-CAFB-444F-9DF2-4611F6CFF87F}"/>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A560BF7-FE75-466D-B6B8-AC7607E8EF49}"/>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086EA22C-18DC-48D3-816B-44CDF0FCED79}"/>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6E6E3141-BB11-4B2B-96DA-E28729906F3D}"/>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0795269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8148 -0.79023 " pathEditMode="relative" rAng="0" ptsTypes="AA">
                                          <p:cBhvr>
                                            <p:cTn id="6" dur="2000" fill="hold"/>
                                            <p:tgtEl>
                                              <p:spTgt spid="36"/>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38000" fill="hold" nodeType="afterEffect" p14:presetBounceEnd="16000">
                                      <p:stCondLst>
                                        <p:cond delay="0"/>
                                      </p:stCondLst>
                                      <p:childTnLst>
                                        <p:animMotion origin="layout" path="M -0.18148 -0.79023 L 0.0294 -0.38382 " pathEditMode="relative" rAng="0" ptsTypes="AA" p14:bounceEnd="16000">
                                          <p:cBhvr>
                                            <p:cTn id="9" dur="2500" fill="hold"/>
                                            <p:tgtEl>
                                              <p:spTgt spid="36"/>
                                            </p:tgtEl>
                                            <p:attrNameLst>
                                              <p:attrName>ppt_x</p:attrName>
                                              <p:attrName>ppt_y</p:attrName>
                                            </p:attrNameLst>
                                          </p:cBhvr>
                                          <p:rCtr x="10532" y="20321"/>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8148 -0.79023 " pathEditMode="relative" rAng="0" ptsTypes="AA">
                                          <p:cBhvr>
                                            <p:cTn id="6" dur="2000" fill="hold"/>
                                            <p:tgtEl>
                                              <p:spTgt spid="36"/>
                                            </p:tgtEl>
                                            <p:attrNameLst>
                                              <p:attrName>ppt_x</p:attrName>
                                              <p:attrName>ppt_y</p:attrName>
                                            </p:attrNameLst>
                                          </p:cBhvr>
                                          <p:rCtr x="-9074" y="-39519"/>
                                        </p:animMotion>
                                      </p:childTnLst>
                                    </p:cTn>
                                  </p:par>
                                </p:childTnLst>
                              </p:cTn>
                            </p:par>
                            <p:par>
                              <p:cTn id="7" fill="hold">
                                <p:stCondLst>
                                  <p:cond delay="2000"/>
                                </p:stCondLst>
                                <p:childTnLst>
                                  <p:par>
                                    <p:cTn id="8" presetID="42" presetClass="path" presetSubtype="0" accel="38000" fill="hold" nodeType="afterEffect">
                                      <p:stCondLst>
                                        <p:cond delay="0"/>
                                      </p:stCondLst>
                                      <p:childTnLst>
                                        <p:animMotion origin="layout" path="M -0.18148 -0.79023 L 0.0294 -0.38382 " pathEditMode="relative" rAng="0" ptsTypes="AA">
                                          <p:cBhvr>
                                            <p:cTn id="9" dur="2500" fill="hold"/>
                                            <p:tgtEl>
                                              <p:spTgt spid="36"/>
                                            </p:tgtEl>
                                            <p:attrNameLst>
                                              <p:attrName>ppt_x</p:attrName>
                                              <p:attrName>ppt_y</p:attrName>
                                            </p:attrNameLst>
                                          </p:cBhvr>
                                          <p:rCtr x="10532" y="20321"/>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chemeClr val="accent6">
                <a:lumMod val="40000"/>
                <a:lumOff val="60000"/>
              </a:schemeClr>
            </a:gs>
            <a:gs pos="30000">
              <a:schemeClr val="accent1">
                <a:lumMod val="40000"/>
                <a:lumOff val="60000"/>
              </a:schemeClr>
            </a:gs>
            <a:gs pos="47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5332" y="2385398"/>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8031" y="2493085"/>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941904" y="202638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880090" y="2435536"/>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767" y="1878104"/>
            <a:ext cx="679791" cy="203408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425" y="2298612"/>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663" y="2469546"/>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283323" y="1814760"/>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722" y="2411997"/>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9448" y="241351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2147" y="252120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54206" y="246365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278" y="2321046"/>
            <a:ext cx="1086184"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5977" y="2428733"/>
            <a:ext cx="901208" cy="167231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18036" y="2371184"/>
            <a:ext cx="1266997" cy="167231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065641" y="2022615"/>
            <a:ext cx="792359" cy="203409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845044" y="2180907"/>
            <a:ext cx="954890" cy="245133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183" y="2524312"/>
            <a:ext cx="1198456"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3850" y="2830527"/>
            <a:ext cx="914678" cy="2348101"/>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4619" y="2435536"/>
            <a:ext cx="1023385" cy="245133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id="{A4186058-3996-48AC-AE8C-9140E830E374}"/>
              </a:ext>
            </a:extLst>
          </p:cNvPr>
          <p:cNvGrpSpPr/>
          <p:nvPr/>
        </p:nvGrpSpPr>
        <p:grpSpPr>
          <a:xfrm>
            <a:off x="3468845" y="5435212"/>
            <a:ext cx="445325" cy="1116507"/>
            <a:chOff x="6175687" y="5130800"/>
            <a:chExt cx="279189" cy="1066800"/>
          </a:xfrm>
        </p:grpSpPr>
        <p:cxnSp>
          <p:nvCxnSpPr>
            <p:cNvPr id="26" name="Straight Connector 25">
              <a:extLst>
                <a:ext uri="{FF2B5EF4-FFF2-40B4-BE49-F238E27FC236}">
                  <a16:creationId xmlns:a16="http://schemas.microsoft.com/office/drawing/2014/main" id="{122A2955-CA66-4739-8C88-BF2BE432DCE7}"/>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Isosceles Triangle 26">
              <a:extLst>
                <a:ext uri="{FF2B5EF4-FFF2-40B4-BE49-F238E27FC236}">
                  <a16:creationId xmlns:a16="http://schemas.microsoft.com/office/drawing/2014/main" id="{205F730A-2C8A-4CED-B12A-8EAF53E128B2}"/>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extLst>
              <a:ext uri="{FF2B5EF4-FFF2-40B4-BE49-F238E27FC236}">
                <a16:creationId xmlns:a16="http://schemas.microsoft.com/office/drawing/2014/main" id="{9B485214-B5A3-4178-9358-E5948812E895}"/>
              </a:ext>
            </a:extLst>
          </p:cNvPr>
          <p:cNvPicPr>
            <a:picLocks noChangeAspect="1"/>
          </p:cNvPicPr>
          <p:nvPr/>
        </p:nvPicPr>
        <p:blipFill>
          <a:blip r:embed="rId3"/>
          <a:stretch>
            <a:fillRect/>
          </a:stretch>
        </p:blipFill>
        <p:spPr>
          <a:xfrm>
            <a:off x="128662" y="5902538"/>
            <a:ext cx="6629399" cy="1298362"/>
          </a:xfrm>
          <a:prstGeom prst="rect">
            <a:avLst/>
          </a:prstGeom>
        </p:spPr>
      </p:pic>
      <p:sp>
        <p:nvSpPr>
          <p:cNvPr id="28" name="Rectangle 27">
            <a:extLst>
              <a:ext uri="{FF2B5EF4-FFF2-40B4-BE49-F238E27FC236}">
                <a16:creationId xmlns:a16="http://schemas.microsoft.com/office/drawing/2014/main" id="{9B0CC0FB-EDFB-46D9-8195-A48A606FF1E7}"/>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4D2E984-5F6B-4C57-8356-DFDBFDEF2281}"/>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4</a:t>
            </a:r>
            <a:endParaRPr lang="en-GB" dirty="0">
              <a:solidFill>
                <a:srgbClr val="FFFF00"/>
              </a:solidFill>
            </a:endParaRPr>
          </a:p>
          <a:p>
            <a:pPr algn="ctr"/>
            <a:r>
              <a:rPr lang="en-GB" sz="2400" b="1" dirty="0">
                <a:solidFill>
                  <a:srgbClr val="FFFF00"/>
                </a:solidFill>
              </a:rPr>
              <a:t>120 yards</a:t>
            </a:r>
          </a:p>
          <a:p>
            <a:pPr algn="ctr"/>
            <a:r>
              <a:rPr lang="en-GB" sz="2400" b="1" dirty="0">
                <a:solidFill>
                  <a:srgbClr val="FFFF00"/>
                </a:solidFill>
              </a:rPr>
              <a:t>(110</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pic>
        <p:nvPicPr>
          <p:cNvPr id="35" name="Picture 34">
            <a:extLst>
              <a:ext uri="{FF2B5EF4-FFF2-40B4-BE49-F238E27FC236}">
                <a16:creationId xmlns:a16="http://schemas.microsoft.com/office/drawing/2014/main" id="{5E18894F-4918-47DA-92DA-A16FF64EC5DF}"/>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92309091-DFF4-40BC-B21D-191CDFCA43F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BC48A63D-982A-405C-97AD-1D5A28BC3259}"/>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DAED9C2-397D-43D8-B0B8-C6E7DDC6C9F4}"/>
              </a:ext>
            </a:extLst>
          </p:cNvPr>
          <p:cNvSpPr/>
          <p:nvPr/>
        </p:nvSpPr>
        <p:spPr>
          <a:xfrm>
            <a:off x="6419585" y="86601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30CB3F2-2C02-4F7F-9792-67947B1E3A80}"/>
              </a:ext>
            </a:extLst>
          </p:cNvPr>
          <p:cNvGrpSpPr/>
          <p:nvPr/>
        </p:nvGrpSpPr>
        <p:grpSpPr>
          <a:xfrm>
            <a:off x="5746034" y="-165"/>
            <a:ext cx="1087801" cy="1832035"/>
            <a:chOff x="5746034" y="-165"/>
            <a:chExt cx="1087801" cy="1832035"/>
          </a:xfrm>
        </p:grpSpPr>
        <p:sp>
          <p:nvSpPr>
            <p:cNvPr id="42" name="Rectangle 41">
              <a:extLst>
                <a:ext uri="{FF2B5EF4-FFF2-40B4-BE49-F238E27FC236}">
                  <a16:creationId xmlns:a16="http://schemas.microsoft.com/office/drawing/2014/main" id="{7405609B-C302-45FB-8771-0F6237AC1B26}"/>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404B765-DAEB-4FDF-8BE6-45BB04595334}"/>
                </a:ext>
              </a:extLst>
            </p:cNvPr>
            <p:cNvSpPr txBox="1"/>
            <p:nvPr/>
          </p:nvSpPr>
          <p:spPr>
            <a:xfrm>
              <a:off x="5751697" y="1237727"/>
              <a:ext cx="1073362" cy="369332"/>
            </a:xfrm>
            <a:prstGeom prst="rect">
              <a:avLst/>
            </a:prstGeom>
            <a:noFill/>
          </p:spPr>
          <p:txBody>
            <a:bodyPr wrap="square" rtlCol="0">
              <a:spAutoFit/>
            </a:bodyPr>
            <a:lstStyle/>
            <a:p>
              <a:pPr algn="ctr"/>
              <a:r>
                <a:rPr lang="en-GB" dirty="0">
                  <a:solidFill>
                    <a:srgbClr val="FFFF00"/>
                  </a:solidFill>
                </a:rPr>
                <a:t>20 mph</a:t>
              </a:r>
              <a:endParaRPr lang="en-US" dirty="0">
                <a:solidFill>
                  <a:srgbClr val="FFFF00"/>
                </a:solidFill>
              </a:endParaRPr>
            </a:p>
          </p:txBody>
        </p:sp>
        <p:sp>
          <p:nvSpPr>
            <p:cNvPr id="44" name="TextBox 43">
              <a:extLst>
                <a:ext uri="{FF2B5EF4-FFF2-40B4-BE49-F238E27FC236}">
                  <a16:creationId xmlns:a16="http://schemas.microsoft.com/office/drawing/2014/main" id="{7CDBE10C-F348-43B2-99D7-70046E12CBAA}"/>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45" name="Arrow: Left 44">
              <a:extLst>
                <a:ext uri="{FF2B5EF4-FFF2-40B4-BE49-F238E27FC236}">
                  <a16:creationId xmlns:a16="http://schemas.microsoft.com/office/drawing/2014/main" id="{082BE9C0-AD3C-446C-8EF4-97640BFAB8B4}"/>
                </a:ext>
              </a:extLst>
            </p:cNvPr>
            <p:cNvSpPr/>
            <p:nvPr/>
          </p:nvSpPr>
          <p:spPr>
            <a:xfrm rot="5999825">
              <a:off x="6045169" y="761614"/>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9" name="Picture 48">
            <a:extLst>
              <a:ext uri="{FF2B5EF4-FFF2-40B4-BE49-F238E27FC236}">
                <a16:creationId xmlns:a16="http://schemas.microsoft.com/office/drawing/2014/main" id="{84F90994-9776-439F-B616-E5DA2B0CCD69}"/>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50" name="Group 49">
            <a:extLst>
              <a:ext uri="{FF2B5EF4-FFF2-40B4-BE49-F238E27FC236}">
                <a16:creationId xmlns:a16="http://schemas.microsoft.com/office/drawing/2014/main" id="{7CD3BC94-81D5-400C-ACD0-D9903C0219E7}"/>
              </a:ext>
            </a:extLst>
          </p:cNvPr>
          <p:cNvGrpSpPr/>
          <p:nvPr/>
        </p:nvGrpSpPr>
        <p:grpSpPr>
          <a:xfrm>
            <a:off x="2517250" y="4497742"/>
            <a:ext cx="426105" cy="947711"/>
            <a:chOff x="6175687" y="5130800"/>
            <a:chExt cx="279189" cy="1066800"/>
          </a:xfrm>
        </p:grpSpPr>
        <p:cxnSp>
          <p:nvCxnSpPr>
            <p:cNvPr id="51" name="Straight Connector 50">
              <a:extLst>
                <a:ext uri="{FF2B5EF4-FFF2-40B4-BE49-F238E27FC236}">
                  <a16:creationId xmlns:a16="http://schemas.microsoft.com/office/drawing/2014/main" id="{E1DE5B36-0A1A-406B-941F-D30DF4999D62}"/>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820C5433-63E9-48F6-A731-6D351F589BAA}"/>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ctangle: Beveled 52">
            <a:extLst>
              <a:ext uri="{FF2B5EF4-FFF2-40B4-BE49-F238E27FC236}">
                <a16:creationId xmlns:a16="http://schemas.microsoft.com/office/drawing/2014/main" id="{AC8749AE-1460-4923-A0FB-0741EDB555E0}"/>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AD77543-3C20-4D8F-BF43-B587EB1B0463}"/>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55" name="TextBox 54">
            <a:extLst>
              <a:ext uri="{FF2B5EF4-FFF2-40B4-BE49-F238E27FC236}">
                <a16:creationId xmlns:a16="http://schemas.microsoft.com/office/drawing/2014/main" id="{EB2C12D5-FBA2-4376-AC1C-B494CE78CD1F}"/>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56" name="Arrow: Right 55">
            <a:hlinkClick r:id="rId9" action="ppaction://hlinksldjump"/>
            <a:extLst>
              <a:ext uri="{FF2B5EF4-FFF2-40B4-BE49-F238E27FC236}">
                <a16:creationId xmlns:a16="http://schemas.microsoft.com/office/drawing/2014/main" id="{513B0E2F-1D70-4259-8204-42793B165F8F}"/>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0737066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7000" fill="hold" nodeType="withEffect">
                                      <p:stCondLst>
                                        <p:cond delay="0"/>
                                      </p:stCondLst>
                                      <p:childTnLst>
                                        <p:animMotion origin="layout" path="M -2.22222E-6 2.30769E-6 L -0.36921 -0.75689 " pathEditMode="relative" rAng="0" ptsTypes="AA">
                                          <p:cBhvr>
                                            <p:cTn id="6" dur="2000" fill="hold"/>
                                            <p:tgtEl>
                                              <p:spTgt spid="36"/>
                                            </p:tgtEl>
                                            <p:attrNameLst>
                                              <p:attrName>ppt_x</p:attrName>
                                              <p:attrName>ppt_y</p:attrName>
                                            </p:attrNameLst>
                                          </p:cBhvr>
                                          <p:rCtr x="-18472" y="-37853"/>
                                        </p:animMotion>
                                      </p:childTnLst>
                                    </p:cTn>
                                  </p:par>
                                </p:childTnLst>
                              </p:cTn>
                            </p:par>
                            <p:par>
                              <p:cTn id="7" fill="hold">
                                <p:stCondLst>
                                  <p:cond delay="2000"/>
                                </p:stCondLst>
                                <p:childTnLst>
                                  <p:par>
                                    <p:cTn id="8" presetID="42" presetClass="path" presetSubtype="0" accel="30000" fill="hold" nodeType="afterEffect" p14:presetBounceEnd="16000">
                                      <p:stCondLst>
                                        <p:cond delay="0"/>
                                      </p:stCondLst>
                                      <p:childTnLst>
                                        <p:animMotion origin="layout" path="M -0.36921 -0.75689 L -0.17916 -0.40657 " pathEditMode="relative" rAng="0" ptsTypes="AA" p14:bounceEnd="16000">
                                          <p:cBhvr>
                                            <p:cTn id="9" dur="2500" fill="hold"/>
                                            <p:tgtEl>
                                              <p:spTgt spid="36"/>
                                            </p:tgtEl>
                                            <p:attrNameLst>
                                              <p:attrName>ppt_x</p:attrName>
                                              <p:attrName>ppt_y</p:attrName>
                                            </p:attrNameLst>
                                          </p:cBhvr>
                                          <p:rCtr x="9491" y="17516"/>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7000" fill="hold" nodeType="withEffect">
                                      <p:stCondLst>
                                        <p:cond delay="0"/>
                                      </p:stCondLst>
                                      <p:childTnLst>
                                        <p:animMotion origin="layout" path="M -2.22222E-6 2.30769E-6 L -0.36921 -0.75689 " pathEditMode="relative" rAng="0" ptsTypes="AA">
                                          <p:cBhvr>
                                            <p:cTn id="6" dur="2000" fill="hold"/>
                                            <p:tgtEl>
                                              <p:spTgt spid="36"/>
                                            </p:tgtEl>
                                            <p:attrNameLst>
                                              <p:attrName>ppt_x</p:attrName>
                                              <p:attrName>ppt_y</p:attrName>
                                            </p:attrNameLst>
                                          </p:cBhvr>
                                          <p:rCtr x="-18472" y="-37853"/>
                                        </p:animMotion>
                                      </p:childTnLst>
                                    </p:cTn>
                                  </p:par>
                                </p:childTnLst>
                              </p:cTn>
                            </p:par>
                            <p:par>
                              <p:cTn id="7" fill="hold">
                                <p:stCondLst>
                                  <p:cond delay="2000"/>
                                </p:stCondLst>
                                <p:childTnLst>
                                  <p:par>
                                    <p:cTn id="8" presetID="42" presetClass="path" presetSubtype="0" accel="30000" fill="hold" nodeType="afterEffect">
                                      <p:stCondLst>
                                        <p:cond delay="0"/>
                                      </p:stCondLst>
                                      <p:childTnLst>
                                        <p:animMotion origin="layout" path="M -0.36921 -0.75689 L -0.17916 -0.40657 " pathEditMode="relative" rAng="0" ptsTypes="AA">
                                          <p:cBhvr>
                                            <p:cTn id="9" dur="2500" fill="hold"/>
                                            <p:tgtEl>
                                              <p:spTgt spid="36"/>
                                            </p:tgtEl>
                                            <p:attrNameLst>
                                              <p:attrName>ppt_x</p:attrName>
                                              <p:attrName>ppt_y</p:attrName>
                                            </p:attrNameLst>
                                          </p:cBhvr>
                                          <p:rCtr x="9491" y="17516"/>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childTnLst>
                              </p:cTn>
                            </p:par>
                            <p:par>
                              <p:cTn id="12" fill="hold">
                                <p:stCondLst>
                                  <p:cond delay="4500"/>
                                </p:stCondLst>
                                <p:childTnLst>
                                  <p:par>
                                    <p:cTn id="13" presetID="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additive="base">
                                            <p:cTn id="17" dur="500"/>
                                            <p:tgtEl>
                                              <p:spTgt spid="50"/>
                                            </p:tgtEl>
                                            <p:attrNameLst>
                                              <p:attrName>ppt_y</p:attrName>
                                            </p:attrNameLst>
                                          </p:cBhvr>
                                          <p:tavLst>
                                            <p:tav tm="0">
                                              <p:val>
                                                <p:strVal val="#ppt_y+#ppt_h*1.125000"/>
                                              </p:val>
                                            </p:tav>
                                            <p:tav tm="100000">
                                              <p:val>
                                                <p:strVal val="#ppt_y"/>
                                              </p:val>
                                            </p:tav>
                                          </p:tavLst>
                                        </p:anim>
                                        <p:animEffect transition="in" filter="wipe(up)">
                                          <p:cBhvr>
                                            <p:cTn id="18" dur="500"/>
                                            <p:tgtEl>
                                              <p:spTgt spid="50"/>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additive="base">
                                            <p:cTn id="21" dur="1000"/>
                                            <p:tgtEl>
                                              <p:spTgt spid="54"/>
                                            </p:tgtEl>
                                            <p:attrNameLst>
                                              <p:attrName>ppt_y</p:attrName>
                                            </p:attrNameLst>
                                          </p:cBhvr>
                                          <p:tavLst>
                                            <p:tav tm="0">
                                              <p:val>
                                                <p:strVal val="#ppt_y-#ppt_h*1.125000"/>
                                              </p:val>
                                            </p:tav>
                                            <p:tav tm="100000">
                                              <p:val>
                                                <p:strVal val="#ppt_y"/>
                                              </p:val>
                                            </p:tav>
                                          </p:tavLst>
                                        </p:anim>
                                        <p:animEffect transition="in" filter="wipe(down)">
                                          <p:cBhvr>
                                            <p:cTn id="22" dur="1000"/>
                                            <p:tgtEl>
                                              <p:spTgt spid="5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B1D599"/>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30392E2D-EBBA-4D9F-B1EF-8113B6F51752}"/>
              </a:ext>
            </a:extLst>
          </p:cNvPr>
          <p:cNvPicPr>
            <a:picLocks noChangeAspect="1"/>
          </p:cNvPicPr>
          <p:nvPr/>
        </p:nvPicPr>
        <p:blipFill rotWithShape="1">
          <a:blip r:embed="rId2"/>
          <a:srcRect b="51848"/>
          <a:stretch/>
        </p:blipFill>
        <p:spPr>
          <a:xfrm>
            <a:off x="0" y="9141793"/>
            <a:ext cx="6858000" cy="748519"/>
          </a:xfrm>
          <a:prstGeom prst="rect">
            <a:avLst/>
          </a:prstGeom>
        </p:spPr>
      </p:pic>
      <p:pic>
        <p:nvPicPr>
          <p:cNvPr id="66" name="Picture 65">
            <a:extLst>
              <a:ext uri="{FF2B5EF4-FFF2-40B4-BE49-F238E27FC236}">
                <a16:creationId xmlns:a16="http://schemas.microsoft.com/office/drawing/2014/main" id="{8E535CB3-6878-4896-980A-3BFCF00DF71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84" b="96785" l="56176" r="94924">
                        <a14:foregroundMark x1="79526" y1="83249" x2="79526" y2="83249"/>
                        <a14:foregroundMark x1="75973" y1="89509" x2="75973" y2="89509"/>
                      </a14:backgroundRemoval>
                    </a14:imgEffect>
                  </a14:imgLayer>
                </a14:imgProps>
              </a:ext>
              <a:ext uri="{28A0092B-C50C-407E-A947-70E740481C1C}">
                <a14:useLocalDpi xmlns:a14="http://schemas.microsoft.com/office/drawing/2010/main" val="0"/>
              </a:ext>
            </a:extLst>
          </a:blip>
          <a:srcRect l="51522"/>
          <a:stretch/>
        </p:blipFill>
        <p:spPr>
          <a:xfrm>
            <a:off x="2149798" y="7271346"/>
            <a:ext cx="1061389" cy="2534711"/>
          </a:xfrm>
          <a:prstGeom prst="rect">
            <a:avLst/>
          </a:prstGeom>
        </p:spPr>
      </p:pic>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087" y="-2404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1511" y="2470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97" y="4492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6"/>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B945CF6-2AA6-4A5F-828E-6541F6808D11}"/>
              </a:ext>
            </a:extLst>
          </p:cNvPr>
          <p:cNvGrpSpPr/>
          <p:nvPr/>
        </p:nvGrpSpPr>
        <p:grpSpPr>
          <a:xfrm>
            <a:off x="-96036" y="-1551"/>
            <a:ext cx="2072440" cy="1832035"/>
            <a:chOff x="-70356" y="2168452"/>
            <a:chExt cx="2072440" cy="1832035"/>
          </a:xfrm>
        </p:grpSpPr>
        <p:sp>
          <p:nvSpPr>
            <p:cNvPr id="30" name="Rectangle 29">
              <a:extLst>
                <a:ext uri="{FF2B5EF4-FFF2-40B4-BE49-F238E27FC236}">
                  <a16:creationId xmlns:a16="http://schemas.microsoft.com/office/drawing/2014/main" id="{D044FEF6-3A37-4CE4-9994-D011FA42C41C}"/>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FCBC9D7-C7FB-433F-8F26-D875FC8B3D52}"/>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pic>
        <p:nvPicPr>
          <p:cNvPr id="42" name="Picture 41">
            <a:extLst>
              <a:ext uri="{FF2B5EF4-FFF2-40B4-BE49-F238E27FC236}">
                <a16:creationId xmlns:a16="http://schemas.microsoft.com/office/drawing/2014/main" id="{53319009-43B3-4E10-A28E-E930419F150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43" name="Rectangle 42">
            <a:extLst>
              <a:ext uri="{FF2B5EF4-FFF2-40B4-BE49-F238E27FC236}">
                <a16:creationId xmlns:a16="http://schemas.microsoft.com/office/drawing/2014/main" id="{85ED815C-96C2-472D-A52E-F1BAF46A71A4}"/>
              </a:ext>
            </a:extLst>
          </p:cNvPr>
          <p:cNvSpPr/>
          <p:nvPr/>
        </p:nvSpPr>
        <p:spPr>
          <a:xfrm>
            <a:off x="3870915" y="8676004"/>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36E3EB-5D72-4302-8B39-422AE088D78E}"/>
              </a:ext>
            </a:extLst>
          </p:cNvPr>
          <p:cNvSpPr/>
          <p:nvPr/>
        </p:nvSpPr>
        <p:spPr>
          <a:xfrm>
            <a:off x="3879585" y="86728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hlinkClick r:id="rId9" action="ppaction://hlinksldjump"/>
            <a:extLst>
              <a:ext uri="{FF2B5EF4-FFF2-40B4-BE49-F238E27FC236}">
                <a16:creationId xmlns:a16="http://schemas.microsoft.com/office/drawing/2014/main" id="{E5A77D14-A265-4089-9CA5-C32F9D9FE2E9}"/>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hlinkClick r:id="rId9" action="ppaction://hlinksldjump"/>
            <a:extLst>
              <a:ext uri="{FF2B5EF4-FFF2-40B4-BE49-F238E27FC236}">
                <a16:creationId xmlns:a16="http://schemas.microsoft.com/office/drawing/2014/main" id="{97C22E1E-2A6F-4E1A-8C58-193E0652C324}"/>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hlinkClick r:id="rId10" action="ppaction://hlinksldjump"/>
            <a:extLst>
              <a:ext uri="{FF2B5EF4-FFF2-40B4-BE49-F238E27FC236}">
                <a16:creationId xmlns:a16="http://schemas.microsoft.com/office/drawing/2014/main" id="{B4F3624B-3698-4C0A-993C-C5BD178CE733}"/>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hlinkClick r:id="rId11" action="ppaction://hlinksldjump"/>
            <a:extLst>
              <a:ext uri="{FF2B5EF4-FFF2-40B4-BE49-F238E27FC236}">
                <a16:creationId xmlns:a16="http://schemas.microsoft.com/office/drawing/2014/main" id="{EECCD32F-B654-4234-89DB-CF6DD0749B28}"/>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hlinkClick r:id="rId12" action="ppaction://hlinksldjump"/>
            <a:extLst>
              <a:ext uri="{FF2B5EF4-FFF2-40B4-BE49-F238E27FC236}">
                <a16:creationId xmlns:a16="http://schemas.microsoft.com/office/drawing/2014/main" id="{F1F27CAB-7A63-4484-B1BF-1BE1DAC165AE}"/>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hlinkClick r:id="rId13" action="ppaction://hlinksldjump"/>
            <a:extLst>
              <a:ext uri="{FF2B5EF4-FFF2-40B4-BE49-F238E27FC236}">
                <a16:creationId xmlns:a16="http://schemas.microsoft.com/office/drawing/2014/main" id="{23BB41F5-38F4-4AD9-A6AE-0FBB390F67F1}"/>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hlinkClick r:id="rId14" action="ppaction://hlinksldjump"/>
            <a:extLst>
              <a:ext uri="{FF2B5EF4-FFF2-40B4-BE49-F238E27FC236}">
                <a16:creationId xmlns:a16="http://schemas.microsoft.com/office/drawing/2014/main" id="{36A048AA-1F23-4A55-8A5C-C045474528C3}"/>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hlinkClick r:id="rId15" action="ppaction://hlinksldjump"/>
            <a:extLst>
              <a:ext uri="{FF2B5EF4-FFF2-40B4-BE49-F238E27FC236}">
                <a16:creationId xmlns:a16="http://schemas.microsoft.com/office/drawing/2014/main" id="{6FDB6EF9-9C53-4D2B-9096-C3E9FD94B88C}"/>
              </a:ext>
            </a:extLst>
          </p:cNvPr>
          <p:cNvSpPr/>
          <p:nvPr/>
        </p:nvSpPr>
        <p:spPr>
          <a:xfrm>
            <a:off x="2244468" y="7491480"/>
            <a:ext cx="932026" cy="2070100"/>
          </a:xfrm>
          <a:prstGeom prst="rect">
            <a:avLst/>
          </a:prstGeom>
          <a:solidFill>
            <a:srgbClr val="D0CECE">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891BB6C5-84C7-4971-A6A0-D51A1627527B}"/>
              </a:ext>
            </a:extLst>
          </p:cNvPr>
          <p:cNvGrpSpPr/>
          <p:nvPr/>
        </p:nvGrpSpPr>
        <p:grpSpPr>
          <a:xfrm>
            <a:off x="-353914" y="1389471"/>
            <a:ext cx="7751000" cy="4415602"/>
            <a:chOff x="-353914" y="1389471"/>
            <a:chExt cx="7751000" cy="4415602"/>
          </a:xfrm>
        </p:grpSpPr>
        <p:pic>
          <p:nvPicPr>
            <p:cNvPr id="56" name="Picture 2" descr="C:\Users\John\AppData\Local\Microsoft\Windows\INetCache\IE\OR78G3LH\tree-oak400px[1].png">
              <a:extLst>
                <a:ext uri="{FF2B5EF4-FFF2-40B4-BE49-F238E27FC236}">
                  <a16:creationId xmlns:a16="http://schemas.microsoft.com/office/drawing/2014/main" id="{395804E5-41BF-40D2-BF0E-EDED1E06EF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1E791272-56DA-43C8-86CA-8104CE19E1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35" name="Picture 2" descr="C:\Users\John\AppData\Local\Microsoft\Windows\INetCache\IE\OR78G3LH\tree-oak400px[1].png">
              <a:extLst>
                <a:ext uri="{FF2B5EF4-FFF2-40B4-BE49-F238E27FC236}">
                  <a16:creationId xmlns:a16="http://schemas.microsoft.com/office/drawing/2014/main" id="{3A859D84-8944-4329-B2CE-09E2043990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5" name="Picture 2" descr="C:\Users\John\AppData\Local\Microsoft\Windows\INetCache\IE\OR78G3LH\tree-oak400px[1].png">
              <a:extLst>
                <a:ext uri="{FF2B5EF4-FFF2-40B4-BE49-F238E27FC236}">
                  <a16:creationId xmlns:a16="http://schemas.microsoft.com/office/drawing/2014/main" id="{13D8828E-8B8D-4D96-B2F0-2716653837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64149911-0334-4C76-95ED-300AE4CC82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12803" y="5658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1755" y="17390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90008899-DF77-466F-8FE9-B2BC105271F6}"/>
              </a:ext>
            </a:extLst>
          </p:cNvPr>
          <p:cNvGrpSpPr/>
          <p:nvPr/>
        </p:nvGrpSpPr>
        <p:grpSpPr>
          <a:xfrm>
            <a:off x="5786236" y="-1551"/>
            <a:ext cx="1124306" cy="1832035"/>
            <a:chOff x="5770199" y="2126798"/>
            <a:chExt cx="1124306" cy="1832035"/>
          </a:xfrm>
        </p:grpSpPr>
        <p:sp>
          <p:nvSpPr>
            <p:cNvPr id="31" name="Rectangle 30">
              <a:extLst>
                <a:ext uri="{FF2B5EF4-FFF2-40B4-BE49-F238E27FC236}">
                  <a16:creationId xmlns:a16="http://schemas.microsoft.com/office/drawing/2014/main" id="{331348C0-135E-40F8-84A0-D60D3751F3B9}"/>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43420A3-43D8-454B-BFA2-C637B0C714B7}"/>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33" name="TextBox 32">
              <a:extLst>
                <a:ext uri="{FF2B5EF4-FFF2-40B4-BE49-F238E27FC236}">
                  <a16:creationId xmlns:a16="http://schemas.microsoft.com/office/drawing/2014/main" id="{DD54D536-4586-4E20-AB40-F07126BB8220}"/>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34" name="Arrow: Left 33">
              <a:extLst>
                <a:ext uri="{FF2B5EF4-FFF2-40B4-BE49-F238E27FC236}">
                  <a16:creationId xmlns:a16="http://schemas.microsoft.com/office/drawing/2014/main" id="{DAA15AF8-3CDD-421F-871C-1E2D6F0FE74D}"/>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E1068B08-1C8D-45D2-A2D7-BF5CB1210378}"/>
              </a:ext>
            </a:extLst>
          </p:cNvPr>
          <p:cNvSpPr txBox="1"/>
          <p:nvPr/>
        </p:nvSpPr>
        <p:spPr>
          <a:xfrm>
            <a:off x="345750" y="7206289"/>
            <a:ext cx="1770433" cy="369332"/>
          </a:xfrm>
          <a:prstGeom prst="rect">
            <a:avLst/>
          </a:prstGeom>
          <a:noFill/>
          <a:effectLst>
            <a:glow rad="228600">
              <a:schemeClr val="accent6">
                <a:satMod val="175000"/>
                <a:alpha val="40000"/>
              </a:schemeClr>
            </a:glow>
          </a:effectLst>
        </p:spPr>
        <p:txBody>
          <a:bodyPr wrap="square" rtlCol="0">
            <a:spAutoFit/>
          </a:bodyPr>
          <a:lstStyle/>
          <a:p>
            <a:pPr algn="ctr"/>
            <a:r>
              <a:rPr lang="en-GB" dirty="0">
                <a:solidFill>
                  <a:srgbClr val="FFFF00"/>
                </a:solidFill>
              </a:rPr>
              <a:t>Club Selected</a:t>
            </a:r>
            <a:endParaRPr lang="en-US" dirty="0">
              <a:solidFill>
                <a:srgbClr val="FFFF00"/>
              </a:solidFill>
            </a:endParaRPr>
          </a:p>
        </p:txBody>
      </p:sp>
      <p:pic>
        <p:nvPicPr>
          <p:cNvPr id="58" name="Picture 57">
            <a:hlinkClick r:id="rId16" action="ppaction://hlinksldjump"/>
            <a:extLst>
              <a:ext uri="{FF2B5EF4-FFF2-40B4-BE49-F238E27FC236}">
                <a16:creationId xmlns:a16="http://schemas.microsoft.com/office/drawing/2014/main" id="{AB50AD48-8388-4737-9B28-869804CA7D4B}"/>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5508" y="7652992"/>
            <a:ext cx="559181" cy="1139542"/>
          </a:xfrm>
          <a:prstGeom prst="rect">
            <a:avLst/>
          </a:prstGeom>
          <a:effectLst>
            <a:glow rad="228600">
              <a:schemeClr val="accent4">
                <a:satMod val="175000"/>
                <a:alpha val="40000"/>
              </a:schemeClr>
            </a:glow>
          </a:effectLst>
        </p:spPr>
      </p:pic>
      <p:pic>
        <p:nvPicPr>
          <p:cNvPr id="59" name="Picture 58">
            <a:extLst>
              <a:ext uri="{FF2B5EF4-FFF2-40B4-BE49-F238E27FC236}">
                <a16:creationId xmlns:a16="http://schemas.microsoft.com/office/drawing/2014/main" id="{ACE3AAD5-1200-4F9E-B9C2-E5426F5DC79F}"/>
              </a:ext>
            </a:extLst>
          </p:cNvPr>
          <p:cNvPicPr>
            <a:picLocks noChangeAspect="1"/>
          </p:cNvPicPr>
          <p:nvPr/>
        </p:nvPicPr>
        <p:blipFill rotWithShape="1">
          <a:blip r:embed="rId19" cstate="email">
            <a:extLst>
              <a:ext uri="{BEBA8EAE-BF5A-486C-A8C5-ECC9F3942E4B}">
                <a14:imgProps xmlns:a14="http://schemas.microsoft.com/office/drawing/2010/main">
                  <a14:imgLayer r:embed="rId20">
                    <a14:imgEffect>
                      <a14:backgroundRemoval t="10000" b="90000" l="10000" r="90000">
                        <a14:foregroundMark x1="66667" y1="27039" x2="66667" y2="27039"/>
                        <a14:foregroundMark x1="60494" y1="40343" x2="60494" y2="40343"/>
                        <a14:foregroundMark x1="60494" y1="62661" x2="60494" y2="62661"/>
                        <a14:foregroundMark x1="58025" y1="9871" x2="60494" y2="67382"/>
                      </a14:backgroundRemoval>
                    </a14:imgEffect>
                  </a14:imgLayer>
                </a14:imgProps>
              </a:ext>
              <a:ext uri="{28A0092B-C50C-407E-A947-70E740481C1C}">
                <a14:useLocalDpi xmlns:a14="http://schemas.microsoft.com/office/drawing/2010/main"/>
              </a:ext>
            </a:extLst>
          </a:blip>
          <a:srcRect/>
          <a:stretch/>
        </p:blipFill>
        <p:spPr>
          <a:xfrm>
            <a:off x="1810665" y="7627278"/>
            <a:ext cx="414251" cy="1190971"/>
          </a:xfrm>
          <a:prstGeom prst="rect">
            <a:avLst/>
          </a:prstGeom>
        </p:spPr>
      </p:pic>
      <p:pic>
        <p:nvPicPr>
          <p:cNvPr id="60" name="Picture 59">
            <a:extLst>
              <a:ext uri="{FF2B5EF4-FFF2-40B4-BE49-F238E27FC236}">
                <a16:creationId xmlns:a16="http://schemas.microsoft.com/office/drawing/2014/main" id="{1514C0CA-4F98-4279-BB3B-20EF0D7533C7}"/>
              </a:ext>
            </a:extLst>
          </p:cNvPr>
          <p:cNvPicPr>
            <a:picLocks noChangeAspect="1"/>
          </p:cNvPicPr>
          <p:nvPr/>
        </p:nvPicPr>
        <p:blipFill rotWithShape="1">
          <a:blip r:embed="rId21" cstate="email">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a:ext>
            </a:extLst>
          </a:blip>
          <a:srcRect/>
          <a:stretch/>
        </p:blipFill>
        <p:spPr>
          <a:xfrm>
            <a:off x="1340917" y="7636744"/>
            <a:ext cx="444416" cy="1172039"/>
          </a:xfrm>
          <a:prstGeom prst="rect">
            <a:avLst/>
          </a:prstGeom>
        </p:spPr>
      </p:pic>
      <p:pic>
        <p:nvPicPr>
          <p:cNvPr id="61" name="Picture 60">
            <a:extLst>
              <a:ext uri="{FF2B5EF4-FFF2-40B4-BE49-F238E27FC236}">
                <a16:creationId xmlns:a16="http://schemas.microsoft.com/office/drawing/2014/main" id="{98EF561B-8AFD-450D-8B88-79D134FC6F9E}"/>
              </a:ext>
            </a:extLst>
          </p:cNvPr>
          <p:cNvPicPr>
            <a:picLocks noChangeAspect="1"/>
          </p:cNvPicPr>
          <p:nvPr/>
        </p:nvPicPr>
        <p:blipFill rotWithShape="1">
          <a:blip r:embed="rId23" cstate="email">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a:ext>
            </a:extLst>
          </a:blip>
          <a:srcRect/>
          <a:stretch/>
        </p:blipFill>
        <p:spPr>
          <a:xfrm>
            <a:off x="875942" y="7664445"/>
            <a:ext cx="473222" cy="1116637"/>
          </a:xfrm>
          <a:prstGeom prst="rect">
            <a:avLst/>
          </a:prstGeom>
        </p:spPr>
      </p:pic>
      <p:pic>
        <p:nvPicPr>
          <p:cNvPr id="62" name="Picture 61">
            <a:hlinkClick r:id="rId25" action="ppaction://hlinksldjump"/>
            <a:extLst>
              <a:ext uri="{FF2B5EF4-FFF2-40B4-BE49-F238E27FC236}">
                <a16:creationId xmlns:a16="http://schemas.microsoft.com/office/drawing/2014/main" id="{A1872AE4-0784-4094-974A-C03F928D4EC6}"/>
              </a:ext>
            </a:extLst>
          </p:cNvPr>
          <p:cNvPicPr>
            <a:picLocks noChangeAspect="1"/>
          </p:cNvPicPr>
          <p:nvPr/>
        </p:nvPicPr>
        <p:blipFill rotWithShape="1">
          <a:blip r:embed="rId26" cstate="email">
            <a:extLst>
              <a:ext uri="{BEBA8EAE-BF5A-486C-A8C5-ECC9F3942E4B}">
                <a14:imgProps xmlns:a14="http://schemas.microsoft.com/office/drawing/2010/main">
                  <a14:imgLayer r:embed="rId27">
                    <a14:imgEffect>
                      <a14:backgroundRemoval t="10000" b="90000" l="10000" r="90000"/>
                    </a14:imgEffect>
                  </a14:imgLayer>
                </a14:imgProps>
              </a:ext>
              <a:ext uri="{28A0092B-C50C-407E-A947-70E740481C1C}">
                <a14:useLocalDpi xmlns:a14="http://schemas.microsoft.com/office/drawing/2010/main"/>
              </a:ext>
            </a:extLst>
          </a:blip>
          <a:srcRect/>
          <a:stretch/>
        </p:blipFill>
        <p:spPr>
          <a:xfrm>
            <a:off x="486149" y="7674186"/>
            <a:ext cx="446611" cy="1097154"/>
          </a:xfrm>
          <a:prstGeom prst="rect">
            <a:avLst/>
          </a:prstGeom>
        </p:spPr>
      </p:pic>
      <p:sp>
        <p:nvSpPr>
          <p:cNvPr id="63" name="TextBox 62">
            <a:extLst>
              <a:ext uri="{FF2B5EF4-FFF2-40B4-BE49-F238E27FC236}">
                <a16:creationId xmlns:a16="http://schemas.microsoft.com/office/drawing/2014/main" id="{F236C106-CC35-4F36-94E2-741924811778}"/>
              </a:ext>
            </a:extLst>
          </p:cNvPr>
          <p:cNvSpPr txBox="1"/>
          <p:nvPr/>
        </p:nvSpPr>
        <p:spPr>
          <a:xfrm>
            <a:off x="94072" y="8685239"/>
            <a:ext cx="2194344" cy="369332"/>
          </a:xfrm>
          <a:prstGeom prst="rect">
            <a:avLst/>
          </a:prstGeom>
          <a:noFill/>
        </p:spPr>
        <p:txBody>
          <a:bodyPr wrap="square" rtlCol="0">
            <a:spAutoFit/>
          </a:bodyPr>
          <a:lstStyle/>
          <a:p>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D  4</a:t>
            </a:r>
            <a:r>
              <a:rPr lang="en-GB" sz="1200" dirty="0">
                <a:solidFill>
                  <a:srgbClr val="003300"/>
                </a:solidFill>
                <a:latin typeface="Verdana" panose="020B0604030504040204" pitchFamily="34" charset="0"/>
                <a:ea typeface="Verdana" panose="020B0604030504040204" pitchFamily="34" charset="0"/>
                <a:cs typeface="Verdana" panose="020B0604030504040204" pitchFamily="34" charset="0"/>
              </a:rPr>
              <a:t>W</a:t>
            </a:r>
            <a:r>
              <a:rPr lang="en-GB" dirty="0">
                <a:solidFill>
                  <a:srgbClr val="003300"/>
                </a:solidFill>
                <a:latin typeface="Verdana" panose="020B0604030504040204" pitchFamily="34" charset="0"/>
                <a:ea typeface="Verdana" panose="020B0604030504040204" pitchFamily="34" charset="0"/>
                <a:cs typeface="Verdana" panose="020B0604030504040204" pitchFamily="34" charset="0"/>
              </a:rPr>
              <a:t>  3    5    7</a:t>
            </a:r>
            <a:endParaRPr lang="en-US" dirty="0">
              <a:solidFill>
                <a:srgbClr val="003300"/>
              </a:solidFill>
              <a:latin typeface="Verdana" panose="020B0604030504040204" pitchFamily="34" charset="0"/>
              <a:ea typeface="Verdana" panose="020B0604030504040204" pitchFamily="34" charset="0"/>
              <a:cs typeface="Verdana" panose="020B0604030504040204" pitchFamily="34" charset="0"/>
            </a:endParaRPr>
          </a:p>
        </p:txBody>
      </p:sp>
      <p:pic>
        <p:nvPicPr>
          <p:cNvPr id="67" name="Picture 66">
            <a:extLst>
              <a:ext uri="{FF2B5EF4-FFF2-40B4-BE49-F238E27FC236}">
                <a16:creationId xmlns:a16="http://schemas.microsoft.com/office/drawing/2014/main" id="{E89A76DC-C168-4FFF-A6CB-27DF171A18F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022076" y="7414956"/>
            <a:ext cx="1869475" cy="2223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313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7"/>
                                        </p:tgtEl>
                                      </p:cBhvr>
                                    </p:animEffect>
                                    <p:set>
                                      <p:cBhvr>
                                        <p:cTn id="7" dur="1" fill="hold">
                                          <p:stCondLst>
                                            <p:cond delay="499"/>
                                          </p:stCondLst>
                                        </p:cTn>
                                        <p:tgtEl>
                                          <p:spTgt spid="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par>
                                <p:cTn id="11" presetID="42" presetClass="path" presetSubtype="0" accel="50000" decel="50000" fill="hold" grpId="0" nodeType="withEffect">
                                  <p:stCondLst>
                                    <p:cond delay="0"/>
                                  </p:stCondLst>
                                  <p:childTnLst>
                                    <p:animMotion origin="layout" path="M 1.85185E-6 -1.02564E-6 L 0.36366 -0.00272 " pathEditMode="relative" rAng="0" ptsTypes="AA">
                                      <p:cBhvr>
                                        <p:cTn id="12" dur="4500" fill="hold"/>
                                        <p:tgtEl>
                                          <p:spTgt spid="44"/>
                                        </p:tgtEl>
                                        <p:attrNameLst>
                                          <p:attrName>ppt_x</p:attrName>
                                          <p:attrName>ppt_y</p:attrName>
                                        </p:attrNameLst>
                                      </p:cBhvr>
                                      <p:rCtr x="18171" y="-144"/>
                                    </p:animMotion>
                                  </p:childTnLst>
                                </p:cTn>
                              </p:par>
                              <p:par>
                                <p:cTn id="13" presetID="1" presetClass="exit" presetSubtype="0" fill="hold" grpId="0" nodeType="withEffect">
                                  <p:stCondLst>
                                    <p:cond delay="3500"/>
                                  </p:stCondLst>
                                  <p:childTnLst>
                                    <p:set>
                                      <p:cBhvr>
                                        <p:cTn id="14" dur="1" fill="hold">
                                          <p:stCondLst>
                                            <p:cond delay="0"/>
                                          </p:stCondLst>
                                        </p:cTn>
                                        <p:tgtEl>
                                          <p:spTgt spid="46"/>
                                        </p:tgtEl>
                                        <p:attrNameLst>
                                          <p:attrName>style.visibility</p:attrName>
                                        </p:attrNameLst>
                                      </p:cBhvr>
                                      <p:to>
                                        <p:strVal val="hidden"/>
                                      </p:to>
                                    </p:set>
                                  </p:childTnLst>
                                </p:cTn>
                              </p:par>
                              <p:par>
                                <p:cTn id="15" presetID="1" presetClass="exit" presetSubtype="0" fill="hold" grpId="0" nodeType="withEffect">
                                  <p:stCondLst>
                                    <p:cond delay="300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xit" presetSubtype="0" fill="hold" grpId="0" nodeType="withEffect">
                                  <p:stCondLst>
                                    <p:cond delay="250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xit" presetSubtype="0" fill="hold" grpId="0" nodeType="withEffect">
                                  <p:stCondLst>
                                    <p:cond delay="200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0" nodeType="withEffect">
                                  <p:stCondLst>
                                    <p:cond delay="1500"/>
                                  </p:stCondLst>
                                  <p:childTnLst>
                                    <p:set>
                                      <p:cBhvr>
                                        <p:cTn id="22" dur="1" fill="hold">
                                          <p:stCondLst>
                                            <p:cond delay="0"/>
                                          </p:stCondLst>
                                        </p:cTn>
                                        <p:tgtEl>
                                          <p:spTgt spid="50"/>
                                        </p:tgtEl>
                                        <p:attrNameLst>
                                          <p:attrName>style.visibility</p:attrName>
                                        </p:attrNameLst>
                                      </p:cBhvr>
                                      <p:to>
                                        <p:strVal val="hidden"/>
                                      </p:to>
                                    </p:set>
                                  </p:childTnLst>
                                </p:cTn>
                              </p:par>
                              <p:par>
                                <p:cTn id="23" presetID="1" presetClass="exit" presetSubtype="0" fill="hold" grpId="0" nodeType="withEffect">
                                  <p:stCondLst>
                                    <p:cond delay="100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grpId="0" nodeType="withEffect">
                                  <p:stCondLst>
                                    <p:cond delay="500"/>
                                  </p:stCondLst>
                                  <p:childTnLst>
                                    <p:set>
                                      <p:cBhvr>
                                        <p:cTn id="26"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bldLst>
      <p:bldP spid="44" grpId="0" animBg="1"/>
      <p:bldP spid="46" grpId="0" animBg="1"/>
      <p:bldP spid="47" grpId="0" animBg="1"/>
      <p:bldP spid="48" grpId="0" animBg="1"/>
      <p:bldP spid="49" grpId="0" animBg="1"/>
      <p:bldP spid="50" grpId="0" animBg="1"/>
      <p:bldP spid="51" grpId="0" animBg="1"/>
      <p:bldP spid="5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623A9F41-ECBE-4935-BCAE-B7093CC0B2F0}"/>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C406BA39-E92C-42CE-A809-DA5D1E40EA19}"/>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3439F13-5A9F-4B83-8432-B735DC3DFD18}"/>
              </a:ext>
            </a:extLst>
          </p:cNvPr>
          <p:cNvSpPr/>
          <p:nvPr/>
        </p:nvSpPr>
        <p:spPr>
          <a:xfrm>
            <a:off x="387958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72D8709B-F716-4E94-9C43-5E2038E34E3E}"/>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B1D211E6-8F10-4905-AB9A-62A09232D2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FBD4DB9A-D6CB-4797-8E24-B07C5DC0B4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47A14B0E-DDF4-47FF-91D3-B62844053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5FA6D6BE-D7E7-4B73-B5B0-D043A0D51C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70FC14B7-B960-480C-A4F1-79A9F219D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6" name="Group 55">
            <a:extLst>
              <a:ext uri="{FF2B5EF4-FFF2-40B4-BE49-F238E27FC236}">
                <a16:creationId xmlns:a16="http://schemas.microsoft.com/office/drawing/2014/main" id="{8DD37F81-3A4D-448F-A1EC-AEC37CED94E4}"/>
              </a:ext>
            </a:extLst>
          </p:cNvPr>
          <p:cNvGrpSpPr/>
          <p:nvPr/>
        </p:nvGrpSpPr>
        <p:grpSpPr>
          <a:xfrm>
            <a:off x="-96036" y="-1551"/>
            <a:ext cx="2072440" cy="1832035"/>
            <a:chOff x="-70356" y="2168452"/>
            <a:chExt cx="2072440" cy="1832035"/>
          </a:xfrm>
        </p:grpSpPr>
        <p:sp>
          <p:nvSpPr>
            <p:cNvPr id="57" name="Rectangle 56">
              <a:extLst>
                <a:ext uri="{FF2B5EF4-FFF2-40B4-BE49-F238E27FC236}">
                  <a16:creationId xmlns:a16="http://schemas.microsoft.com/office/drawing/2014/main" id="{D36654A6-0AD6-434F-B68D-0CB2B6139A6C}"/>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51B50A2-4DED-4120-AD8F-8F3D53274341}"/>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9" name="Group 58">
            <a:extLst>
              <a:ext uri="{FF2B5EF4-FFF2-40B4-BE49-F238E27FC236}">
                <a16:creationId xmlns:a16="http://schemas.microsoft.com/office/drawing/2014/main" id="{73D30BB6-BA69-4A71-BB6F-1A615D387B4E}"/>
              </a:ext>
            </a:extLst>
          </p:cNvPr>
          <p:cNvGrpSpPr/>
          <p:nvPr/>
        </p:nvGrpSpPr>
        <p:grpSpPr>
          <a:xfrm>
            <a:off x="5786236" y="-1551"/>
            <a:ext cx="1124306" cy="1832035"/>
            <a:chOff x="5770199" y="2126798"/>
            <a:chExt cx="1124306" cy="1832035"/>
          </a:xfrm>
        </p:grpSpPr>
        <p:sp>
          <p:nvSpPr>
            <p:cNvPr id="60" name="Rectangle 59">
              <a:extLst>
                <a:ext uri="{FF2B5EF4-FFF2-40B4-BE49-F238E27FC236}">
                  <a16:creationId xmlns:a16="http://schemas.microsoft.com/office/drawing/2014/main" id="{5B8568D2-BA69-43AA-905E-94A40959E6E3}"/>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461778C-6CEC-4CAC-9232-F2FF85149BF4}"/>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2" name="TextBox 61">
              <a:extLst>
                <a:ext uri="{FF2B5EF4-FFF2-40B4-BE49-F238E27FC236}">
                  <a16:creationId xmlns:a16="http://schemas.microsoft.com/office/drawing/2014/main" id="{58F5849E-29A2-47D8-8A6B-6110FC413C39}"/>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3" name="Arrow: Left 62">
              <a:extLst>
                <a:ext uri="{FF2B5EF4-FFF2-40B4-BE49-F238E27FC236}">
                  <a16:creationId xmlns:a16="http://schemas.microsoft.com/office/drawing/2014/main" id="{9C01EC91-DB77-4B81-8FF8-92E08A8E86CE}"/>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01D2092B-B527-46BD-9D4A-28D457E83978}"/>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45490535-15B7-43D4-A7C6-B81C9DE61CF6}"/>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8A8991E0-09E0-4250-95D8-2CFD792ABC10}"/>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0" name="Picture 49">
            <a:extLst>
              <a:ext uri="{FF2B5EF4-FFF2-40B4-BE49-F238E27FC236}">
                <a16:creationId xmlns:a16="http://schemas.microsoft.com/office/drawing/2014/main" id="{FB2218AD-DD0E-4490-9310-368501153F8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grpSp>
        <p:nvGrpSpPr>
          <p:cNvPr id="51" name="Group 50">
            <a:extLst>
              <a:ext uri="{FF2B5EF4-FFF2-40B4-BE49-F238E27FC236}">
                <a16:creationId xmlns:a16="http://schemas.microsoft.com/office/drawing/2014/main" id="{43EA2A89-42CF-47A2-B0BA-44DF7DD7BCA0}"/>
              </a:ext>
            </a:extLst>
          </p:cNvPr>
          <p:cNvGrpSpPr/>
          <p:nvPr/>
        </p:nvGrpSpPr>
        <p:grpSpPr>
          <a:xfrm>
            <a:off x="2475219" y="1095053"/>
            <a:ext cx="114300" cy="444532"/>
            <a:chOff x="6175687" y="5130800"/>
            <a:chExt cx="279189" cy="1066800"/>
          </a:xfrm>
        </p:grpSpPr>
        <p:cxnSp>
          <p:nvCxnSpPr>
            <p:cNvPr id="52" name="Straight Connector 51">
              <a:extLst>
                <a:ext uri="{FF2B5EF4-FFF2-40B4-BE49-F238E27FC236}">
                  <a16:creationId xmlns:a16="http://schemas.microsoft.com/office/drawing/2014/main" id="{AC26E2B3-F7CC-4084-86BF-A0D33044709B}"/>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6479D9D5-4811-4864-96CD-472213C3F2B3}"/>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C21723F5-07FC-4554-9621-F16484F403F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55" name="Arrow: Right 54">
            <a:hlinkClick r:id="rId9" action="ppaction://hlinksldjump"/>
            <a:extLst>
              <a:ext uri="{FF2B5EF4-FFF2-40B4-BE49-F238E27FC236}">
                <a16:creationId xmlns:a16="http://schemas.microsoft.com/office/drawing/2014/main" id="{7E6B4DCE-633E-4B51-8DB6-37DD6BB80813}"/>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925021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831 -0.82901 " pathEditMode="relative" rAng="0" ptsTypes="AA">
                                          <p:cBhvr>
                                            <p:cTn id="6" dur="2000" fill="hold"/>
                                            <p:tgtEl>
                                              <p:spTgt spid="50"/>
                                            </p:tgtEl>
                                            <p:attrNameLst>
                                              <p:attrName>ppt_x</p:attrName>
                                              <p:attrName>ppt_y</p:attrName>
                                            </p:attrNameLst>
                                          </p:cBhvr>
                                          <p:rCtr x="-4329" y="-41458"/>
                                        </p:animMotion>
                                      </p:childTnLst>
                                    </p:cTn>
                                  </p:par>
                                </p:childTnLst>
                              </p:cTn>
                            </p:par>
                            <p:par>
                              <p:cTn id="7" fill="hold">
                                <p:stCondLst>
                                  <p:cond delay="2000"/>
                                </p:stCondLst>
                                <p:childTnLst>
                                  <p:par>
                                    <p:cTn id="8" presetID="42" presetClass="path" presetSubtype="0" accel="14000" fill="hold" nodeType="afterEffect" p14:presetBounceEnd="16000">
                                      <p:stCondLst>
                                        <p:cond delay="0"/>
                                      </p:stCondLst>
                                      <p:childTnLst>
                                        <p:animMotion origin="layout" path="M -0.0831 -0.82901 L -0.13773 -0.78061 " pathEditMode="relative" rAng="0" ptsTypes="AA" p14:bounceEnd="16000">
                                          <p:cBhvr>
                                            <p:cTn id="9" dur="2000" fill="hold"/>
                                            <p:tgtEl>
                                              <p:spTgt spid="50"/>
                                            </p:tgtEl>
                                            <p:attrNameLst>
                                              <p:attrName>ppt_x</p:attrName>
                                              <p:attrName>ppt_y</p:attrName>
                                            </p:attrNameLst>
                                          </p:cBhvr>
                                          <p:rCtr x="-2731" y="2420"/>
                                        </p:animMotion>
                                      </p:childTnLst>
                                    </p:cTn>
                                  </p:par>
                                  <p:par>
                                    <p:cTn id="10" presetID="6" presetClass="emph" presetSubtype="0" fill="hold" nodeType="withEffect">
                                      <p:stCondLst>
                                        <p:cond delay="0"/>
                                      </p:stCondLst>
                                      <p:childTnLst>
                                        <p:animScale>
                                          <p:cBhvr>
                                            <p:cTn id="11" dur="2000" fill="hold"/>
                                            <p:tgtEl>
                                              <p:spTgt spid="50"/>
                                            </p:tgtEl>
                                          </p:cBhvr>
                                          <p:by x="50000" y="50000"/>
                                        </p:animScale>
                                      </p:childTnLst>
                                    </p:cTn>
                                  </p:par>
                                  <p:par>
                                    <p:cTn id="12" presetID="0" presetClass="path" presetSubtype="0" accel="50000" decel="50000" fill="hold" nodeType="withEffect">
                                      <p:stCondLst>
                                        <p:cond delay="1600"/>
                                      </p:stCondLst>
                                      <p:childTnLst>
                                        <p:animMotion origin="layout" path="M -0.13773 -0.78061 L -0.13773 -0.77997 C -0.17153 -0.78959 -0.17384 -0.78798 -0.19583 -0.79984 C -0.19791 -0.8008 -0.19953 -0.80193 -0.20046 -0.80289 L -0.20046 -0.80241 " pathEditMode="relative" rAng="0" ptsTypes="AAAAA">
                                          <p:cBhvr>
                                            <p:cTn id="13" dur="2000" fill="hold"/>
                                            <p:tgtEl>
                                              <p:spTgt spid="50"/>
                                            </p:tgtEl>
                                            <p:attrNameLst>
                                              <p:attrName>ppt_x</p:attrName>
                                              <p:attrName>ppt_y</p:attrName>
                                            </p:attrNameLst>
                                          </p:cBhvr>
                                          <p:rCtr x="-3148" y="-1090"/>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childTnLst>
                              </p:cTn>
                            </p:par>
                            <p:par>
                              <p:cTn id="21" fill="hold">
                                <p:stCondLst>
                                  <p:cond delay="6600"/>
                                </p:stCondLst>
                                <p:childTnLst>
                                  <p:par>
                                    <p:cTn id="22" presetID="1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ppt_y</p:attrName>
                                            </p:attrNameLst>
                                          </p:cBhvr>
                                          <p:tavLst>
                                            <p:tav tm="0">
                                              <p:val>
                                                <p:strVal val="#ppt_y+#ppt_h*1.125000"/>
                                              </p:val>
                                            </p:tav>
                                            <p:tav tm="100000">
                                              <p:val>
                                                <p:strVal val="#ppt_y"/>
                                              </p:val>
                                            </p:tav>
                                          </p:tavLst>
                                        </p:anim>
                                        <p:animEffect transition="in" filter="wipe(up)">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831 -0.82901 " pathEditMode="relative" rAng="0" ptsTypes="AA">
                                          <p:cBhvr>
                                            <p:cTn id="6" dur="2000" fill="hold"/>
                                            <p:tgtEl>
                                              <p:spTgt spid="50"/>
                                            </p:tgtEl>
                                            <p:attrNameLst>
                                              <p:attrName>ppt_x</p:attrName>
                                              <p:attrName>ppt_y</p:attrName>
                                            </p:attrNameLst>
                                          </p:cBhvr>
                                          <p:rCtr x="-4329" y="-41458"/>
                                        </p:animMotion>
                                      </p:childTnLst>
                                    </p:cTn>
                                  </p:par>
                                </p:childTnLst>
                              </p:cTn>
                            </p:par>
                            <p:par>
                              <p:cTn id="7" fill="hold">
                                <p:stCondLst>
                                  <p:cond delay="2000"/>
                                </p:stCondLst>
                                <p:childTnLst>
                                  <p:par>
                                    <p:cTn id="8" presetID="42" presetClass="path" presetSubtype="0" accel="14000" fill="hold" nodeType="afterEffect">
                                      <p:stCondLst>
                                        <p:cond delay="0"/>
                                      </p:stCondLst>
                                      <p:childTnLst>
                                        <p:animMotion origin="layout" path="M -0.0831 -0.82901 L -0.13773 -0.78061 " pathEditMode="relative" rAng="0" ptsTypes="AA">
                                          <p:cBhvr>
                                            <p:cTn id="9" dur="2000" fill="hold"/>
                                            <p:tgtEl>
                                              <p:spTgt spid="50"/>
                                            </p:tgtEl>
                                            <p:attrNameLst>
                                              <p:attrName>ppt_x</p:attrName>
                                              <p:attrName>ppt_y</p:attrName>
                                            </p:attrNameLst>
                                          </p:cBhvr>
                                          <p:rCtr x="-2731" y="2420"/>
                                        </p:animMotion>
                                      </p:childTnLst>
                                    </p:cTn>
                                  </p:par>
                                  <p:par>
                                    <p:cTn id="10" presetID="6" presetClass="emph" presetSubtype="0" fill="hold" nodeType="withEffect">
                                      <p:stCondLst>
                                        <p:cond delay="0"/>
                                      </p:stCondLst>
                                      <p:childTnLst>
                                        <p:animScale>
                                          <p:cBhvr>
                                            <p:cTn id="11" dur="2000" fill="hold"/>
                                            <p:tgtEl>
                                              <p:spTgt spid="50"/>
                                            </p:tgtEl>
                                          </p:cBhvr>
                                          <p:by x="50000" y="50000"/>
                                        </p:animScale>
                                      </p:childTnLst>
                                    </p:cTn>
                                  </p:par>
                                  <p:par>
                                    <p:cTn id="12" presetID="0" presetClass="path" presetSubtype="0" accel="50000" decel="50000" fill="hold" nodeType="withEffect">
                                      <p:stCondLst>
                                        <p:cond delay="1600"/>
                                      </p:stCondLst>
                                      <p:childTnLst>
                                        <p:animMotion origin="layout" path="M -0.13773 -0.78061 L -0.13773 -0.77997 C -0.17153 -0.78959 -0.17384 -0.78798 -0.19583 -0.79984 C -0.19791 -0.8008 -0.19953 -0.80193 -0.20046 -0.80289 L -0.20046 -0.80241 " pathEditMode="relative" rAng="0" ptsTypes="AAAAA">
                                          <p:cBhvr>
                                            <p:cTn id="13" dur="2000" fill="hold"/>
                                            <p:tgtEl>
                                              <p:spTgt spid="50"/>
                                            </p:tgtEl>
                                            <p:attrNameLst>
                                              <p:attrName>ppt_x</p:attrName>
                                              <p:attrName>ppt_y</p:attrName>
                                            </p:attrNameLst>
                                          </p:cBhvr>
                                          <p:rCtr x="-3148" y="-1090"/>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childTnLst>
                              </p:cTn>
                            </p:par>
                            <p:par>
                              <p:cTn id="21" fill="hold">
                                <p:stCondLst>
                                  <p:cond delay="6600"/>
                                </p:stCondLst>
                                <p:childTnLst>
                                  <p:par>
                                    <p:cTn id="22" presetID="12" presetClass="entr" presetSubtype="4"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ppt_y</p:attrName>
                                            </p:attrNameLst>
                                          </p:cBhvr>
                                          <p:tavLst>
                                            <p:tav tm="0">
                                              <p:val>
                                                <p:strVal val="#ppt_y+#ppt_h*1.125000"/>
                                              </p:val>
                                            </p:tav>
                                            <p:tav tm="100000">
                                              <p:val>
                                                <p:strVal val="#ppt_y"/>
                                              </p:val>
                                            </p:tav>
                                          </p:tavLst>
                                        </p:anim>
                                        <p:animEffect transition="in" filter="wipe(up)">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19691" y="3555188"/>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5EE87D85-9DE3-427F-A7A0-A463F9D88EB4}"/>
              </a:ext>
            </a:extLst>
          </p:cNvPr>
          <p:cNvSpPr/>
          <p:nvPr/>
        </p:nvSpPr>
        <p:spPr>
          <a:xfrm>
            <a:off x="423782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880EAA9F-D421-4535-8547-2FC25F41122C}"/>
              </a:ext>
            </a:extLst>
          </p:cNvPr>
          <p:cNvGrpSpPr/>
          <p:nvPr/>
        </p:nvGrpSpPr>
        <p:grpSpPr>
          <a:xfrm>
            <a:off x="5746034" y="-165"/>
            <a:ext cx="1087801" cy="1832035"/>
            <a:chOff x="5746034" y="-165"/>
            <a:chExt cx="1087801" cy="1832035"/>
          </a:xfrm>
        </p:grpSpPr>
        <p:sp>
          <p:nvSpPr>
            <p:cNvPr id="57" name="Rectangle 56">
              <a:extLst>
                <a:ext uri="{FF2B5EF4-FFF2-40B4-BE49-F238E27FC236}">
                  <a16:creationId xmlns:a16="http://schemas.microsoft.com/office/drawing/2014/main" id="{19DA27B3-6B76-471F-815E-B09CEED83701}"/>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BC73E9-556D-4D72-BF97-91F7ADEF5EA6}"/>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66" name="TextBox 65">
              <a:extLst>
                <a:ext uri="{FF2B5EF4-FFF2-40B4-BE49-F238E27FC236}">
                  <a16:creationId xmlns:a16="http://schemas.microsoft.com/office/drawing/2014/main" id="{DC22AB68-0F79-436C-AACF-71CBB295B673}"/>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7" name="Arrow: Left 66">
              <a:extLst>
                <a:ext uri="{FF2B5EF4-FFF2-40B4-BE49-F238E27FC236}">
                  <a16:creationId xmlns:a16="http://schemas.microsoft.com/office/drawing/2014/main" id="{DD6C9ABB-1E89-4B4A-856B-35D440A59DF2}"/>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07FC7983-FF01-402E-B613-04B392CDDE3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B3460566-3667-4DD8-A157-ADBBE2715AB5}"/>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BD6994AF-D8AB-4810-B5BE-98CF27450432}"/>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0" name="TextBox 59">
            <a:extLst>
              <a:ext uri="{FF2B5EF4-FFF2-40B4-BE49-F238E27FC236}">
                <a16:creationId xmlns:a16="http://schemas.microsoft.com/office/drawing/2014/main" id="{4F11EE08-0ED7-4828-8826-1B7C86FC43E6}"/>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1" name="Group 60">
            <a:extLst>
              <a:ext uri="{FF2B5EF4-FFF2-40B4-BE49-F238E27FC236}">
                <a16:creationId xmlns:a16="http://schemas.microsoft.com/office/drawing/2014/main" id="{72338502-E5E0-47D1-9F47-156828036CE4}"/>
              </a:ext>
            </a:extLst>
          </p:cNvPr>
          <p:cNvGrpSpPr/>
          <p:nvPr/>
        </p:nvGrpSpPr>
        <p:grpSpPr>
          <a:xfrm>
            <a:off x="3601038" y="4210946"/>
            <a:ext cx="146616" cy="686118"/>
            <a:chOff x="6175687" y="5130800"/>
            <a:chExt cx="279189" cy="1066800"/>
          </a:xfrm>
        </p:grpSpPr>
        <p:cxnSp>
          <p:nvCxnSpPr>
            <p:cNvPr id="62" name="Straight Connector 61">
              <a:extLst>
                <a:ext uri="{FF2B5EF4-FFF2-40B4-BE49-F238E27FC236}">
                  <a16:creationId xmlns:a16="http://schemas.microsoft.com/office/drawing/2014/main" id="{99901ECF-C9EB-4478-BAE6-A39119C0B030}"/>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Isosceles Triangle 62">
              <a:extLst>
                <a:ext uri="{FF2B5EF4-FFF2-40B4-BE49-F238E27FC236}">
                  <a16:creationId xmlns:a16="http://schemas.microsoft.com/office/drawing/2014/main" id="{8F5C8E7C-0661-4A4B-A1E0-5A8D2EA9429F}"/>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Arrow: Right 67">
            <a:hlinkClick r:id="rId10" action="ppaction://hlinksldjump"/>
            <a:extLst>
              <a:ext uri="{FF2B5EF4-FFF2-40B4-BE49-F238E27FC236}">
                <a16:creationId xmlns:a16="http://schemas.microsoft.com/office/drawing/2014/main" id="{7E1CD0CD-AC33-4D70-8C21-3C73DE28B59B}"/>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0162719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5972 -0.61715 " pathEditMode="relative" rAng="0" ptsTypes="AA">
                                          <p:cBhvr>
                                            <p:cTn id="6" dur="2000" fill="hold"/>
                                            <p:tgtEl>
                                              <p:spTgt spid="23"/>
                                            </p:tgtEl>
                                            <p:attrNameLst>
                                              <p:attrName>ppt_x</p:attrName>
                                              <p:attrName>ppt_y</p:attrName>
                                            </p:attrNameLst>
                                          </p:cBhvr>
                                          <p:rCtr x="-7986" y="-30865"/>
                                        </p:animMotion>
                                      </p:childTnLst>
                                    </p:cTn>
                                  </p:par>
                                </p:childTnLst>
                              </p:cTn>
                            </p:par>
                            <p:par>
                              <p:cTn id="7" fill="hold">
                                <p:stCondLst>
                                  <p:cond delay="2000"/>
                                </p:stCondLst>
                                <p:childTnLst>
                                  <p:par>
                                    <p:cTn id="8" presetID="42" presetClass="path" presetSubtype="0" accel="29000" fill="hold" nodeType="afterEffect" p14:presetBounceEnd="26000">
                                      <p:stCondLst>
                                        <p:cond delay="0"/>
                                      </p:stCondLst>
                                      <p:childTnLst>
                                        <p:animMotion origin="layout" path="M -0.15972 -0.61715 L -0.03611 -0.46635 " pathEditMode="relative" rAng="0" ptsTypes="AA" p14:bounceEnd="26000">
                                          <p:cBhvr>
                                            <p:cTn id="9" dur="2000" fill="hold"/>
                                            <p:tgtEl>
                                              <p:spTgt spid="23"/>
                                            </p:tgtEl>
                                            <p:attrNameLst>
                                              <p:attrName>ppt_x</p:attrName>
                                              <p:attrName>ppt_y</p:attrName>
                                            </p:attrNameLst>
                                          </p:cBhvr>
                                          <p:rCtr x="6181" y="753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p:tgtEl>
                                              <p:spTgt spid="55"/>
                                            </p:tgtEl>
                                            <p:attrNameLst>
                                              <p:attrName>ppt_y</p:attrName>
                                            </p:attrNameLst>
                                          </p:cBhvr>
                                          <p:tavLst>
                                            <p:tav tm="0">
                                              <p:val>
                                                <p:strVal val="#ppt_y-#ppt_h*1.125000"/>
                                              </p:val>
                                            </p:tav>
                                            <p:tav tm="100000">
                                              <p:val>
                                                <p:strVal val="#ppt_y"/>
                                              </p:val>
                                            </p:tav>
                                          </p:tavLst>
                                        </p:anim>
                                        <p:animEffect transition="in" filter="wipe(down)">
                                          <p:cBhvr>
                                            <p:cTn id="18" dur="1000"/>
                                            <p:tgtEl>
                                              <p:spTgt spid="55"/>
                                            </p:tgtEl>
                                          </p:cBhvr>
                                        </p:animEffect>
                                      </p:childTnLst>
                                    </p:cTn>
                                  </p:par>
                                  <p:par>
                                    <p:cTn id="19" presetID="12" presetClass="entr" presetSubtype="4" fill="hold" nodeType="withEffect">
                                      <p:stCondLst>
                                        <p:cond delay="50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5972 -0.61715 " pathEditMode="relative" rAng="0" ptsTypes="AA">
                                          <p:cBhvr>
                                            <p:cTn id="6" dur="2000" fill="hold"/>
                                            <p:tgtEl>
                                              <p:spTgt spid="23"/>
                                            </p:tgtEl>
                                            <p:attrNameLst>
                                              <p:attrName>ppt_x</p:attrName>
                                              <p:attrName>ppt_y</p:attrName>
                                            </p:attrNameLst>
                                          </p:cBhvr>
                                          <p:rCtr x="-7986" y="-30865"/>
                                        </p:animMotion>
                                      </p:childTnLst>
                                    </p:cTn>
                                  </p:par>
                                </p:childTnLst>
                              </p:cTn>
                            </p:par>
                            <p:par>
                              <p:cTn id="7" fill="hold">
                                <p:stCondLst>
                                  <p:cond delay="2000"/>
                                </p:stCondLst>
                                <p:childTnLst>
                                  <p:par>
                                    <p:cTn id="8" presetID="42" presetClass="path" presetSubtype="0" accel="29000" fill="hold" nodeType="afterEffect">
                                      <p:stCondLst>
                                        <p:cond delay="0"/>
                                      </p:stCondLst>
                                      <p:childTnLst>
                                        <p:animMotion origin="layout" path="M -0.15972 -0.61715 L -0.03611 -0.46635 " pathEditMode="relative" rAng="0" ptsTypes="AA">
                                          <p:cBhvr>
                                            <p:cTn id="9" dur="2000" fill="hold"/>
                                            <p:tgtEl>
                                              <p:spTgt spid="23"/>
                                            </p:tgtEl>
                                            <p:attrNameLst>
                                              <p:attrName>ppt_x</p:attrName>
                                              <p:attrName>ppt_y</p:attrName>
                                            </p:attrNameLst>
                                          </p:cBhvr>
                                          <p:rCtr x="6181" y="7532"/>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additive="base">
                                            <p:cTn id="17" dur="1000"/>
                                            <p:tgtEl>
                                              <p:spTgt spid="55"/>
                                            </p:tgtEl>
                                            <p:attrNameLst>
                                              <p:attrName>ppt_y</p:attrName>
                                            </p:attrNameLst>
                                          </p:cBhvr>
                                          <p:tavLst>
                                            <p:tav tm="0">
                                              <p:val>
                                                <p:strVal val="#ppt_y-#ppt_h*1.125000"/>
                                              </p:val>
                                            </p:tav>
                                            <p:tav tm="100000">
                                              <p:val>
                                                <p:strVal val="#ppt_y"/>
                                              </p:val>
                                            </p:tav>
                                          </p:tavLst>
                                        </p:anim>
                                        <p:animEffect transition="in" filter="wipe(down)">
                                          <p:cBhvr>
                                            <p:cTn id="18" dur="1000"/>
                                            <p:tgtEl>
                                              <p:spTgt spid="55"/>
                                            </p:tgtEl>
                                          </p:cBhvr>
                                        </p:animEffect>
                                      </p:childTnLst>
                                    </p:cTn>
                                  </p:par>
                                  <p:par>
                                    <p:cTn id="19" presetID="12" presetClass="entr" presetSubtype="4" fill="hold" nodeType="withEffect">
                                      <p:stCondLst>
                                        <p:cond delay="50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p:tgtEl>
                                              <p:spTgt spid="61"/>
                                            </p:tgtEl>
                                            <p:attrNameLst>
                                              <p:attrName>ppt_y</p:attrName>
                                            </p:attrNameLst>
                                          </p:cBhvr>
                                          <p:tavLst>
                                            <p:tav tm="0">
                                              <p:val>
                                                <p:strVal val="#ppt_y+#ppt_h*1.125000"/>
                                              </p:val>
                                            </p:tav>
                                            <p:tav tm="100000">
                                              <p:val>
                                                <p:strVal val="#ppt_y"/>
                                              </p:val>
                                            </p:tav>
                                          </p:tavLst>
                                        </p:anim>
                                        <p:animEffect transition="in" filter="wipe(up)">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fade">
                                          <p:cBhvr>
                                            <p:cTn id="2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8" grpId="0" animBg="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1642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232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5658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5254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73903"/>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0202E996-8338-4D25-B8A1-E4754E8F68B5}"/>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008776A1-F416-4F21-954C-F390291B3F12}"/>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2F81FC2A-F40A-4DA7-BF34-DA97289D36D3}"/>
              </a:ext>
            </a:extLst>
          </p:cNvPr>
          <p:cNvSpPr/>
          <p:nvPr/>
        </p:nvSpPr>
        <p:spPr>
          <a:xfrm>
            <a:off x="423782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AC01810-2112-4995-9551-6CB8D0B58A0B}"/>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5A56A87E-9B1B-471B-A845-ED57CD89D7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B23147A5-741B-45EB-9B1C-016D758DF3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8AA47983-8473-4685-9BFB-5DC0EC7E56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26E06E56-DDF9-41BE-B384-F62CD18B22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718BDD6F-81F0-475F-8A1C-74181D1EC4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5041AF77-8AB6-4E87-BBDD-F65B75075F44}"/>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2D9C0CB4-9C29-4066-B908-23C5B17D64B4}"/>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FD7DC8F8-8AF0-4413-BCCE-1FB5F8A35C59}"/>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3342391C-1A52-4E5D-847D-59AF4AB41F21}"/>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36000CA3-D840-440F-A23C-BC4426CA712B}"/>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1E52BB53-5F1C-4A19-85A1-75F5E3E34AE8}"/>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F2226CD5-9335-4E31-B474-3A72A52A7BB1}"/>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10C96048-25AF-4EA0-9393-4F29BDBE72F0}"/>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9C6B03B4-F301-4A65-BA9E-09C7922C9B24}"/>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DAED501-91AA-4007-8E9F-BEBF65AD8019}"/>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0</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8689AA24-14B1-4817-915B-6B8CB7435437}"/>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0" name="Picture 49">
            <a:extLst>
              <a:ext uri="{FF2B5EF4-FFF2-40B4-BE49-F238E27FC236}">
                <a16:creationId xmlns:a16="http://schemas.microsoft.com/office/drawing/2014/main" id="{77DD5CE8-716E-40FE-BA0F-74626D36799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grpSp>
        <p:nvGrpSpPr>
          <p:cNvPr id="54" name="Group 53">
            <a:extLst>
              <a:ext uri="{FF2B5EF4-FFF2-40B4-BE49-F238E27FC236}">
                <a16:creationId xmlns:a16="http://schemas.microsoft.com/office/drawing/2014/main" id="{3299D763-594A-4FAA-8DCE-73A6EA68156A}"/>
              </a:ext>
            </a:extLst>
          </p:cNvPr>
          <p:cNvGrpSpPr/>
          <p:nvPr/>
        </p:nvGrpSpPr>
        <p:grpSpPr>
          <a:xfrm>
            <a:off x="4249253" y="949511"/>
            <a:ext cx="114300" cy="444532"/>
            <a:chOff x="6175687" y="5130800"/>
            <a:chExt cx="279189" cy="1066800"/>
          </a:xfrm>
        </p:grpSpPr>
        <p:cxnSp>
          <p:nvCxnSpPr>
            <p:cNvPr id="63" name="Straight Connector 62">
              <a:extLst>
                <a:ext uri="{FF2B5EF4-FFF2-40B4-BE49-F238E27FC236}">
                  <a16:creationId xmlns:a16="http://schemas.microsoft.com/office/drawing/2014/main" id="{F1583FFE-3B53-4097-B545-E08EDBE4FE1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27E12F68-FD06-44CE-8386-0FF4A870BB5D}"/>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60357D5D-A318-4884-A264-FEE5BFFD11B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51" name="Arrow: Right 50">
            <a:hlinkClick r:id="rId9" action="ppaction://hlinksldjump"/>
            <a:extLst>
              <a:ext uri="{FF2B5EF4-FFF2-40B4-BE49-F238E27FC236}">
                <a16:creationId xmlns:a16="http://schemas.microsoft.com/office/drawing/2014/main" id="{F9EFF753-BEFD-4150-B602-622670B992F4}"/>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98746246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13912 -0.84503 " pathEditMode="relative" rAng="0" ptsTypes="AA">
                                          <p:cBhvr>
                                            <p:cTn id="10" dur="2000" fill="hold"/>
                                            <p:tgtEl>
                                              <p:spTgt spid="50"/>
                                            </p:tgtEl>
                                            <p:attrNameLst>
                                              <p:attrName>ppt_x</p:attrName>
                                              <p:attrName>ppt_y</p:attrName>
                                            </p:attrNameLst>
                                          </p:cBhvr>
                                          <p:rCtr x="6875" y="-42228"/>
                                        </p:animMotion>
                                      </p:childTnLst>
                                    </p:cTn>
                                  </p:par>
                                </p:childTnLst>
                              </p:cTn>
                            </p:par>
                            <p:par>
                              <p:cTn id="11" fill="hold">
                                <p:stCondLst>
                                  <p:cond delay="2000"/>
                                </p:stCondLst>
                                <p:childTnLst>
                                  <p:par>
                                    <p:cTn id="12" presetID="42" presetClass="path" presetSubtype="0" accel="14000" fill="hold" nodeType="afterEffect" p14:presetBounceEnd="16000">
                                      <p:stCondLst>
                                        <p:cond delay="0"/>
                                      </p:stCondLst>
                                      <p:childTnLst>
                                        <p:animMotion origin="layout" path="M 0.13912 -0.84503 L 0.08843 -0.80849 " pathEditMode="relative" rAng="0" ptsTypes="AA" p14:bounceEnd="16000">
                                          <p:cBhvr>
                                            <p:cTn id="13" dur="2000" fill="hold"/>
                                            <p:tgtEl>
                                              <p:spTgt spid="50"/>
                                            </p:tgtEl>
                                            <p:attrNameLst>
                                              <p:attrName>ppt_x</p:attrName>
                                              <p:attrName>ppt_y</p:attrName>
                                            </p:attrNameLst>
                                          </p:cBhvr>
                                          <p:rCtr x="-2546" y="1827"/>
                                        </p:animMotion>
                                      </p:childTnLst>
                                    </p:cTn>
                                  </p:par>
                                  <p:par>
                                    <p:cTn id="14" presetID="6" presetClass="emph" presetSubtype="0" fill="hold" nodeType="withEffect">
                                      <p:stCondLst>
                                        <p:cond delay="0"/>
                                      </p:stCondLst>
                                      <p:childTnLst>
                                        <p:animScale>
                                          <p:cBhvr>
                                            <p:cTn id="15" dur="2000" fill="hold"/>
                                            <p:tgtEl>
                                              <p:spTgt spid="50"/>
                                            </p:tgtEl>
                                          </p:cBhvr>
                                          <p:by x="50000" y="50000"/>
                                        </p:animScale>
                                      </p:childTnLst>
                                    </p:cTn>
                                  </p:par>
                                  <p:par>
                                    <p:cTn id="16" presetID="0" presetClass="path" presetSubtype="0" accel="50000" decel="50000" fill="hold" nodeType="withEffect">
                                      <p:stCondLst>
                                        <p:cond delay="1600"/>
                                      </p:stCondLst>
                                      <p:childTnLst>
                                        <p:animMotion origin="layout" path="M 0.08843 -0.8085 L 0.08843 -0.80834 C 0.07384 -0.81122 0.07292 -0.81074 0.06343 -0.81427 C 0.0625 -0.81459 0.06181 -0.81491 0.06134 -0.81523 L 0.06134 -0.81507 " pathEditMode="relative" rAng="0" ptsTypes="AAAAA">
                                          <p:cBhvr>
                                            <p:cTn id="17" dur="2000" fill="hold"/>
                                            <p:tgtEl>
                                              <p:spTgt spid="50"/>
                                            </p:tgtEl>
                                            <p:attrNameLst>
                                              <p:attrName>ppt_x</p:attrName>
                                              <p:attrName>ppt_y</p:attrName>
                                            </p:attrNameLst>
                                          </p:cBhvr>
                                          <p:rCtr x="-1366" y="-337"/>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ppt_y</p:attrName>
                                            </p:attrNameLst>
                                          </p:cBhvr>
                                          <p:tavLst>
                                            <p:tav tm="0">
                                              <p:val>
                                                <p:strVal val="#ppt_y+#ppt_h*1.125000"/>
                                              </p:val>
                                            </p:tav>
                                            <p:tav tm="100000">
                                              <p:val>
                                                <p:strVal val="#ppt_y"/>
                                              </p:val>
                                            </p:tav>
                                          </p:tavLst>
                                        </p:anim>
                                        <p:animEffect transition="in" filter="wipe(up)">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13912 -0.84503 " pathEditMode="relative" rAng="0" ptsTypes="AA">
                                          <p:cBhvr>
                                            <p:cTn id="10" dur="2000" fill="hold"/>
                                            <p:tgtEl>
                                              <p:spTgt spid="50"/>
                                            </p:tgtEl>
                                            <p:attrNameLst>
                                              <p:attrName>ppt_x</p:attrName>
                                              <p:attrName>ppt_y</p:attrName>
                                            </p:attrNameLst>
                                          </p:cBhvr>
                                          <p:rCtr x="6875" y="-42228"/>
                                        </p:animMotion>
                                      </p:childTnLst>
                                    </p:cTn>
                                  </p:par>
                                </p:childTnLst>
                              </p:cTn>
                            </p:par>
                            <p:par>
                              <p:cTn id="11" fill="hold">
                                <p:stCondLst>
                                  <p:cond delay="2000"/>
                                </p:stCondLst>
                                <p:childTnLst>
                                  <p:par>
                                    <p:cTn id="12" presetID="42" presetClass="path" presetSubtype="0" accel="14000" fill="hold" nodeType="afterEffect">
                                      <p:stCondLst>
                                        <p:cond delay="0"/>
                                      </p:stCondLst>
                                      <p:childTnLst>
                                        <p:animMotion origin="layout" path="M 0.13912 -0.84503 L 0.08843 -0.80849 " pathEditMode="relative" rAng="0" ptsTypes="AA">
                                          <p:cBhvr>
                                            <p:cTn id="13" dur="2000" fill="hold"/>
                                            <p:tgtEl>
                                              <p:spTgt spid="50"/>
                                            </p:tgtEl>
                                            <p:attrNameLst>
                                              <p:attrName>ppt_x</p:attrName>
                                              <p:attrName>ppt_y</p:attrName>
                                            </p:attrNameLst>
                                          </p:cBhvr>
                                          <p:rCtr x="-2546" y="1827"/>
                                        </p:animMotion>
                                      </p:childTnLst>
                                    </p:cTn>
                                  </p:par>
                                  <p:par>
                                    <p:cTn id="14" presetID="6" presetClass="emph" presetSubtype="0" fill="hold" nodeType="withEffect">
                                      <p:stCondLst>
                                        <p:cond delay="0"/>
                                      </p:stCondLst>
                                      <p:childTnLst>
                                        <p:animScale>
                                          <p:cBhvr>
                                            <p:cTn id="15" dur="2000" fill="hold"/>
                                            <p:tgtEl>
                                              <p:spTgt spid="50"/>
                                            </p:tgtEl>
                                          </p:cBhvr>
                                          <p:by x="50000" y="50000"/>
                                        </p:animScale>
                                      </p:childTnLst>
                                    </p:cTn>
                                  </p:par>
                                  <p:par>
                                    <p:cTn id="16" presetID="0" presetClass="path" presetSubtype="0" accel="50000" decel="50000" fill="hold" nodeType="withEffect">
                                      <p:stCondLst>
                                        <p:cond delay="1600"/>
                                      </p:stCondLst>
                                      <p:childTnLst>
                                        <p:animMotion origin="layout" path="M 0.08843 -0.8085 L 0.08843 -0.80834 C 0.07384 -0.81122 0.07292 -0.81074 0.06343 -0.81427 C 0.0625 -0.81459 0.06181 -0.81491 0.06134 -0.81523 L 0.06134 -0.81507 " pathEditMode="relative" rAng="0" ptsTypes="AAAAA">
                                          <p:cBhvr>
                                            <p:cTn id="17" dur="2000" fill="hold"/>
                                            <p:tgtEl>
                                              <p:spTgt spid="50"/>
                                            </p:tgtEl>
                                            <p:attrNameLst>
                                              <p:attrName>ppt_x</p:attrName>
                                              <p:attrName>ppt_y</p:attrName>
                                            </p:attrNameLst>
                                          </p:cBhvr>
                                          <p:rCtr x="-1366" y="-337"/>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ppt_y</p:attrName>
                                            </p:attrNameLst>
                                          </p:cBhvr>
                                          <p:tavLst>
                                            <p:tav tm="0">
                                              <p:val>
                                                <p:strVal val="#ppt_y+#ppt_h*1.125000"/>
                                              </p:val>
                                            </p:tav>
                                            <p:tav tm="100000">
                                              <p:val>
                                                <p:strVal val="#ppt_y"/>
                                              </p:val>
                                            </p:tav>
                                          </p:tavLst>
                                        </p:anim>
                                        <p:animEffect transition="in" filter="wipe(up)">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57182002-D73B-4BA4-A957-4CD883B1B413}"/>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D7DA81C8-1609-490A-880C-18587DF5EC63}"/>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1E39FEC1-F718-4CCD-9524-62D3DA046320}"/>
              </a:ext>
            </a:extLst>
          </p:cNvPr>
          <p:cNvSpPr/>
          <p:nvPr/>
        </p:nvSpPr>
        <p:spPr>
          <a:xfrm>
            <a:off x="4596061"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A73FC18-987D-4FDA-A2CB-CDAD3BFADB0C}"/>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AC984445-14DE-4375-B784-87D7717FDC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15631C85-A563-4B16-8A27-4EF2C7F234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9F032373-19E1-438B-993C-7303CE9476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C896CCB9-4802-471B-81A5-DC01FFA6C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73D455F9-8EA2-422C-A526-E7692C48A3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7A82928F-1747-4121-86DE-837EF5D28DCC}"/>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9CB74B28-73B4-4A0B-9952-C5EC24290DA6}"/>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3BEF49F-231D-481F-98F5-9C05F6E40816}"/>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D2853D6B-0FFB-4D73-A5C6-556C60B5FEE5}"/>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0C0187F3-26C9-41E8-AEEC-82EFF144C60C}"/>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EBD68933-845F-420C-A5A2-8CE8DA471DED}"/>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BA980542-68C6-4BD8-89E6-1EC211D0F544}"/>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E007152C-E8B5-4AA0-AEC1-5779804566D0}"/>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FE673B8F-88A3-4807-86D2-C0826B5CDCF7}"/>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86A0369-EAE4-4C97-BE3B-6203C369871F}"/>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9813B2F3-0E60-45DD-A864-B95C028302F8}"/>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0" name="Picture 49">
            <a:extLst>
              <a:ext uri="{FF2B5EF4-FFF2-40B4-BE49-F238E27FC236}">
                <a16:creationId xmlns:a16="http://schemas.microsoft.com/office/drawing/2014/main" id="{BFBEF408-710F-4D6C-A992-558C7C29B2E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grpSp>
        <p:nvGrpSpPr>
          <p:cNvPr id="51" name="Group 50">
            <a:extLst>
              <a:ext uri="{FF2B5EF4-FFF2-40B4-BE49-F238E27FC236}">
                <a16:creationId xmlns:a16="http://schemas.microsoft.com/office/drawing/2014/main" id="{4A3C9F41-F58A-46DF-83BE-4ED6900BC9DA}"/>
              </a:ext>
            </a:extLst>
          </p:cNvPr>
          <p:cNvGrpSpPr/>
          <p:nvPr/>
        </p:nvGrpSpPr>
        <p:grpSpPr>
          <a:xfrm>
            <a:off x="4880899" y="672153"/>
            <a:ext cx="114300" cy="444532"/>
            <a:chOff x="6175687" y="5130800"/>
            <a:chExt cx="279189" cy="1066800"/>
          </a:xfrm>
        </p:grpSpPr>
        <p:cxnSp>
          <p:nvCxnSpPr>
            <p:cNvPr id="52" name="Straight Connector 51">
              <a:extLst>
                <a:ext uri="{FF2B5EF4-FFF2-40B4-BE49-F238E27FC236}">
                  <a16:creationId xmlns:a16="http://schemas.microsoft.com/office/drawing/2014/main" id="{2B6B468A-8820-4D8A-B58B-F57EFAFE0DEB}"/>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961EADC6-13FF-4C36-90B6-8E4C5C3B2B03}"/>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67956F2F-848C-4F62-AA82-A58756B93F3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63" name="Arrow: Right 62">
            <a:hlinkClick r:id="rId9" action="ppaction://hlinksldjump"/>
            <a:extLst>
              <a:ext uri="{FF2B5EF4-FFF2-40B4-BE49-F238E27FC236}">
                <a16:creationId xmlns:a16="http://schemas.microsoft.com/office/drawing/2014/main" id="{921752F6-74C3-4F65-97EA-F6932B6DD4AB}"/>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6136896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22963 -0.87356 " pathEditMode="relative" rAng="0" ptsTypes="AA">
                                          <p:cBhvr>
                                            <p:cTn id="10" dur="2000" fill="hold"/>
                                            <p:tgtEl>
                                              <p:spTgt spid="50"/>
                                            </p:tgtEl>
                                            <p:attrNameLst>
                                              <p:attrName>ppt_x</p:attrName>
                                              <p:attrName>ppt_y</p:attrName>
                                            </p:attrNameLst>
                                          </p:cBhvr>
                                          <p:rCtr x="11481" y="-43686"/>
                                        </p:animMotion>
                                      </p:childTnLst>
                                    </p:cTn>
                                  </p:par>
                                </p:childTnLst>
                              </p:cTn>
                            </p:par>
                            <p:par>
                              <p:cTn id="11" fill="hold">
                                <p:stCondLst>
                                  <p:cond delay="2000"/>
                                </p:stCondLst>
                                <p:childTnLst>
                                  <p:par>
                                    <p:cTn id="12" presetID="42" presetClass="path" presetSubtype="0" accel="14000" fill="hold" nodeType="afterEffect" p14:presetBounceEnd="16000">
                                      <p:stCondLst>
                                        <p:cond delay="0"/>
                                      </p:stCondLst>
                                      <p:childTnLst>
                                        <p:animMotion origin="layout" path="M 0.22962 -0.87356 L 0.18865 -0.8266 " pathEditMode="relative" rAng="0" ptsTypes="AA" p14:bounceEnd="16000">
                                          <p:cBhvr>
                                            <p:cTn id="13" dur="2000" fill="hold"/>
                                            <p:tgtEl>
                                              <p:spTgt spid="50"/>
                                            </p:tgtEl>
                                            <p:attrNameLst>
                                              <p:attrName>ppt_x</p:attrName>
                                              <p:attrName>ppt_y</p:attrName>
                                            </p:attrNameLst>
                                          </p:cBhvr>
                                          <p:rCtr x="-2060" y="2340"/>
                                        </p:animMotion>
                                      </p:childTnLst>
                                    </p:cTn>
                                  </p:par>
                                  <p:par>
                                    <p:cTn id="14" presetID="6" presetClass="emph" presetSubtype="0" fill="hold" nodeType="withEffect">
                                      <p:stCondLst>
                                        <p:cond delay="0"/>
                                      </p:stCondLst>
                                      <p:childTnLst>
                                        <p:animScale>
                                          <p:cBhvr>
                                            <p:cTn id="15" dur="2000" fill="hold"/>
                                            <p:tgtEl>
                                              <p:spTgt spid="50"/>
                                            </p:tgtEl>
                                          </p:cBhvr>
                                          <p:by x="50000" y="50000"/>
                                        </p:animScale>
                                      </p:childTnLst>
                                    </p:cTn>
                                  </p:par>
                                  <p:par>
                                    <p:cTn id="16" presetID="0" presetClass="path" presetSubtype="0" accel="50000" decel="50000" fill="hold" nodeType="withEffect">
                                      <p:stCondLst>
                                        <p:cond delay="1600"/>
                                      </p:stCondLst>
                                      <p:childTnLst>
                                        <p:animMotion origin="layout" path="M 0.18866 -0.82661 L 0.18866 -0.8258 C 0.16181 -0.83542 0.16019 -0.83382 0.14283 -0.84536 C 0.14121 -0.84648 0.14005 -0.84744 0.13935 -0.84824 L 0.13935 -0.84792 " pathEditMode="relative" rAng="0" ptsTypes="AAAAA">
                                          <p:cBhvr>
                                            <p:cTn id="17" dur="2000" fill="hold"/>
                                            <p:tgtEl>
                                              <p:spTgt spid="50"/>
                                            </p:tgtEl>
                                            <p:attrNameLst>
                                              <p:attrName>ppt_x</p:attrName>
                                              <p:attrName>ppt_y</p:attrName>
                                            </p:attrNameLst>
                                          </p:cBhvr>
                                          <p:rCtr x="-2477" y="-1042"/>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ppt_y</p:attrName>
                                            </p:attrNameLst>
                                          </p:cBhvr>
                                          <p:tavLst>
                                            <p:tav tm="0">
                                              <p:val>
                                                <p:strVal val="#ppt_y+#ppt_h*1.125000"/>
                                              </p:val>
                                            </p:tav>
                                            <p:tav tm="100000">
                                              <p:val>
                                                <p:strVal val="#ppt_y"/>
                                              </p:val>
                                            </p:tav>
                                          </p:tavLst>
                                        </p:anim>
                                        <p:animEffect transition="in" filter="wipe(up)">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22963 -0.87356 " pathEditMode="relative" rAng="0" ptsTypes="AA">
                                          <p:cBhvr>
                                            <p:cTn id="10" dur="2000" fill="hold"/>
                                            <p:tgtEl>
                                              <p:spTgt spid="50"/>
                                            </p:tgtEl>
                                            <p:attrNameLst>
                                              <p:attrName>ppt_x</p:attrName>
                                              <p:attrName>ppt_y</p:attrName>
                                            </p:attrNameLst>
                                          </p:cBhvr>
                                          <p:rCtr x="11481" y="-43686"/>
                                        </p:animMotion>
                                      </p:childTnLst>
                                    </p:cTn>
                                  </p:par>
                                </p:childTnLst>
                              </p:cTn>
                            </p:par>
                            <p:par>
                              <p:cTn id="11" fill="hold">
                                <p:stCondLst>
                                  <p:cond delay="2000"/>
                                </p:stCondLst>
                                <p:childTnLst>
                                  <p:par>
                                    <p:cTn id="12" presetID="42" presetClass="path" presetSubtype="0" accel="14000" fill="hold" nodeType="afterEffect">
                                      <p:stCondLst>
                                        <p:cond delay="0"/>
                                      </p:stCondLst>
                                      <p:childTnLst>
                                        <p:animMotion origin="layout" path="M 0.22962 -0.87356 L 0.18865 -0.8266 " pathEditMode="relative" rAng="0" ptsTypes="AA">
                                          <p:cBhvr>
                                            <p:cTn id="13" dur="2000" fill="hold"/>
                                            <p:tgtEl>
                                              <p:spTgt spid="50"/>
                                            </p:tgtEl>
                                            <p:attrNameLst>
                                              <p:attrName>ppt_x</p:attrName>
                                              <p:attrName>ppt_y</p:attrName>
                                            </p:attrNameLst>
                                          </p:cBhvr>
                                          <p:rCtr x="-2060" y="2340"/>
                                        </p:animMotion>
                                      </p:childTnLst>
                                    </p:cTn>
                                  </p:par>
                                  <p:par>
                                    <p:cTn id="14" presetID="6" presetClass="emph" presetSubtype="0" fill="hold" nodeType="withEffect">
                                      <p:stCondLst>
                                        <p:cond delay="0"/>
                                      </p:stCondLst>
                                      <p:childTnLst>
                                        <p:animScale>
                                          <p:cBhvr>
                                            <p:cTn id="15" dur="2000" fill="hold"/>
                                            <p:tgtEl>
                                              <p:spTgt spid="50"/>
                                            </p:tgtEl>
                                          </p:cBhvr>
                                          <p:by x="50000" y="50000"/>
                                        </p:animScale>
                                      </p:childTnLst>
                                    </p:cTn>
                                  </p:par>
                                  <p:par>
                                    <p:cTn id="16" presetID="0" presetClass="path" presetSubtype="0" accel="50000" decel="50000" fill="hold" nodeType="withEffect">
                                      <p:stCondLst>
                                        <p:cond delay="1600"/>
                                      </p:stCondLst>
                                      <p:childTnLst>
                                        <p:animMotion origin="layout" path="M 0.18866 -0.82661 L 0.18866 -0.8258 C 0.16181 -0.83542 0.16019 -0.83382 0.14283 -0.84536 C 0.14121 -0.84648 0.14005 -0.84744 0.13935 -0.84824 L 0.13935 -0.84792 " pathEditMode="relative" rAng="0" ptsTypes="AAAAA">
                                          <p:cBhvr>
                                            <p:cTn id="17" dur="2000" fill="hold"/>
                                            <p:tgtEl>
                                              <p:spTgt spid="50"/>
                                            </p:tgtEl>
                                            <p:attrNameLst>
                                              <p:attrName>ppt_x</p:attrName>
                                              <p:attrName>ppt_y</p:attrName>
                                            </p:attrNameLst>
                                          </p:cBhvr>
                                          <p:rCtr x="-2477" y="-1042"/>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p:tgtEl>
                                              <p:spTgt spid="51"/>
                                            </p:tgtEl>
                                            <p:attrNameLst>
                                              <p:attrName>ppt_y</p:attrName>
                                            </p:attrNameLst>
                                          </p:cBhvr>
                                          <p:tavLst>
                                            <p:tav tm="0">
                                              <p:val>
                                                <p:strVal val="#ppt_y+#ppt_h*1.125000"/>
                                              </p:val>
                                            </p:tav>
                                            <p:tav tm="100000">
                                              <p:val>
                                                <p:strVal val="#ppt_y"/>
                                              </p:val>
                                            </p:tav>
                                          </p:tavLst>
                                        </p:anim>
                                        <p:animEffect transition="in" filter="wipe(up)">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6CD0BDD7-79DE-4B10-8FAF-D1402FEBC485}"/>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3DFB295F-6CC2-480D-AD42-2DF06EFF7D9A}"/>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517FB4C-78B8-4722-8965-7B21076A4129}"/>
              </a:ext>
            </a:extLst>
          </p:cNvPr>
          <p:cNvSpPr/>
          <p:nvPr/>
        </p:nvSpPr>
        <p:spPr>
          <a:xfrm>
            <a:off x="4954299"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54C8CC17-0CE2-4F9F-99FC-2A2460016C94}"/>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1164239B-6CF9-4550-BAE3-CFCAD8FD1D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EF5464B6-470F-4573-B859-F934FC163A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063A72A8-47AA-4BCB-8CEE-063EA0C182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12247B69-BA16-4DBA-AF56-797983DB2B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1CD7B5A9-BFFC-4ED3-9EC5-A531E073CE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50B42746-6086-4BFD-AE94-5B54609D5985}"/>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3FE2440E-CCD3-4543-BA5F-856945E0F100}"/>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BB02A007-EFCF-4BA2-A3E1-6443DD96C88D}"/>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D5A4DA44-AF8B-4613-ACC3-F60D4BE24D86}"/>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E3BD96EF-9915-4822-9F88-1E32F4AC88B8}"/>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9CE6A21-7F8D-4A6C-A74C-711CD87D9E11}"/>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6EE3A06F-9DE6-42B1-B014-25F6ED834EC2}"/>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D194885A-1138-4AD3-916B-BAB0FAD551FA}"/>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6F568D5F-1B92-4740-AF0E-1BF8B39443A7}"/>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8517DB61-F8E5-432D-926E-EF21E8E20A74}"/>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C341D9E8-EC2F-4843-81EC-4E5AA855243E}"/>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53" name="Picture 52">
            <a:extLst>
              <a:ext uri="{FF2B5EF4-FFF2-40B4-BE49-F238E27FC236}">
                <a16:creationId xmlns:a16="http://schemas.microsoft.com/office/drawing/2014/main" id="{B4B3F847-6691-4648-BE3E-C74ED0B5AF4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grpSp>
        <p:nvGrpSpPr>
          <p:cNvPr id="54" name="Group 53">
            <a:extLst>
              <a:ext uri="{FF2B5EF4-FFF2-40B4-BE49-F238E27FC236}">
                <a16:creationId xmlns:a16="http://schemas.microsoft.com/office/drawing/2014/main" id="{15ACDC61-9594-470B-9C1E-1FEFEC16DFA2}"/>
              </a:ext>
            </a:extLst>
          </p:cNvPr>
          <p:cNvGrpSpPr/>
          <p:nvPr/>
        </p:nvGrpSpPr>
        <p:grpSpPr>
          <a:xfrm>
            <a:off x="2919276" y="552972"/>
            <a:ext cx="114300" cy="444532"/>
            <a:chOff x="6175687" y="5130800"/>
            <a:chExt cx="279189" cy="1066800"/>
          </a:xfrm>
        </p:grpSpPr>
        <p:cxnSp>
          <p:nvCxnSpPr>
            <p:cNvPr id="63" name="Straight Connector 62">
              <a:extLst>
                <a:ext uri="{FF2B5EF4-FFF2-40B4-BE49-F238E27FC236}">
                  <a16:creationId xmlns:a16="http://schemas.microsoft.com/office/drawing/2014/main" id="{D0CC76F6-FD46-491A-8E08-4D076383C8E4}"/>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44522193-682B-404D-AB0B-22EDD1C83DD9}"/>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2" name="Picture 51">
            <a:extLst>
              <a:ext uri="{FF2B5EF4-FFF2-40B4-BE49-F238E27FC236}">
                <a16:creationId xmlns:a16="http://schemas.microsoft.com/office/drawing/2014/main" id="{9522A2A4-BAD9-42EF-A2A8-4C7D03E501D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51" name="Arrow: Right 50">
            <a:hlinkClick r:id="rId9" action="ppaction://hlinksldjump"/>
            <a:extLst>
              <a:ext uri="{FF2B5EF4-FFF2-40B4-BE49-F238E27FC236}">
                <a16:creationId xmlns:a16="http://schemas.microsoft.com/office/drawing/2014/main" id="{98B31941-B983-4066-AC14-6FA1A4DF526C}"/>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968875476"/>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06296 -0.9093 " pathEditMode="relative" rAng="0" ptsTypes="AA">
                                          <p:cBhvr>
                                            <p:cTn id="10" dur="2000" fill="hold"/>
                                            <p:tgtEl>
                                              <p:spTgt spid="53"/>
                                            </p:tgtEl>
                                            <p:attrNameLst>
                                              <p:attrName>ppt_x</p:attrName>
                                              <p:attrName>ppt_y</p:attrName>
                                            </p:attrNameLst>
                                          </p:cBhvr>
                                          <p:rCtr x="-3148" y="-45465"/>
                                        </p:animMotion>
                                      </p:childTnLst>
                                    </p:cTn>
                                  </p:par>
                                </p:childTnLst>
                              </p:cTn>
                            </p:par>
                            <p:par>
                              <p:cTn id="11" fill="hold">
                                <p:stCondLst>
                                  <p:cond delay="2000"/>
                                </p:stCondLst>
                                <p:childTnLst>
                                  <p:par>
                                    <p:cTn id="12" presetID="42" presetClass="path" presetSubtype="0" accel="14000" fill="hold" nodeType="afterEffect" p14:presetBounceEnd="16000">
                                      <p:stCondLst>
                                        <p:cond delay="0"/>
                                      </p:stCondLst>
                                      <p:childTnLst>
                                        <p:animMotion origin="layout" path="M -0.06296 -0.9093 L -0.09607 -0.85032 " pathEditMode="relative" rAng="0" ptsTypes="AA" p14:bounceEnd="16000">
                                          <p:cBhvr>
                                            <p:cTn id="13" dur="2000" fill="hold"/>
                                            <p:tgtEl>
                                              <p:spTgt spid="53"/>
                                            </p:tgtEl>
                                            <p:attrNameLst>
                                              <p:attrName>ppt_x</p:attrName>
                                              <p:attrName>ppt_y</p:attrName>
                                            </p:attrNameLst>
                                          </p:cBhvr>
                                          <p:rCtr x="-1620" y="2997"/>
                                        </p:animMotion>
                                      </p:childTnLst>
                                    </p:cTn>
                                  </p:par>
                                  <p:par>
                                    <p:cTn id="14" presetID="6" presetClass="emph" presetSubtype="0" fill="hold" nodeType="withEffect">
                                      <p:stCondLst>
                                        <p:cond delay="0"/>
                                      </p:stCondLst>
                                      <p:childTnLst>
                                        <p:animScale>
                                          <p:cBhvr>
                                            <p:cTn id="15" dur="2000" fill="hold"/>
                                            <p:tgtEl>
                                              <p:spTgt spid="53"/>
                                            </p:tgtEl>
                                          </p:cBhvr>
                                          <p:by x="50000" y="50000"/>
                                        </p:animScale>
                                      </p:childTnLst>
                                    </p:cTn>
                                  </p:par>
                                  <p:par>
                                    <p:cTn id="16" presetID="0" presetClass="path" presetSubtype="0" accel="50000" decel="50000" fill="hold" nodeType="withEffect">
                                      <p:stCondLst>
                                        <p:cond delay="1600"/>
                                      </p:stCondLst>
                                      <p:childTnLst>
                                        <p:animMotion origin="layout" path="M -0.09606 -0.85032 L -0.09606 -0.85016 C -0.11065 -0.85305 -0.11157 -0.85257 -0.12106 -0.85609 C -0.12199 -0.85641 -0.12268 -0.85673 -0.12315 -0.85705 L -0.12315 -0.85689 " pathEditMode="relative" rAng="0" ptsTypes="AAAAA">
                                          <p:cBhvr>
                                            <p:cTn id="17" dur="2000" fill="hold"/>
                                            <p:tgtEl>
                                              <p:spTgt spid="53"/>
                                            </p:tgtEl>
                                            <p:attrNameLst>
                                              <p:attrName>ppt_x</p:attrName>
                                              <p:attrName>ppt_y</p:attrName>
                                            </p:attrNameLst>
                                          </p:cBhvr>
                                          <p:rCtr x="-1366" y="-337"/>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ppt_y</p:attrName>
                                            </p:attrNameLst>
                                          </p:cBhvr>
                                          <p:tavLst>
                                            <p:tav tm="0">
                                              <p:val>
                                                <p:strVal val="#ppt_y+#ppt_h*1.125000"/>
                                              </p:val>
                                            </p:tav>
                                            <p:tav tm="100000">
                                              <p:val>
                                                <p:strVal val="#ppt_y"/>
                                              </p:val>
                                            </p:tav>
                                          </p:tavLst>
                                        </p:anim>
                                        <p:animEffect transition="in" filter="wipe(up)">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p:tgtEl>
                                              <p:spTgt spid="48"/>
                                            </p:tgtEl>
                                            <p:attrNameLst>
                                              <p:attrName>ppt_y</p:attrName>
                                            </p:attrNameLst>
                                          </p:cBhvr>
                                          <p:tavLst>
                                            <p:tav tm="0">
                                              <p:val>
                                                <p:strVal val="#ppt_y-#ppt_h*1.125000"/>
                                              </p:val>
                                            </p:tav>
                                            <p:tav tm="100000">
                                              <p:val>
                                                <p:strVal val="#ppt_y"/>
                                              </p:val>
                                            </p:tav>
                                          </p:tavLst>
                                        </p:anim>
                                        <p:animEffect transition="in" filter="wipe(down)">
                                          <p:cBhvr>
                                            <p:cTn id="8" dur="1000"/>
                                            <p:tgtEl>
                                              <p:spTgt spid="48"/>
                                            </p:tgtEl>
                                          </p:cBhvr>
                                        </p:animEffect>
                                      </p:childTnLst>
                                    </p:cTn>
                                  </p:par>
                                  <p:par>
                                    <p:cTn id="9" presetID="42" presetClass="path" presetSubtype="0" decel="41000" fill="hold" nodeType="withEffect">
                                      <p:stCondLst>
                                        <p:cond delay="0"/>
                                      </p:stCondLst>
                                      <p:childTnLst>
                                        <p:animMotion origin="layout" path="M -2.22222E-6 2.30769E-6 L -0.06296 -0.9093 " pathEditMode="relative" rAng="0" ptsTypes="AA">
                                          <p:cBhvr>
                                            <p:cTn id="10" dur="2000" fill="hold"/>
                                            <p:tgtEl>
                                              <p:spTgt spid="53"/>
                                            </p:tgtEl>
                                            <p:attrNameLst>
                                              <p:attrName>ppt_x</p:attrName>
                                              <p:attrName>ppt_y</p:attrName>
                                            </p:attrNameLst>
                                          </p:cBhvr>
                                          <p:rCtr x="-3148" y="-45465"/>
                                        </p:animMotion>
                                      </p:childTnLst>
                                    </p:cTn>
                                  </p:par>
                                </p:childTnLst>
                              </p:cTn>
                            </p:par>
                            <p:par>
                              <p:cTn id="11" fill="hold">
                                <p:stCondLst>
                                  <p:cond delay="2000"/>
                                </p:stCondLst>
                                <p:childTnLst>
                                  <p:par>
                                    <p:cTn id="12" presetID="42" presetClass="path" presetSubtype="0" accel="14000" fill="hold" nodeType="afterEffect">
                                      <p:stCondLst>
                                        <p:cond delay="0"/>
                                      </p:stCondLst>
                                      <p:childTnLst>
                                        <p:animMotion origin="layout" path="M -0.06296 -0.9093 L -0.09607 -0.85032 " pathEditMode="relative" rAng="0" ptsTypes="AA">
                                          <p:cBhvr>
                                            <p:cTn id="13" dur="2000" fill="hold"/>
                                            <p:tgtEl>
                                              <p:spTgt spid="53"/>
                                            </p:tgtEl>
                                            <p:attrNameLst>
                                              <p:attrName>ppt_x</p:attrName>
                                              <p:attrName>ppt_y</p:attrName>
                                            </p:attrNameLst>
                                          </p:cBhvr>
                                          <p:rCtr x="-1620" y="2997"/>
                                        </p:animMotion>
                                      </p:childTnLst>
                                    </p:cTn>
                                  </p:par>
                                  <p:par>
                                    <p:cTn id="14" presetID="6" presetClass="emph" presetSubtype="0" fill="hold" nodeType="withEffect">
                                      <p:stCondLst>
                                        <p:cond delay="0"/>
                                      </p:stCondLst>
                                      <p:childTnLst>
                                        <p:animScale>
                                          <p:cBhvr>
                                            <p:cTn id="15" dur="2000" fill="hold"/>
                                            <p:tgtEl>
                                              <p:spTgt spid="53"/>
                                            </p:tgtEl>
                                          </p:cBhvr>
                                          <p:by x="50000" y="50000"/>
                                        </p:animScale>
                                      </p:childTnLst>
                                    </p:cTn>
                                  </p:par>
                                  <p:par>
                                    <p:cTn id="16" presetID="0" presetClass="path" presetSubtype="0" accel="50000" decel="50000" fill="hold" nodeType="withEffect">
                                      <p:stCondLst>
                                        <p:cond delay="1600"/>
                                      </p:stCondLst>
                                      <p:childTnLst>
                                        <p:animMotion origin="layout" path="M -0.09606 -0.85032 L -0.09606 -0.85016 C -0.11065 -0.85305 -0.11157 -0.85257 -0.12106 -0.85609 C -0.12199 -0.85641 -0.12268 -0.85673 -0.12315 -0.85705 L -0.12315 -0.85689 " pathEditMode="relative" rAng="0" ptsTypes="AAAAA">
                                          <p:cBhvr>
                                            <p:cTn id="17" dur="2000" fill="hold"/>
                                            <p:tgtEl>
                                              <p:spTgt spid="53"/>
                                            </p:tgtEl>
                                            <p:attrNameLst>
                                              <p:attrName>ppt_x</p:attrName>
                                              <p:attrName>ppt_y</p:attrName>
                                            </p:attrNameLst>
                                          </p:cBhvr>
                                          <p:rCtr x="-1366" y="-337"/>
                                        </p:animMotion>
                                      </p:childTnLst>
                                    </p:cTn>
                                  </p:par>
                                </p:childTnLst>
                              </p:cTn>
                            </p:par>
                            <p:par>
                              <p:cTn id="18" fill="hold">
                                <p:stCondLst>
                                  <p:cond delay="5600"/>
                                </p:stCondLst>
                                <p:childTnLst>
                                  <p:par>
                                    <p:cTn id="19" presetID="1" presetClass="entr" presetSubtype="0" fill="hold" nodeType="after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par>
                              <p:cTn id="21" fill="hold">
                                <p:stCondLst>
                                  <p:cond delay="5600"/>
                                </p:stCondLst>
                                <p:childTnLst>
                                  <p:par>
                                    <p:cTn id="22" presetID="12" presetClass="entr" presetSubtype="4" fill="hold" nodeType="afterEffect">
                                      <p:stCondLst>
                                        <p:cond delay="50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p:tgtEl>
                                              <p:spTgt spid="54"/>
                                            </p:tgtEl>
                                            <p:attrNameLst>
                                              <p:attrName>ppt_y</p:attrName>
                                            </p:attrNameLst>
                                          </p:cBhvr>
                                          <p:tavLst>
                                            <p:tav tm="0">
                                              <p:val>
                                                <p:strVal val="#ppt_y+#ppt_h*1.125000"/>
                                              </p:val>
                                            </p:tav>
                                            <p:tav tm="100000">
                                              <p:val>
                                                <p:strVal val="#ppt_y"/>
                                              </p:val>
                                            </p:tav>
                                          </p:tavLst>
                                        </p:anim>
                                        <p:animEffect transition="in" filter="wipe(up)">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Lst>
      </p:timing>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354E4B84-2859-4ED7-9DDB-8875E58BE6D6}"/>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B1ADB4BE-354C-420E-AF3E-0BCB597F97E0}"/>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81CB50BE-E465-4782-A814-29E74A1DFDC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800320" y="7509273"/>
            <a:ext cx="1074406" cy="2224720"/>
          </a:xfrm>
          <a:prstGeom prst="rect">
            <a:avLst/>
          </a:prstGeom>
        </p:spPr>
      </p:pic>
      <p:sp>
        <p:nvSpPr>
          <p:cNvPr id="40" name="Rectangle: Rounded Corners 39">
            <a:extLst>
              <a:ext uri="{FF2B5EF4-FFF2-40B4-BE49-F238E27FC236}">
                <a16:creationId xmlns:a16="http://schemas.microsoft.com/office/drawing/2014/main" id="{1475382E-9B13-4715-93E2-9301FBB307AE}"/>
              </a:ext>
            </a:extLst>
          </p:cNvPr>
          <p:cNvSpPr/>
          <p:nvPr/>
        </p:nvSpPr>
        <p:spPr>
          <a:xfrm>
            <a:off x="5312537"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C493BD58-256C-488D-A51F-157BD3C3FDE0}"/>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9966C12E-56B8-4640-8C16-2DA1EEAE67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E828C592-3256-4C43-B5A8-94732FE204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0816A9D2-14D9-48C1-8795-12C8DA9099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EEE2480E-17E1-41F0-B2B5-2B441E5522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F6EC4635-7A7D-4169-93C6-6A50167093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916D7BA5-ADB4-448B-ADE3-02FBA83AC8B5}"/>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5C577958-7C40-448E-9985-5CE9D46DBAD2}"/>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F2C5379-3E77-4EBC-9AEE-F0A6AEECB316}"/>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0857057F-341B-4C66-881E-224963839A4C}"/>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C55BED9F-2F7A-4C37-83E3-4BE481A2326B}"/>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9F0577F-C324-4FFB-AC59-D02F61DC6A0D}"/>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B1A2EBF4-1F3C-4AB3-976C-561CD909207E}"/>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FF05BCC2-9749-453B-BE94-F3ED0EECB272}"/>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6FCB6BF9-3229-4DA1-A4C3-E609ED60A863}"/>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2EE1B255-D772-42AC-B2AE-427CD56DEDC8}"/>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5</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ADA0AA8C-03E2-4396-B4F0-B59E799C9DE5}"/>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1" name="Group 50">
            <a:extLst>
              <a:ext uri="{FF2B5EF4-FFF2-40B4-BE49-F238E27FC236}">
                <a16:creationId xmlns:a16="http://schemas.microsoft.com/office/drawing/2014/main" id="{9A90885C-7A4B-4229-A4A7-2A9E7F0ECFFB}"/>
              </a:ext>
            </a:extLst>
          </p:cNvPr>
          <p:cNvGrpSpPr/>
          <p:nvPr/>
        </p:nvGrpSpPr>
        <p:grpSpPr>
          <a:xfrm>
            <a:off x="3947607" y="483335"/>
            <a:ext cx="114300" cy="444532"/>
            <a:chOff x="6175687" y="5130800"/>
            <a:chExt cx="279189" cy="1066800"/>
          </a:xfrm>
        </p:grpSpPr>
        <p:cxnSp>
          <p:nvCxnSpPr>
            <p:cNvPr id="52" name="Straight Connector 51">
              <a:extLst>
                <a:ext uri="{FF2B5EF4-FFF2-40B4-BE49-F238E27FC236}">
                  <a16:creationId xmlns:a16="http://schemas.microsoft.com/office/drawing/2014/main" id="{7BFE2B37-8E6F-4494-A5F8-B103D4AB70BD}"/>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Isosceles Triangle 52">
              <a:extLst>
                <a:ext uri="{FF2B5EF4-FFF2-40B4-BE49-F238E27FC236}">
                  <a16:creationId xmlns:a16="http://schemas.microsoft.com/office/drawing/2014/main" id="{10617F4F-E4C0-47E0-A8E6-7A175DBC22A9}"/>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4" name="Picture 53">
            <a:extLst>
              <a:ext uri="{FF2B5EF4-FFF2-40B4-BE49-F238E27FC236}">
                <a16:creationId xmlns:a16="http://schemas.microsoft.com/office/drawing/2014/main" id="{7418808C-6A59-4B92-AFE3-5A36B57BDFD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63" name="Arrow: Right 62">
            <a:hlinkClick r:id="rId9" action="ppaction://hlinksldjump"/>
            <a:extLst>
              <a:ext uri="{FF2B5EF4-FFF2-40B4-BE49-F238E27FC236}">
                <a16:creationId xmlns:a16="http://schemas.microsoft.com/office/drawing/2014/main" id="{70F77E08-E909-4D65-8D44-9E915D758ABC}"/>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0130465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9352 -0.89551 " pathEditMode="relative" rAng="0" ptsTypes="AA">
                                          <p:cBhvr>
                                            <p:cTn id="6" dur="2000" fill="hold"/>
                                            <p:tgtEl>
                                              <p:spTgt spid="54"/>
                                            </p:tgtEl>
                                            <p:attrNameLst>
                                              <p:attrName>ppt_x</p:attrName>
                                              <p:attrName>ppt_y</p:attrName>
                                            </p:attrNameLst>
                                          </p:cBhvr>
                                          <p:rCtr x="7083" y="-45673"/>
                                        </p:animMotion>
                                      </p:childTnLst>
                                    </p:cTn>
                                  </p:par>
                                </p:childTnLst>
                              </p:cTn>
                            </p:par>
                            <p:par>
                              <p:cTn id="7" fill="hold">
                                <p:stCondLst>
                                  <p:cond delay="2000"/>
                                </p:stCondLst>
                                <p:childTnLst>
                                  <p:par>
                                    <p:cTn id="8" presetID="42" presetClass="path" presetSubtype="0" accel="14000" fill="hold" nodeType="afterEffect" p14:presetBounceEnd="16000">
                                      <p:stCondLst>
                                        <p:cond delay="0"/>
                                      </p:stCondLst>
                                      <p:childTnLst>
                                        <p:animMotion origin="layout" path="M 0.09352 -0.89551 L 0.04282 -0.85897 " pathEditMode="relative" rAng="0" ptsTypes="AA" p14:bounceEnd="16000">
                                          <p:cBhvr>
                                            <p:cTn id="9" dur="2000" fill="hold"/>
                                            <p:tgtEl>
                                              <p:spTgt spid="54"/>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4"/>
                                            </p:tgtEl>
                                          </p:cBhvr>
                                          <p:by x="50000" y="50000"/>
                                        </p:animScale>
                                      </p:childTnLst>
                                    </p:cTn>
                                  </p:par>
                                  <p:par>
                                    <p:cTn id="12" presetID="0" presetClass="path" presetSubtype="0" accel="50000" decel="50000" fill="hold" nodeType="withEffect">
                                      <p:stCondLst>
                                        <p:cond delay="1600"/>
                                      </p:stCondLst>
                                      <p:childTnLst>
                                        <p:animMotion origin="layout" path="M 0.04283 -0.85898 L 0.04283 -0.85882 C 0.02824 -0.8617 0.02732 -0.86122 0.01783 -0.86475 C 0.0169 -0.86507 0.01621 -0.86539 0.01574 -0.86571 L 0.01574 -0.86555 " pathEditMode="relative" rAng="0" ptsTypes="AAAAA">
                                          <p:cBhvr>
                                            <p:cTn id="13" dur="2000" fill="hold"/>
                                            <p:tgtEl>
                                              <p:spTgt spid="54"/>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2" presetClass="entr" presetSubtype="1" fill="hold" grpId="0"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par>
                                    <p:cTn id="21" presetID="12" presetClass="entr" presetSubtype="4" fill="hold" nodeType="withEffect">
                                      <p:stCondLst>
                                        <p:cond delay="5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p:tgtEl>
                                              <p:spTgt spid="51"/>
                                            </p:tgtEl>
                                            <p:attrNameLst>
                                              <p:attrName>ppt_y</p:attrName>
                                            </p:attrNameLst>
                                          </p:cBhvr>
                                          <p:tavLst>
                                            <p:tav tm="0">
                                              <p:val>
                                                <p:strVal val="#ppt_y+#ppt_h*1.125000"/>
                                              </p:val>
                                            </p:tav>
                                            <p:tav tm="100000">
                                              <p:val>
                                                <p:strVal val="#ppt_y"/>
                                              </p:val>
                                            </p:tav>
                                          </p:tavLst>
                                        </p:anim>
                                        <p:animEffect transition="in" filter="wipe(up)">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9352 -0.89551 " pathEditMode="relative" rAng="0" ptsTypes="AA">
                                          <p:cBhvr>
                                            <p:cTn id="6" dur="2000" fill="hold"/>
                                            <p:tgtEl>
                                              <p:spTgt spid="54"/>
                                            </p:tgtEl>
                                            <p:attrNameLst>
                                              <p:attrName>ppt_x</p:attrName>
                                              <p:attrName>ppt_y</p:attrName>
                                            </p:attrNameLst>
                                          </p:cBhvr>
                                          <p:rCtr x="7083" y="-45673"/>
                                        </p:animMotion>
                                      </p:childTnLst>
                                    </p:cTn>
                                  </p:par>
                                </p:childTnLst>
                              </p:cTn>
                            </p:par>
                            <p:par>
                              <p:cTn id="7" fill="hold">
                                <p:stCondLst>
                                  <p:cond delay="2000"/>
                                </p:stCondLst>
                                <p:childTnLst>
                                  <p:par>
                                    <p:cTn id="8" presetID="42" presetClass="path" presetSubtype="0" accel="14000" fill="hold" nodeType="afterEffect">
                                      <p:stCondLst>
                                        <p:cond delay="0"/>
                                      </p:stCondLst>
                                      <p:childTnLst>
                                        <p:animMotion origin="layout" path="M 0.09352 -0.89551 L 0.04282 -0.85897 " pathEditMode="relative" rAng="0" ptsTypes="AA">
                                          <p:cBhvr>
                                            <p:cTn id="9" dur="2000" fill="hold"/>
                                            <p:tgtEl>
                                              <p:spTgt spid="54"/>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4"/>
                                            </p:tgtEl>
                                          </p:cBhvr>
                                          <p:by x="50000" y="50000"/>
                                        </p:animScale>
                                      </p:childTnLst>
                                    </p:cTn>
                                  </p:par>
                                  <p:par>
                                    <p:cTn id="12" presetID="0" presetClass="path" presetSubtype="0" accel="50000" decel="50000" fill="hold" nodeType="withEffect">
                                      <p:stCondLst>
                                        <p:cond delay="1600"/>
                                      </p:stCondLst>
                                      <p:childTnLst>
                                        <p:animMotion origin="layout" path="M 0.04283 -0.85898 L 0.04283 -0.85882 C 0.02824 -0.8617 0.02732 -0.86122 0.01783 -0.86475 C 0.0169 -0.86507 0.01621 -0.86539 0.01574 -0.86571 L 0.01574 -0.86555 " pathEditMode="relative" rAng="0" ptsTypes="AAAAA">
                                          <p:cBhvr>
                                            <p:cTn id="13" dur="2000" fill="hold"/>
                                            <p:tgtEl>
                                              <p:spTgt spid="54"/>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2" presetClass="entr" presetSubtype="1" fill="hold" grpId="0"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par>
                                    <p:cTn id="21" presetID="12" presetClass="entr" presetSubtype="4" fill="hold" nodeType="withEffect">
                                      <p:stCondLst>
                                        <p:cond delay="5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p:tgtEl>
                                              <p:spTgt spid="51"/>
                                            </p:tgtEl>
                                            <p:attrNameLst>
                                              <p:attrName>ppt_y</p:attrName>
                                            </p:attrNameLst>
                                          </p:cBhvr>
                                          <p:tavLst>
                                            <p:tav tm="0">
                                              <p:val>
                                                <p:strVal val="#ppt_y+#ppt_h*1.125000"/>
                                              </p:val>
                                            </p:tav>
                                            <p:tav tm="100000">
                                              <p:val>
                                                <p:strVal val="#ppt_y"/>
                                              </p:val>
                                            </p:tav>
                                          </p:tavLst>
                                        </p:anim>
                                        <p:animEffect transition="in" filter="wipe(up)">
                                          <p:cBhvr>
                                            <p:cTn id="24" dur="500"/>
                                            <p:tgtEl>
                                              <p:spTgt spid="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82ACE0D6-58FD-4772-A60A-4C8EA2EF8BB0}"/>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B3719271-CCF0-4E45-9B72-03D2B8189DC4}"/>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E63FA75-E826-4E3F-9A2C-84EE33598F59}"/>
              </a:ext>
            </a:extLst>
          </p:cNvPr>
          <p:cNvSpPr/>
          <p:nvPr/>
        </p:nvSpPr>
        <p:spPr>
          <a:xfrm>
            <a:off x="567077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F87B2ED6-87FE-4A46-917D-445064F78E55}"/>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5C9F0691-D242-4632-B769-3E3FD842BF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1FD1280F-4FC4-48D1-AE5B-0CF12C09D0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BE0C8F43-20D3-4CCA-AFD2-C26AAFE39F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E0CFF6A1-1715-4AE4-A354-F14339237A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32CCA492-B69D-4155-83F5-5E2DB9326CD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0D68E2E8-4CD0-4100-ACFC-DB6A6504B840}"/>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5E8610E8-453E-4EAB-9505-B039A8603E75}"/>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A441A3C9-B2F6-4E7B-AC2D-C29FD7E30C16}"/>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8923EBA6-DED4-4659-9149-894668519BF0}"/>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771D85FE-9011-4273-BC58-2E74A156E5B9}"/>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D2C63BF1-237A-47B0-A566-07CACAF6607D}"/>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4C86C255-ECE9-4CC2-A1BD-507DB662EBF9}"/>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C00AD63C-B79C-4BD9-B35B-3109E8148D42}"/>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5BA032E8-C404-49DC-A742-6B7D64451D72}"/>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713AE5F-8546-4345-9762-62DA65D9C69C}"/>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FBB99F2B-F6CF-4EC0-91AA-4D48573381B3}"/>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0" name="Group 49">
            <a:extLst>
              <a:ext uri="{FF2B5EF4-FFF2-40B4-BE49-F238E27FC236}">
                <a16:creationId xmlns:a16="http://schemas.microsoft.com/office/drawing/2014/main" id="{083AD209-D2D5-4C18-B46A-E9D815250410}"/>
              </a:ext>
            </a:extLst>
          </p:cNvPr>
          <p:cNvGrpSpPr/>
          <p:nvPr/>
        </p:nvGrpSpPr>
        <p:grpSpPr>
          <a:xfrm>
            <a:off x="4260352" y="441682"/>
            <a:ext cx="114300" cy="444532"/>
            <a:chOff x="6175687" y="5130800"/>
            <a:chExt cx="279189" cy="1066800"/>
          </a:xfrm>
        </p:grpSpPr>
        <p:cxnSp>
          <p:nvCxnSpPr>
            <p:cNvPr id="51" name="Straight Connector 50">
              <a:extLst>
                <a:ext uri="{FF2B5EF4-FFF2-40B4-BE49-F238E27FC236}">
                  <a16:creationId xmlns:a16="http://schemas.microsoft.com/office/drawing/2014/main" id="{A6EC4AB0-5627-40C3-A11B-01015DAE70B9}"/>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EF1C5792-4A1C-4849-B78B-1D33F60E1DDB}"/>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1F37D7A0-0E1C-4BF4-A76A-6A94007F08B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pic>
        <p:nvPicPr>
          <p:cNvPr id="54" name="Picture 53">
            <a:extLst>
              <a:ext uri="{FF2B5EF4-FFF2-40B4-BE49-F238E27FC236}">
                <a16:creationId xmlns:a16="http://schemas.microsoft.com/office/drawing/2014/main" id="{886258D8-F138-4DCA-B65A-DC42AB00F9BD}"/>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63" name="Arrow: Right 62">
            <a:hlinkClick r:id="rId9" action="ppaction://hlinksldjump"/>
            <a:extLst>
              <a:ext uri="{FF2B5EF4-FFF2-40B4-BE49-F238E27FC236}">
                <a16:creationId xmlns:a16="http://schemas.microsoft.com/office/drawing/2014/main" id="{C5AAB725-C3A0-4AE8-A7B6-C46F3228DC45}"/>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357890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15162 -0.89584 " pathEditMode="relative" rAng="0" ptsTypes="AA">
                                          <p:cBhvr>
                                            <p:cTn id="6" dur="2000" fill="hold"/>
                                            <p:tgtEl>
                                              <p:spTgt spid="53"/>
                                            </p:tgtEl>
                                            <p:attrNameLst>
                                              <p:attrName>ppt_x</p:attrName>
                                              <p:attrName>ppt_y</p:attrName>
                                            </p:attrNameLst>
                                          </p:cBhvr>
                                          <p:rCtr x="7569" y="-44792"/>
                                        </p:animMotion>
                                      </p:childTnLst>
                                    </p:cTn>
                                  </p:par>
                                </p:childTnLst>
                              </p:cTn>
                            </p:par>
                            <p:par>
                              <p:cTn id="7" fill="hold">
                                <p:stCondLst>
                                  <p:cond delay="2000"/>
                                </p:stCondLst>
                                <p:childTnLst>
                                  <p:par>
                                    <p:cTn id="8" presetID="42" presetClass="path" presetSubtype="0" accel="14000" fill="hold" nodeType="afterEffect" p14:presetBounceEnd="16000">
                                      <p:stCondLst>
                                        <p:cond delay="0"/>
                                      </p:stCondLst>
                                      <p:childTnLst>
                                        <p:animMotion origin="layout" path="M 0.15162 -0.89584 L 0.10093 -0.8593 " pathEditMode="relative" rAng="0" ptsTypes="AA" p14:bounceEnd="16000">
                                          <p:cBhvr>
                                            <p:cTn id="9" dur="2000" fill="hold"/>
                                            <p:tgtEl>
                                              <p:spTgt spid="53"/>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3"/>
                                            </p:tgtEl>
                                          </p:cBhvr>
                                          <p:by x="50000" y="50000"/>
                                        </p:animScale>
                                      </p:childTnLst>
                                    </p:cTn>
                                  </p:par>
                                  <p:par>
                                    <p:cTn id="12" presetID="0" presetClass="path" presetSubtype="0" accel="50000" decel="50000" fill="hold" nodeType="withEffect">
                                      <p:stCondLst>
                                        <p:cond delay="1600"/>
                                      </p:stCondLst>
                                      <p:childTnLst>
                                        <p:animMotion origin="layout" path="M 0.09746 -0.8617 L 0.09746 -0.86154 C 0.08287 -0.86443 0.08195 -0.86394 0.07246 -0.86747 C 0.07153 -0.86779 0.07084 -0.86811 0.07037 -0.86843 L 0.07037 -0.86827 " pathEditMode="relative" rAng="0" ptsTypes="AAAAA">
                                          <p:cBhvr>
                                            <p:cTn id="13" dur="2000" fill="hold"/>
                                            <p:tgtEl>
                                              <p:spTgt spid="53"/>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2" presetClass="entr" presetSubtype="4" fill="hold" nodeType="with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up)">
                                          <p:cBhvr>
                                            <p:cTn id="20" dur="500"/>
                                            <p:tgtEl>
                                              <p:spTgt spid="5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p:tgtEl>
                                              <p:spTgt spid="48"/>
                                            </p:tgtEl>
                                            <p:attrNameLst>
                                              <p:attrName>ppt_y</p:attrName>
                                            </p:attrNameLst>
                                          </p:cBhvr>
                                          <p:tavLst>
                                            <p:tav tm="0">
                                              <p:val>
                                                <p:strVal val="#ppt_y-#ppt_h*1.125000"/>
                                              </p:val>
                                            </p:tav>
                                            <p:tav tm="100000">
                                              <p:val>
                                                <p:strVal val="#ppt_y"/>
                                              </p:val>
                                            </p:tav>
                                          </p:tavLst>
                                        </p:anim>
                                        <p:animEffect transition="in" filter="wipe(down)">
                                          <p:cBhvr>
                                            <p:cTn id="24" dur="10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15162 -0.89584 " pathEditMode="relative" rAng="0" ptsTypes="AA">
                                          <p:cBhvr>
                                            <p:cTn id="6" dur="2000" fill="hold"/>
                                            <p:tgtEl>
                                              <p:spTgt spid="53"/>
                                            </p:tgtEl>
                                            <p:attrNameLst>
                                              <p:attrName>ppt_x</p:attrName>
                                              <p:attrName>ppt_y</p:attrName>
                                            </p:attrNameLst>
                                          </p:cBhvr>
                                          <p:rCtr x="7569" y="-44792"/>
                                        </p:animMotion>
                                      </p:childTnLst>
                                    </p:cTn>
                                  </p:par>
                                </p:childTnLst>
                              </p:cTn>
                            </p:par>
                            <p:par>
                              <p:cTn id="7" fill="hold">
                                <p:stCondLst>
                                  <p:cond delay="2000"/>
                                </p:stCondLst>
                                <p:childTnLst>
                                  <p:par>
                                    <p:cTn id="8" presetID="42" presetClass="path" presetSubtype="0" accel="14000" fill="hold" nodeType="afterEffect">
                                      <p:stCondLst>
                                        <p:cond delay="0"/>
                                      </p:stCondLst>
                                      <p:childTnLst>
                                        <p:animMotion origin="layout" path="M 0.15162 -0.89584 L 0.10093 -0.8593 " pathEditMode="relative" rAng="0" ptsTypes="AA">
                                          <p:cBhvr>
                                            <p:cTn id="9" dur="2000" fill="hold"/>
                                            <p:tgtEl>
                                              <p:spTgt spid="53"/>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3"/>
                                            </p:tgtEl>
                                          </p:cBhvr>
                                          <p:by x="50000" y="50000"/>
                                        </p:animScale>
                                      </p:childTnLst>
                                    </p:cTn>
                                  </p:par>
                                  <p:par>
                                    <p:cTn id="12" presetID="0" presetClass="path" presetSubtype="0" accel="50000" decel="50000" fill="hold" nodeType="withEffect">
                                      <p:stCondLst>
                                        <p:cond delay="1600"/>
                                      </p:stCondLst>
                                      <p:childTnLst>
                                        <p:animMotion origin="layout" path="M 0.09746 -0.8617 L 0.09746 -0.86154 C 0.08287 -0.86443 0.08195 -0.86394 0.07246 -0.86747 C 0.07153 -0.86779 0.07084 -0.86811 0.07037 -0.86843 L 0.07037 -0.86827 " pathEditMode="relative" rAng="0" ptsTypes="AAAAA">
                                          <p:cBhvr>
                                            <p:cTn id="13" dur="2000" fill="hold"/>
                                            <p:tgtEl>
                                              <p:spTgt spid="53"/>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2" presetClass="entr" presetSubtype="4" fill="hold" nodeType="withEffect">
                                      <p:stCondLst>
                                        <p:cond delay="5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up)">
                                          <p:cBhvr>
                                            <p:cTn id="20" dur="500"/>
                                            <p:tgtEl>
                                              <p:spTgt spid="50"/>
                                            </p:tgtEl>
                                          </p:cBhvr>
                                        </p:animEffect>
                                      </p:childTnLst>
                                    </p:cTn>
                                  </p:par>
                                  <p:par>
                                    <p:cTn id="21" presetID="12" presetClass="entr" presetSubtype="1" fill="hold" grpId="0" nodeType="withEffect">
                                      <p:stCondLst>
                                        <p:cond delay="50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p:tgtEl>
                                              <p:spTgt spid="48"/>
                                            </p:tgtEl>
                                            <p:attrNameLst>
                                              <p:attrName>ppt_y</p:attrName>
                                            </p:attrNameLst>
                                          </p:cBhvr>
                                          <p:tavLst>
                                            <p:tav tm="0">
                                              <p:val>
                                                <p:strVal val="#ppt_y-#ppt_h*1.125000"/>
                                              </p:val>
                                            </p:tav>
                                            <p:tav tm="100000">
                                              <p:val>
                                                <p:strVal val="#ppt_y"/>
                                              </p:val>
                                            </p:tav>
                                          </p:tavLst>
                                        </p:anim>
                                        <p:animEffect transition="in" filter="wipe(down)">
                                          <p:cBhvr>
                                            <p:cTn id="24" dur="10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D39C4893-ED3C-4A27-96A2-8D8071724693}"/>
              </a:ext>
            </a:extLst>
          </p:cNvPr>
          <p:cNvPicPr>
            <a:picLocks noChangeAspect="1"/>
          </p:cNvPicPr>
          <p:nvPr/>
        </p:nvPicPr>
        <p:blipFill rotWithShape="1">
          <a:blip r:embed="rId4"/>
          <a:srcRect b="51848"/>
          <a:stretch/>
        </p:blipFill>
        <p:spPr>
          <a:xfrm>
            <a:off x="0" y="9141793"/>
            <a:ext cx="6858000" cy="748519"/>
          </a:xfrm>
          <a:prstGeom prst="rect">
            <a:avLst/>
          </a:prstGeom>
        </p:spPr>
      </p:pic>
      <p:sp>
        <p:nvSpPr>
          <p:cNvPr id="37" name="Rectangle 36">
            <a:extLst>
              <a:ext uri="{FF2B5EF4-FFF2-40B4-BE49-F238E27FC236}">
                <a16:creationId xmlns:a16="http://schemas.microsoft.com/office/drawing/2014/main" id="{1B7335BA-8A91-4286-BF39-E9A39F2E23C7}"/>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BF643BF-8676-410C-BE09-69B3B5346739}"/>
              </a:ext>
            </a:extLst>
          </p:cNvPr>
          <p:cNvSpPr/>
          <p:nvPr/>
        </p:nvSpPr>
        <p:spPr>
          <a:xfrm>
            <a:off x="602901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EEFCE326-1602-4302-8BB5-1A3E6082B1EE}"/>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D3B55428-8ABC-4819-8636-85AB148B4F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36BBFDA9-4ADC-44B2-A149-E168A19382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10E9EED6-D736-4388-8509-88C5DC00221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6624842B-D6A6-401C-8782-EE800F7086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56EA357C-0AF3-45D9-8760-920CC4E6A6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F8E3398A-B2BB-49F7-A25B-44D8A60119A6}"/>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DD377CD5-5A28-4F12-88AF-659F8845B294}"/>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73F2D59E-8191-41AD-953F-B393DD1C6B2E}"/>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3175AA3D-F0F5-44F9-9C51-F1F1F840B0CC}"/>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BE92B4B7-3E8F-4EA4-8296-4F0855202BDA}"/>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23C0572F-B6E8-4FE0-82DB-FC9E0378F1D3}"/>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CC6684C9-FE16-4384-BCD0-485D9ABE1052}"/>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6862BD15-754B-4999-BE91-FD0FE7E8C876}"/>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27FBDBEE-5060-4810-984E-7D07875F68CE}"/>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AE6AC4E-9F86-43D8-BB43-9D14FCD2498D}"/>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F20DF0A0-4682-4889-92CB-D39E1B245EF7}"/>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0" name="Group 49">
            <a:extLst>
              <a:ext uri="{FF2B5EF4-FFF2-40B4-BE49-F238E27FC236}">
                <a16:creationId xmlns:a16="http://schemas.microsoft.com/office/drawing/2014/main" id="{6DB3CF42-FB1F-447A-BB8D-BA6EA56F6E1C}"/>
              </a:ext>
            </a:extLst>
          </p:cNvPr>
          <p:cNvGrpSpPr/>
          <p:nvPr/>
        </p:nvGrpSpPr>
        <p:grpSpPr>
          <a:xfrm>
            <a:off x="3324202" y="362427"/>
            <a:ext cx="114300" cy="444532"/>
            <a:chOff x="6175687" y="5130800"/>
            <a:chExt cx="279189" cy="1066800"/>
          </a:xfrm>
        </p:grpSpPr>
        <p:cxnSp>
          <p:nvCxnSpPr>
            <p:cNvPr id="51" name="Straight Connector 50">
              <a:extLst>
                <a:ext uri="{FF2B5EF4-FFF2-40B4-BE49-F238E27FC236}">
                  <a16:creationId xmlns:a16="http://schemas.microsoft.com/office/drawing/2014/main" id="{841B8C96-1231-4E1B-9399-68AFCFE0BFE4}"/>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5DEB952A-B529-4D14-9D3F-F499831EBD9F}"/>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9DC6497C-F393-4F26-8588-7178F1FA884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pic>
        <p:nvPicPr>
          <p:cNvPr id="54" name="Picture 53">
            <a:extLst>
              <a:ext uri="{FF2B5EF4-FFF2-40B4-BE49-F238E27FC236}">
                <a16:creationId xmlns:a16="http://schemas.microsoft.com/office/drawing/2014/main" id="{693761C4-2590-4D8E-AC55-6C1F351D61A2}"/>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63" name="Arrow: Right 62">
            <a:hlinkClick r:id="rId9" action="ppaction://hlinksldjump"/>
            <a:extLst>
              <a:ext uri="{FF2B5EF4-FFF2-40B4-BE49-F238E27FC236}">
                <a16:creationId xmlns:a16="http://schemas.microsoft.com/office/drawing/2014/main" id="{9049E77F-C170-402A-A0D0-C4F9AF47ECA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4825285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007 -0.90866 " pathEditMode="relative" rAng="0" ptsTypes="AA">
                                          <p:cBhvr>
                                            <p:cTn id="6" dur="2000" fill="hold"/>
                                            <p:tgtEl>
                                              <p:spTgt spid="53"/>
                                            </p:tgtEl>
                                            <p:attrNameLst>
                                              <p:attrName>ppt_x</p:attrName>
                                              <p:attrName>ppt_y</p:attrName>
                                            </p:attrNameLst>
                                          </p:cBhvr>
                                          <p:rCtr x="-69" y="-45465"/>
                                        </p:animMotion>
                                      </p:childTnLst>
                                    </p:cTn>
                                  </p:par>
                                </p:childTnLst>
                              </p:cTn>
                            </p:par>
                            <p:par>
                              <p:cTn id="7" fill="hold">
                                <p:stCondLst>
                                  <p:cond delay="2000"/>
                                </p:stCondLst>
                                <p:childTnLst>
                                  <p:par>
                                    <p:cTn id="8" presetID="42" presetClass="path" presetSubtype="0" accel="14000" fill="hold" nodeType="afterEffect" p14:presetBounceEnd="16000">
                                      <p:stCondLst>
                                        <p:cond delay="0"/>
                                      </p:stCondLst>
                                      <p:childTnLst>
                                        <p:animMotion origin="layout" path="M -0.00069 -0.90866 L -0.05139 -0.87212 " pathEditMode="relative" rAng="0" ptsTypes="AA" p14:bounceEnd="16000">
                                          <p:cBhvr>
                                            <p:cTn id="9" dur="2000" fill="hold"/>
                                            <p:tgtEl>
                                              <p:spTgt spid="53"/>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3"/>
                                            </p:tgtEl>
                                          </p:cBhvr>
                                          <p:by x="50000" y="50000"/>
                                        </p:animScale>
                                      </p:childTnLst>
                                    </p:cTn>
                                  </p:par>
                                  <p:par>
                                    <p:cTn id="12" presetID="0" presetClass="path" presetSubtype="0" accel="50000" decel="50000" fill="hold" nodeType="withEffect">
                                      <p:stCondLst>
                                        <p:cond delay="1600"/>
                                      </p:stCondLst>
                                      <p:childTnLst>
                                        <p:animMotion origin="layout" path="M -0.05139 -0.87212 L -0.05139 -0.87196 C -0.06597 -0.87484 -0.0669 -0.87436 -0.07639 -0.87789 C -0.07731 -0.87821 -0.07801 -0.87853 -0.07847 -0.87885 L -0.07847 -0.87869 " pathEditMode="relative" rAng="0" ptsTypes="AAAAA">
                                          <p:cBhvr>
                                            <p:cTn id="13" dur="2000" fill="hold"/>
                                            <p:tgtEl>
                                              <p:spTgt spid="53"/>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up)">
                                          <p:cBhvr>
                                            <p:cTn id="20" dur="500"/>
                                            <p:tgtEl>
                                              <p:spTgt spid="5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p:tgtEl>
                                              <p:spTgt spid="48"/>
                                            </p:tgtEl>
                                            <p:attrNameLst>
                                              <p:attrName>ppt_y</p:attrName>
                                            </p:attrNameLst>
                                          </p:cBhvr>
                                          <p:tavLst>
                                            <p:tav tm="0">
                                              <p:val>
                                                <p:strVal val="#ppt_y-#ppt_h*1.125000"/>
                                              </p:val>
                                            </p:tav>
                                            <p:tav tm="100000">
                                              <p:val>
                                                <p:strVal val="#ppt_y"/>
                                              </p:val>
                                            </p:tav>
                                          </p:tavLst>
                                        </p:anim>
                                        <p:animEffect transition="in" filter="wipe(down)">
                                          <p:cBhvr>
                                            <p:cTn id="24" dur="10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0007 -0.90866 " pathEditMode="relative" rAng="0" ptsTypes="AA">
                                          <p:cBhvr>
                                            <p:cTn id="6" dur="2000" fill="hold"/>
                                            <p:tgtEl>
                                              <p:spTgt spid="53"/>
                                            </p:tgtEl>
                                            <p:attrNameLst>
                                              <p:attrName>ppt_x</p:attrName>
                                              <p:attrName>ppt_y</p:attrName>
                                            </p:attrNameLst>
                                          </p:cBhvr>
                                          <p:rCtr x="-69" y="-45465"/>
                                        </p:animMotion>
                                      </p:childTnLst>
                                    </p:cTn>
                                  </p:par>
                                </p:childTnLst>
                              </p:cTn>
                            </p:par>
                            <p:par>
                              <p:cTn id="7" fill="hold">
                                <p:stCondLst>
                                  <p:cond delay="2000"/>
                                </p:stCondLst>
                                <p:childTnLst>
                                  <p:par>
                                    <p:cTn id="8" presetID="42" presetClass="path" presetSubtype="0" accel="14000" fill="hold" nodeType="afterEffect">
                                      <p:stCondLst>
                                        <p:cond delay="0"/>
                                      </p:stCondLst>
                                      <p:childTnLst>
                                        <p:animMotion origin="layout" path="M -0.00069 -0.90866 L -0.05139 -0.87212 " pathEditMode="relative" rAng="0" ptsTypes="AA">
                                          <p:cBhvr>
                                            <p:cTn id="9" dur="2000" fill="hold"/>
                                            <p:tgtEl>
                                              <p:spTgt spid="53"/>
                                            </p:tgtEl>
                                            <p:attrNameLst>
                                              <p:attrName>ppt_x</p:attrName>
                                              <p:attrName>ppt_y</p:attrName>
                                            </p:attrNameLst>
                                          </p:cBhvr>
                                          <p:rCtr x="-2546" y="1827"/>
                                        </p:animMotion>
                                      </p:childTnLst>
                                    </p:cTn>
                                  </p:par>
                                  <p:par>
                                    <p:cTn id="10" presetID="6" presetClass="emph" presetSubtype="0" fill="hold" nodeType="withEffect">
                                      <p:stCondLst>
                                        <p:cond delay="0"/>
                                      </p:stCondLst>
                                      <p:childTnLst>
                                        <p:animScale>
                                          <p:cBhvr>
                                            <p:cTn id="11" dur="2000" fill="hold"/>
                                            <p:tgtEl>
                                              <p:spTgt spid="53"/>
                                            </p:tgtEl>
                                          </p:cBhvr>
                                          <p:by x="50000" y="50000"/>
                                        </p:animScale>
                                      </p:childTnLst>
                                    </p:cTn>
                                  </p:par>
                                  <p:par>
                                    <p:cTn id="12" presetID="0" presetClass="path" presetSubtype="0" accel="50000" decel="50000" fill="hold" nodeType="withEffect">
                                      <p:stCondLst>
                                        <p:cond delay="1600"/>
                                      </p:stCondLst>
                                      <p:childTnLst>
                                        <p:animMotion origin="layout" path="M -0.05139 -0.87212 L -0.05139 -0.87196 C -0.06597 -0.87484 -0.0669 -0.87436 -0.07639 -0.87789 C -0.07731 -0.87821 -0.07801 -0.87853 -0.07847 -0.87885 L -0.07847 -0.87869 " pathEditMode="relative" rAng="0" ptsTypes="AAAAA">
                                          <p:cBhvr>
                                            <p:cTn id="13" dur="2000" fill="hold"/>
                                            <p:tgtEl>
                                              <p:spTgt spid="53"/>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2" presetClass="entr" presetSubtype="4"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p:tgtEl>
                                              <p:spTgt spid="50"/>
                                            </p:tgtEl>
                                            <p:attrNameLst>
                                              <p:attrName>ppt_y</p:attrName>
                                            </p:attrNameLst>
                                          </p:cBhvr>
                                          <p:tavLst>
                                            <p:tav tm="0">
                                              <p:val>
                                                <p:strVal val="#ppt_y+#ppt_h*1.125000"/>
                                              </p:val>
                                            </p:tav>
                                            <p:tav tm="100000">
                                              <p:val>
                                                <p:strVal val="#ppt_y"/>
                                              </p:val>
                                            </p:tav>
                                          </p:tavLst>
                                        </p:anim>
                                        <p:animEffect transition="in" filter="wipe(up)">
                                          <p:cBhvr>
                                            <p:cTn id="20" dur="500"/>
                                            <p:tgtEl>
                                              <p:spTgt spid="50"/>
                                            </p:tgtEl>
                                          </p:cBhvr>
                                        </p:animEffect>
                                      </p:childTnLst>
                                    </p:cTn>
                                  </p:par>
                                  <p:par>
                                    <p:cTn id="21" presetID="12" presetClass="entr" presetSubtype="1"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p:tgtEl>
                                              <p:spTgt spid="48"/>
                                            </p:tgtEl>
                                            <p:attrNameLst>
                                              <p:attrName>ppt_y</p:attrName>
                                            </p:attrNameLst>
                                          </p:cBhvr>
                                          <p:tavLst>
                                            <p:tav tm="0">
                                              <p:val>
                                                <p:strVal val="#ppt_y-#ppt_h*1.125000"/>
                                              </p:val>
                                            </p:tav>
                                            <p:tav tm="100000">
                                              <p:val>
                                                <p:strVal val="#ppt_y"/>
                                              </p:val>
                                            </p:tav>
                                          </p:tavLst>
                                        </p:anim>
                                        <p:animEffect transition="in" filter="wipe(down)">
                                          <p:cBhvr>
                                            <p:cTn id="24" dur="1000"/>
                                            <p:tgtEl>
                                              <p:spTgt spid="4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3" grpId="0" animBg="1"/>
        </p:bldLst>
      </p:timing>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chemeClr val="accent6">
                <a:lumMod val="40000"/>
                <a:lumOff val="60000"/>
              </a:schemeClr>
            </a:gs>
            <a:gs pos="35000">
              <a:srgbClr val="8FC36B"/>
            </a:gs>
            <a:gs pos="93000">
              <a:schemeClr val="accent6">
                <a:lumMod val="75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C:\Users\John\AppData\Local\Microsoft\Windows\INetCache\IE\OR78G3LH\tree-oak400px[1].png">
            <a:extLst>
              <a:ext uri="{FF2B5EF4-FFF2-40B4-BE49-F238E27FC236}">
                <a16:creationId xmlns:a16="http://schemas.microsoft.com/office/drawing/2014/main" id="{E697153C-4F3A-4C96-9679-E961EE89EFB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5757" y="-540493"/>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John\AppData\Local\Microsoft\Windows\INetCache\IE\OR78G3LH\tree-oak400px[1].png">
            <a:extLst>
              <a:ext uri="{FF2B5EF4-FFF2-40B4-BE49-F238E27FC236}">
                <a16:creationId xmlns:a16="http://schemas.microsoft.com/office/drawing/2014/main" id="{B9D3D4E5-D580-4495-84A3-8744C81ACA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8455" y="-432808"/>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2" descr="C:\Users\John\AppData\Local\Microsoft\Windows\INetCache\IE\OR78G3LH\tree-oak400px[1].png">
            <a:extLst>
              <a:ext uri="{FF2B5EF4-FFF2-40B4-BE49-F238E27FC236}">
                <a16:creationId xmlns:a16="http://schemas.microsoft.com/office/drawing/2014/main" id="{9BE60245-BEF3-4B86-90C4-8A973708A8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52330" y="-726310"/>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John\AppData\Local\Microsoft\Windows\INetCache\IE\OR78G3LH\tree-oak400px[1].png">
            <a:extLst>
              <a:ext uri="{FF2B5EF4-FFF2-40B4-BE49-F238E27FC236}">
                <a16:creationId xmlns:a16="http://schemas.microsoft.com/office/drawing/2014/main" id="{9F26F47E-750A-47D7-8B2E-61D193A7A7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90517" y="-490355"/>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John\AppData\Local\Microsoft\Windows\INetCache\IE\OR78G3LH\tree-oak400px[1].png">
            <a:extLst>
              <a:ext uri="{FF2B5EF4-FFF2-40B4-BE49-F238E27FC236}">
                <a16:creationId xmlns:a16="http://schemas.microsoft.com/office/drawing/2014/main" id="{E8E7263B-7923-4E8B-AF73-227E9C346A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3191" y="-874588"/>
            <a:ext cx="354343"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8" name="Picture 2" descr="C:\Users\John\AppData\Local\Microsoft\Windows\INetCache\IE\OR78G3LH\tree-oak400px[1].png">
            <a:extLst>
              <a:ext uri="{FF2B5EF4-FFF2-40B4-BE49-F238E27FC236}">
                <a16:creationId xmlns:a16="http://schemas.microsoft.com/office/drawing/2014/main" id="{5A6D3EA5-CDA4-4AD1-AB17-AA5F3A7074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7279"/>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John\AppData\Local\Microsoft\Windows\INetCache\IE\OR78G3LH\tree-oak400px[1].png">
            <a:extLst>
              <a:ext uri="{FF2B5EF4-FFF2-40B4-BE49-F238E27FC236}">
                <a16:creationId xmlns:a16="http://schemas.microsoft.com/office/drawing/2014/main" id="{0673343D-79EB-47C5-8CA4-580688540B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087" y="-456347"/>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John\AppData\Local\Microsoft\Windows\INetCache\IE\OR78G3LH\tree-oak400px[1].png">
            <a:extLst>
              <a:ext uri="{FF2B5EF4-FFF2-40B4-BE49-F238E27FC236}">
                <a16:creationId xmlns:a16="http://schemas.microsoft.com/office/drawing/2014/main" id="{BC802936-4720-4651-BB86-7E92BA1A8A0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1511" y="31158"/>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John\AppData\Local\Microsoft\Windows\INetCache\IE\OR78G3LH\tree-oak400px[1].png">
            <a:extLst>
              <a:ext uri="{FF2B5EF4-FFF2-40B4-BE49-F238E27FC236}">
                <a16:creationId xmlns:a16="http://schemas.microsoft.com/office/drawing/2014/main" id="{7401371C-F021-4FEB-BA85-5E11B8DEAA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95149" y="-513894"/>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2" name="Picture 2" descr="C:\Users\John\AppData\Local\Microsoft\Windows\INetCache\IE\OR78G3LH\tree-oak400px[1].png">
            <a:extLst>
              <a:ext uri="{FF2B5EF4-FFF2-40B4-BE49-F238E27FC236}">
                <a16:creationId xmlns:a16="http://schemas.microsoft.com/office/drawing/2014/main" id="{9E3620EC-CBD7-42D3-B58C-6DD45E41EC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9873" y="-51237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3" name="Picture 2" descr="C:\Users\John\AppData\Local\Microsoft\Windows\INetCache\IE\OR78G3LH\tree-oak400px[1].png">
            <a:extLst>
              <a:ext uri="{FF2B5EF4-FFF2-40B4-BE49-F238E27FC236}">
                <a16:creationId xmlns:a16="http://schemas.microsoft.com/office/drawing/2014/main" id="{E6AAAEA3-931A-4D4F-A3B0-DC209C1BF5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2571" y="-40469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4" name="Picture 2" descr="C:\Users\John\AppData\Local\Microsoft\Windows\INetCache\IE\OR78G3LH\tree-oak400px[1].png">
            <a:extLst>
              <a:ext uri="{FF2B5EF4-FFF2-40B4-BE49-F238E27FC236}">
                <a16:creationId xmlns:a16="http://schemas.microsoft.com/office/drawing/2014/main" id="{E1B99E9E-4A2E-404C-BB81-2F1EAF8DC1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564633" y="-46223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5" name="Picture 2" descr="C:\Users\John\AppData\Local\Microsoft\Windows\INetCache\IE\OR78G3LH\tree-oak400px[1].png">
            <a:extLst>
              <a:ext uri="{FF2B5EF4-FFF2-40B4-BE49-F238E27FC236}">
                <a16:creationId xmlns:a16="http://schemas.microsoft.com/office/drawing/2014/main" id="{00C00477-5968-4660-98C9-C3B9A3BEC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703" y="-604845"/>
            <a:ext cx="566176"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6" name="Picture 2" descr="C:\Users\John\AppData\Local\Microsoft\Windows\INetCache\IE\OR78G3LH\tree-oak400px[1].png">
            <a:extLst>
              <a:ext uri="{FF2B5EF4-FFF2-40B4-BE49-F238E27FC236}">
                <a16:creationId xmlns:a16="http://schemas.microsoft.com/office/drawing/2014/main" id="{94A54201-34B9-41FB-B65B-A3A99C7A37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401" y="-497160"/>
            <a:ext cx="469757"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7" name="Picture 2" descr="C:\Users\John\AppData\Local\Microsoft\Windows\INetCache\IE\OR78G3LH\tree-oak400px[1].png">
            <a:extLst>
              <a:ext uri="{FF2B5EF4-FFF2-40B4-BE49-F238E27FC236}">
                <a16:creationId xmlns:a16="http://schemas.microsoft.com/office/drawing/2014/main" id="{CDA9E3BE-B33A-465E-AD57-1A44BF019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28463" y="-554707"/>
            <a:ext cx="660425" cy="87169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8" name="Picture 2" descr="C:\Users\John\AppData\Local\Microsoft\Windows\INetCache\IE\OR78G3LH\tree-oak400px[1].png">
            <a:extLst>
              <a:ext uri="{FF2B5EF4-FFF2-40B4-BE49-F238E27FC236}">
                <a16:creationId xmlns:a16="http://schemas.microsoft.com/office/drawing/2014/main" id="{78CF15FD-4242-4CB8-BDB0-5EE6DE4C61A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276067" y="-730075"/>
            <a:ext cx="413019" cy="1060275"/>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1" name="Picture 2" descr="C:\Users\John\AppData\Local\Microsoft\Windows\INetCache\IE\OR78G3LH\tree-oak400px[1].png">
            <a:extLst>
              <a:ext uri="{FF2B5EF4-FFF2-40B4-BE49-F238E27FC236}">
                <a16:creationId xmlns:a16="http://schemas.microsoft.com/office/drawing/2014/main" id="{24257A4B-7583-4A94-8ECA-11EE0F14C1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412803" y="222985"/>
            <a:ext cx="497739"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John\AppData\Local\Microsoft\Windows\INetCache\IE\OR78G3LH\tree-oak400px[1].png">
            <a:extLst>
              <a:ext uri="{FF2B5EF4-FFF2-40B4-BE49-F238E27FC236}">
                <a16:creationId xmlns:a16="http://schemas.microsoft.com/office/drawing/2014/main" id="{897DE9B7-A6F7-465F-9272-7590EEB3334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597" y="233330"/>
            <a:ext cx="62469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2" name="Picture 2" descr="C:\Users\John\AppData\Local\Microsoft\Windows\INetCache\IE\OR78G3LH\tree-oak400px[1].png">
            <a:extLst>
              <a:ext uri="{FF2B5EF4-FFF2-40B4-BE49-F238E27FC236}">
                <a16:creationId xmlns:a16="http://schemas.microsoft.com/office/drawing/2014/main" id="{B858DDE9-9DDD-4251-B3E1-7A8BDD90E7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3385" y="958426"/>
            <a:ext cx="476778" cy="12239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4" name="Picture 2" descr="C:\Users\John\AppData\Local\Microsoft\Windows\INetCache\IE\OR78G3LH\tree-oak400px[1].png">
            <a:extLst>
              <a:ext uri="{FF2B5EF4-FFF2-40B4-BE49-F238E27FC236}">
                <a16:creationId xmlns:a16="http://schemas.microsoft.com/office/drawing/2014/main" id="{3A63FCB1-1B92-45D4-A9DD-3458A3E669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55" y="-168997"/>
            <a:ext cx="533442" cy="127776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A4ECF104-AFA5-4CD9-BE14-4B0D2921874F}"/>
              </a:ext>
            </a:extLst>
          </p:cNvPr>
          <p:cNvPicPr>
            <a:picLocks noChangeAspect="1"/>
          </p:cNvPicPr>
          <p:nvPr/>
        </p:nvPicPr>
        <p:blipFill>
          <a:blip r:embed="rId3"/>
          <a:stretch>
            <a:fillRect/>
          </a:stretch>
        </p:blipFill>
        <p:spPr>
          <a:xfrm>
            <a:off x="2049823" y="670288"/>
            <a:ext cx="3576667" cy="552892"/>
          </a:xfrm>
          <a:prstGeom prst="rect">
            <a:avLst/>
          </a:prstGeom>
        </p:spPr>
      </p:pic>
      <p:grpSp>
        <p:nvGrpSpPr>
          <p:cNvPr id="26" name="Group 25">
            <a:extLst>
              <a:ext uri="{FF2B5EF4-FFF2-40B4-BE49-F238E27FC236}">
                <a16:creationId xmlns:a16="http://schemas.microsoft.com/office/drawing/2014/main" id="{16C7E803-0DC8-4EFB-85B5-B52E7CE9DEF1}"/>
              </a:ext>
            </a:extLst>
          </p:cNvPr>
          <p:cNvGrpSpPr/>
          <p:nvPr/>
        </p:nvGrpSpPr>
        <p:grpSpPr>
          <a:xfrm>
            <a:off x="3859738" y="473422"/>
            <a:ext cx="114300" cy="444532"/>
            <a:chOff x="6175687" y="5130800"/>
            <a:chExt cx="279189" cy="1066800"/>
          </a:xfrm>
        </p:grpSpPr>
        <p:cxnSp>
          <p:nvCxnSpPr>
            <p:cNvPr id="27" name="Straight Connector 26">
              <a:extLst>
                <a:ext uri="{FF2B5EF4-FFF2-40B4-BE49-F238E27FC236}">
                  <a16:creationId xmlns:a16="http://schemas.microsoft.com/office/drawing/2014/main" id="{3466D319-9DE0-4ED9-A4AD-9824D7629AB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Isosceles Triangle 27">
              <a:extLst>
                <a:ext uri="{FF2B5EF4-FFF2-40B4-BE49-F238E27FC236}">
                  <a16:creationId xmlns:a16="http://schemas.microsoft.com/office/drawing/2014/main" id="{5C25CFC5-6DB2-4E36-BC70-4B32FB96A961}"/>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05885E5B-F565-4C4C-B462-72F261DD4582}"/>
              </a:ext>
            </a:extLst>
          </p:cNvPr>
          <p:cNvPicPr>
            <a:picLocks noChangeAspect="1"/>
          </p:cNvPicPr>
          <p:nvPr/>
        </p:nvPicPr>
        <p:blipFill rotWithShape="1">
          <a:blip r:embed="rId4"/>
          <a:srcRect b="51848"/>
          <a:stretch/>
        </p:blipFill>
        <p:spPr>
          <a:xfrm>
            <a:off x="0" y="9141793"/>
            <a:ext cx="6858000" cy="748519"/>
          </a:xfrm>
          <a:prstGeom prst="rect">
            <a:avLst/>
          </a:prstGeom>
        </p:spPr>
      </p:pic>
      <p:pic>
        <p:nvPicPr>
          <p:cNvPr id="36" name="Picture 35">
            <a:extLst>
              <a:ext uri="{FF2B5EF4-FFF2-40B4-BE49-F238E27FC236}">
                <a16:creationId xmlns:a16="http://schemas.microsoft.com/office/drawing/2014/main" id="{3D327800-AACB-4625-B2D4-324140F6D4A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37" name="Rectangle 36">
            <a:extLst>
              <a:ext uri="{FF2B5EF4-FFF2-40B4-BE49-F238E27FC236}">
                <a16:creationId xmlns:a16="http://schemas.microsoft.com/office/drawing/2014/main" id="{DCB6F313-B724-4FB2-9DE7-BAF55140D25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48DE94EB-C24C-400E-8634-989B8A327EEC}"/>
              </a:ext>
            </a:extLst>
          </p:cNvPr>
          <p:cNvSpPr/>
          <p:nvPr/>
        </p:nvSpPr>
        <p:spPr>
          <a:xfrm>
            <a:off x="6419585" y="8660134"/>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6ACD397A-B8CA-4D36-9140-5BD8EB379A89}"/>
              </a:ext>
            </a:extLst>
          </p:cNvPr>
          <p:cNvGrpSpPr/>
          <p:nvPr/>
        </p:nvGrpSpPr>
        <p:grpSpPr>
          <a:xfrm>
            <a:off x="-353914" y="1389471"/>
            <a:ext cx="7751000" cy="4415602"/>
            <a:chOff x="-353914" y="1389471"/>
            <a:chExt cx="7751000" cy="4415602"/>
          </a:xfrm>
        </p:grpSpPr>
        <p:pic>
          <p:nvPicPr>
            <p:cNvPr id="42" name="Picture 2" descr="C:\Users\John\AppData\Local\Microsoft\Windows\INetCache\IE\OR78G3LH\tree-oak400px[1].png">
              <a:extLst>
                <a:ext uri="{FF2B5EF4-FFF2-40B4-BE49-F238E27FC236}">
                  <a16:creationId xmlns:a16="http://schemas.microsoft.com/office/drawing/2014/main" id="{7512F4F6-ED3B-4420-9C5C-D2B6F3682B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76" y="1389471"/>
              <a:ext cx="938150" cy="2118528"/>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DDE158EF-ECA1-495E-9CBC-EC35772611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881" y="1816653"/>
              <a:ext cx="1093697" cy="246978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96590AF9-2E11-412A-8212-0363304359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53914" y="2670130"/>
              <a:ext cx="1082643" cy="277929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56EB9755-2F32-4869-A0B4-A741619A69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8778" y="1683638"/>
              <a:ext cx="829162" cy="3071629"/>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F3430E29-9A05-45FE-8BDC-1B534B780C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0096" y="3075337"/>
              <a:ext cx="1546990" cy="272973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B9E79015-EEC0-4F45-A459-F22FDCA4F19A}"/>
              </a:ext>
            </a:extLst>
          </p:cNvPr>
          <p:cNvGrpSpPr/>
          <p:nvPr/>
        </p:nvGrpSpPr>
        <p:grpSpPr>
          <a:xfrm>
            <a:off x="-96036" y="-1551"/>
            <a:ext cx="2072440" cy="1832035"/>
            <a:chOff x="-70356" y="2168452"/>
            <a:chExt cx="2072440" cy="1832035"/>
          </a:xfrm>
        </p:grpSpPr>
        <p:sp>
          <p:nvSpPr>
            <p:cNvPr id="56" name="Rectangle 55">
              <a:extLst>
                <a:ext uri="{FF2B5EF4-FFF2-40B4-BE49-F238E27FC236}">
                  <a16:creationId xmlns:a16="http://schemas.microsoft.com/office/drawing/2014/main" id="{B7B71D00-33AA-4002-A7A4-2C36EEC6B16C}"/>
                </a:ext>
              </a:extLst>
            </p:cNvPr>
            <p:cNvSpPr/>
            <p:nvPr/>
          </p:nvSpPr>
          <p:spPr>
            <a:xfrm>
              <a:off x="0" y="2168452"/>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4CF8BE0E-D907-4F2E-900A-BA28752E35E5}"/>
                </a:ext>
              </a:extLst>
            </p:cNvPr>
            <p:cNvSpPr txBox="1"/>
            <p:nvPr/>
          </p:nvSpPr>
          <p:spPr>
            <a:xfrm>
              <a:off x="-70356" y="2204507"/>
              <a:ext cx="2055301" cy="1754326"/>
            </a:xfrm>
            <a:prstGeom prst="rect">
              <a:avLst/>
            </a:prstGeom>
            <a:noFill/>
          </p:spPr>
          <p:txBody>
            <a:bodyPr wrap="square" rtlCol="0">
              <a:spAutoFit/>
            </a:bodyPr>
            <a:lstStyle/>
            <a:p>
              <a:pPr algn="ctr"/>
              <a:r>
                <a:rPr lang="en-GB" sz="3600" b="1" u="sng" dirty="0">
                  <a:solidFill>
                    <a:srgbClr val="FFFF00"/>
                  </a:solidFill>
                </a:rPr>
                <a:t>Target 5</a:t>
              </a:r>
              <a:endParaRPr lang="en-GB" dirty="0">
                <a:solidFill>
                  <a:srgbClr val="FFFF00"/>
                </a:solidFill>
              </a:endParaRPr>
            </a:p>
            <a:p>
              <a:pPr algn="ctr"/>
              <a:r>
                <a:rPr lang="en-GB" sz="2400" b="1" dirty="0">
                  <a:solidFill>
                    <a:srgbClr val="FFFF00"/>
                  </a:solidFill>
                </a:rPr>
                <a:t>260 yards</a:t>
              </a:r>
            </a:p>
            <a:p>
              <a:pPr algn="ctr"/>
              <a:r>
                <a:rPr lang="en-GB" sz="2400" b="1" dirty="0">
                  <a:solidFill>
                    <a:srgbClr val="FFFF00"/>
                  </a:solidFill>
                </a:rPr>
                <a:t>(238</a:t>
              </a:r>
              <a:r>
                <a:rPr lang="en-GB" sz="2400" dirty="0">
                  <a:solidFill>
                    <a:srgbClr val="FFFF00"/>
                  </a:solidFill>
                </a:rPr>
                <a:t> </a:t>
              </a:r>
              <a:r>
                <a:rPr lang="en-GB" sz="2400" b="1" dirty="0">
                  <a:solidFill>
                    <a:srgbClr val="FFFF00"/>
                  </a:solidFill>
                </a:rPr>
                <a:t>metres)</a:t>
              </a:r>
            </a:p>
            <a:p>
              <a:pPr algn="ctr"/>
              <a:r>
                <a:rPr lang="en-GB" sz="2400" b="1" dirty="0">
                  <a:solidFill>
                    <a:srgbClr val="FFFF00"/>
                  </a:solidFill>
                </a:rPr>
                <a:t>to centre</a:t>
              </a:r>
              <a:endParaRPr lang="en-US" sz="2400" b="1" dirty="0">
                <a:solidFill>
                  <a:srgbClr val="FFFF00"/>
                </a:solidFill>
              </a:endParaRPr>
            </a:p>
          </p:txBody>
        </p:sp>
      </p:grpSp>
      <p:grpSp>
        <p:nvGrpSpPr>
          <p:cNvPr id="58" name="Group 57">
            <a:extLst>
              <a:ext uri="{FF2B5EF4-FFF2-40B4-BE49-F238E27FC236}">
                <a16:creationId xmlns:a16="http://schemas.microsoft.com/office/drawing/2014/main" id="{77C7FF60-0E2C-4D65-904D-81D94D0C5B69}"/>
              </a:ext>
            </a:extLst>
          </p:cNvPr>
          <p:cNvGrpSpPr/>
          <p:nvPr/>
        </p:nvGrpSpPr>
        <p:grpSpPr>
          <a:xfrm>
            <a:off x="5786236" y="-1551"/>
            <a:ext cx="1124306" cy="1832035"/>
            <a:chOff x="5770199" y="2126798"/>
            <a:chExt cx="1124306" cy="1832035"/>
          </a:xfrm>
        </p:grpSpPr>
        <p:sp>
          <p:nvSpPr>
            <p:cNvPr id="59" name="Rectangle 58">
              <a:extLst>
                <a:ext uri="{FF2B5EF4-FFF2-40B4-BE49-F238E27FC236}">
                  <a16:creationId xmlns:a16="http://schemas.microsoft.com/office/drawing/2014/main" id="{1457ACCB-3C39-4471-A6BB-93DE332DDDF9}"/>
                </a:ext>
              </a:extLst>
            </p:cNvPr>
            <p:cNvSpPr/>
            <p:nvPr/>
          </p:nvSpPr>
          <p:spPr>
            <a:xfrm>
              <a:off x="5770199" y="2126798"/>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074701ED-66E3-4BCA-B832-C5AB3EFC2A39}"/>
                </a:ext>
              </a:extLst>
            </p:cNvPr>
            <p:cNvSpPr txBox="1"/>
            <p:nvPr/>
          </p:nvSpPr>
          <p:spPr>
            <a:xfrm>
              <a:off x="5770199" y="3364690"/>
              <a:ext cx="1124306" cy="369332"/>
            </a:xfrm>
            <a:prstGeom prst="rect">
              <a:avLst/>
            </a:prstGeom>
            <a:noFill/>
          </p:spPr>
          <p:txBody>
            <a:bodyPr wrap="square" rtlCol="0">
              <a:spAutoFit/>
            </a:bodyPr>
            <a:lstStyle/>
            <a:p>
              <a:pPr algn="ctr"/>
              <a:r>
                <a:rPr lang="en-GB" dirty="0">
                  <a:solidFill>
                    <a:srgbClr val="FFFF00"/>
                  </a:solidFill>
                </a:rPr>
                <a:t>11 mph</a:t>
              </a:r>
              <a:endParaRPr lang="en-US" dirty="0">
                <a:solidFill>
                  <a:srgbClr val="FFFF00"/>
                </a:solidFill>
              </a:endParaRPr>
            </a:p>
          </p:txBody>
        </p:sp>
        <p:sp>
          <p:nvSpPr>
            <p:cNvPr id="61" name="TextBox 60">
              <a:extLst>
                <a:ext uri="{FF2B5EF4-FFF2-40B4-BE49-F238E27FC236}">
                  <a16:creationId xmlns:a16="http://schemas.microsoft.com/office/drawing/2014/main" id="{7894CA5E-EE09-4C05-8059-0AD92EE91664}"/>
                </a:ext>
              </a:extLst>
            </p:cNvPr>
            <p:cNvSpPr txBox="1"/>
            <p:nvPr/>
          </p:nvSpPr>
          <p:spPr>
            <a:xfrm>
              <a:off x="5850603" y="2330221"/>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2" name="Arrow: Left 61">
              <a:extLst>
                <a:ext uri="{FF2B5EF4-FFF2-40B4-BE49-F238E27FC236}">
                  <a16:creationId xmlns:a16="http://schemas.microsoft.com/office/drawing/2014/main" id="{E2EE40BB-90F4-4163-B70D-668B2E977851}"/>
                </a:ext>
              </a:extLst>
            </p:cNvPr>
            <p:cNvSpPr/>
            <p:nvPr/>
          </p:nvSpPr>
          <p:spPr>
            <a:xfrm rot="4049675">
              <a:off x="6098324" y="2889072"/>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Rectangle: Beveled 46">
            <a:extLst>
              <a:ext uri="{FF2B5EF4-FFF2-40B4-BE49-F238E27FC236}">
                <a16:creationId xmlns:a16="http://schemas.microsoft.com/office/drawing/2014/main" id="{6E951726-C760-476D-BE88-F8E9FFB1E600}"/>
              </a:ext>
            </a:extLst>
          </p:cNvPr>
          <p:cNvSpPr/>
          <p:nvPr/>
        </p:nvSpPr>
        <p:spPr>
          <a:xfrm>
            <a:off x="825283" y="8014653"/>
            <a:ext cx="1305237" cy="1053549"/>
          </a:xfrm>
          <a:prstGeom prst="bevel">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B0BD8D0E-B3B4-44FA-8A46-87F2BB966A77}"/>
              </a:ext>
            </a:extLst>
          </p:cNvPr>
          <p:cNvSpPr txBox="1"/>
          <p:nvPr/>
        </p:nvSpPr>
        <p:spPr>
          <a:xfrm>
            <a:off x="976235" y="8199144"/>
            <a:ext cx="1003332" cy="659167"/>
          </a:xfrm>
          <a:prstGeom prst="rect">
            <a:avLst/>
          </a:prstGeom>
          <a:solidFill>
            <a:schemeClr val="bg2"/>
          </a:solidFill>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49" name="TextBox 48">
            <a:extLst>
              <a:ext uri="{FF2B5EF4-FFF2-40B4-BE49-F238E27FC236}">
                <a16:creationId xmlns:a16="http://schemas.microsoft.com/office/drawing/2014/main" id="{51032746-33A3-4E48-B09B-59271BE8C359}"/>
              </a:ext>
            </a:extLst>
          </p:cNvPr>
          <p:cNvSpPr txBox="1"/>
          <p:nvPr/>
        </p:nvSpPr>
        <p:spPr>
          <a:xfrm>
            <a:off x="830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0" name="Group 49">
            <a:extLst>
              <a:ext uri="{FF2B5EF4-FFF2-40B4-BE49-F238E27FC236}">
                <a16:creationId xmlns:a16="http://schemas.microsoft.com/office/drawing/2014/main" id="{E2EC7E6C-A17D-4B0A-B5F2-88B789B633C3}"/>
              </a:ext>
            </a:extLst>
          </p:cNvPr>
          <p:cNvGrpSpPr/>
          <p:nvPr/>
        </p:nvGrpSpPr>
        <p:grpSpPr>
          <a:xfrm>
            <a:off x="4198370" y="277163"/>
            <a:ext cx="114300" cy="444532"/>
            <a:chOff x="6175687" y="5130800"/>
            <a:chExt cx="279189" cy="1066800"/>
          </a:xfrm>
        </p:grpSpPr>
        <p:cxnSp>
          <p:nvCxnSpPr>
            <p:cNvPr id="51" name="Straight Connector 50">
              <a:extLst>
                <a:ext uri="{FF2B5EF4-FFF2-40B4-BE49-F238E27FC236}">
                  <a16:creationId xmlns:a16="http://schemas.microsoft.com/office/drawing/2014/main" id="{6E244216-391D-463B-B25B-B69D30A20171}"/>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Isosceles Triangle 51">
              <a:extLst>
                <a:ext uri="{FF2B5EF4-FFF2-40B4-BE49-F238E27FC236}">
                  <a16:creationId xmlns:a16="http://schemas.microsoft.com/office/drawing/2014/main" id="{C41EACA7-E53B-4887-818C-AD733BD26C31}"/>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Picture 52">
            <a:extLst>
              <a:ext uri="{FF2B5EF4-FFF2-40B4-BE49-F238E27FC236}">
                <a16:creationId xmlns:a16="http://schemas.microsoft.com/office/drawing/2014/main" id="{36E52738-5363-441A-8324-FB3E16DBC81B}"/>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54" name="Arrow: Right 53">
            <a:hlinkClick r:id="rId9" action="ppaction://hlinksldjump"/>
            <a:extLst>
              <a:ext uri="{FF2B5EF4-FFF2-40B4-BE49-F238E27FC236}">
                <a16:creationId xmlns:a16="http://schemas.microsoft.com/office/drawing/2014/main" id="{3C56CFB5-C1DC-4D50-B3DE-2433810CE08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5310926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12824 -0.91683 " pathEditMode="relative" rAng="0" ptsTypes="AA">
                                          <p:cBhvr>
                                            <p:cTn id="6" dur="2000" fill="hold"/>
                                            <p:tgtEl>
                                              <p:spTgt spid="36"/>
                                            </p:tgtEl>
                                            <p:attrNameLst>
                                              <p:attrName>ppt_x</p:attrName>
                                              <p:attrName>ppt_y</p:attrName>
                                            </p:attrNameLst>
                                          </p:cBhvr>
                                          <p:rCtr x="6412" y="-45849"/>
                                        </p:animMotion>
                                      </p:childTnLst>
                                    </p:cTn>
                                  </p:par>
                                </p:childTnLst>
                              </p:cTn>
                            </p:par>
                            <p:par>
                              <p:cTn id="7" fill="hold">
                                <p:stCondLst>
                                  <p:cond delay="2000"/>
                                </p:stCondLst>
                                <p:childTnLst>
                                  <p:par>
                                    <p:cTn id="8" presetID="42" presetClass="path" presetSubtype="0" accel="14000" fill="hold" nodeType="afterEffect" p14:presetBounceEnd="16000">
                                      <p:stCondLst>
                                        <p:cond delay="0"/>
                                      </p:stCondLst>
                                      <p:childTnLst>
                                        <p:animMotion origin="layout" path="M 0.12824 -0.91683 L 0.07754 -0.88029 " pathEditMode="relative" rAng="0" ptsTypes="AA" p14:bounceEnd="16000">
                                          <p:cBhvr>
                                            <p:cTn id="9" dur="2000" fill="hold"/>
                                            <p:tgtEl>
                                              <p:spTgt spid="36"/>
                                            </p:tgtEl>
                                            <p:attrNameLst>
                                              <p:attrName>ppt_x</p:attrName>
                                              <p:attrName>ppt_y</p:attrName>
                                            </p:attrNameLst>
                                          </p:cBhvr>
                                          <p:rCtr x="-2361" y="131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par>
                                    <p:cTn id="12" presetID="0" presetClass="path" presetSubtype="0" accel="50000" decel="50000" fill="hold" nodeType="withEffect">
                                      <p:stCondLst>
                                        <p:cond delay="1600"/>
                                      </p:stCondLst>
                                      <p:childTnLst>
                                        <p:animMotion origin="layout" path="M 0.07755 -0.88141 L 0.07755 -0.88125 C 0.06297 -0.88414 0.06204 -0.88366 0.05255 -0.88718 C 0.05162 -0.8875 0.05093 -0.88782 0.05047 -0.88814 L 0.05047 -0.88798 " pathEditMode="relative" rAng="0" ptsTypes="AAAAA">
                                          <p:cBhvr>
                                            <p:cTn id="13" dur="2000" fill="hold"/>
                                            <p:tgtEl>
                                              <p:spTgt spid="36"/>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childTnLst>
                              </p:cTn>
                            </p:par>
                            <p:par>
                              <p:cTn id="21" fill="hold">
                                <p:stCondLst>
                                  <p:cond delay="6600"/>
                                </p:stCondLst>
                                <p:childTnLst>
                                  <p:par>
                                    <p:cTn id="22" presetID="12" presetClass="entr" presetSubtype="4" fill="hold" nodeType="after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p:tgtEl>
                                              <p:spTgt spid="50"/>
                                            </p:tgtEl>
                                            <p:attrNameLst>
                                              <p:attrName>ppt_y</p:attrName>
                                            </p:attrNameLst>
                                          </p:cBhvr>
                                          <p:tavLst>
                                            <p:tav tm="0">
                                              <p:val>
                                                <p:strVal val="#ppt_y+#ppt_h*1.125000"/>
                                              </p:val>
                                            </p:tav>
                                            <p:tav tm="100000">
                                              <p:val>
                                                <p:strVal val="#ppt_y"/>
                                              </p:val>
                                            </p:tav>
                                          </p:tavLst>
                                        </p:anim>
                                        <p:animEffect transition="in" filter="wipe(up)">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41000" fill="hold" nodeType="withEffect">
                                      <p:stCondLst>
                                        <p:cond delay="0"/>
                                      </p:stCondLst>
                                      <p:childTnLst>
                                        <p:animMotion origin="layout" path="M -2.22222E-6 2.30769E-6 L 0.12824 -0.91683 " pathEditMode="relative" rAng="0" ptsTypes="AA">
                                          <p:cBhvr>
                                            <p:cTn id="6" dur="2000" fill="hold"/>
                                            <p:tgtEl>
                                              <p:spTgt spid="36"/>
                                            </p:tgtEl>
                                            <p:attrNameLst>
                                              <p:attrName>ppt_x</p:attrName>
                                              <p:attrName>ppt_y</p:attrName>
                                            </p:attrNameLst>
                                          </p:cBhvr>
                                          <p:rCtr x="6412" y="-45849"/>
                                        </p:animMotion>
                                      </p:childTnLst>
                                    </p:cTn>
                                  </p:par>
                                </p:childTnLst>
                              </p:cTn>
                            </p:par>
                            <p:par>
                              <p:cTn id="7" fill="hold">
                                <p:stCondLst>
                                  <p:cond delay="2000"/>
                                </p:stCondLst>
                                <p:childTnLst>
                                  <p:par>
                                    <p:cTn id="8" presetID="42" presetClass="path" presetSubtype="0" accel="14000" fill="hold" nodeType="afterEffect">
                                      <p:stCondLst>
                                        <p:cond delay="0"/>
                                      </p:stCondLst>
                                      <p:childTnLst>
                                        <p:animMotion origin="layout" path="M 0.12824 -0.91683 L 0.07754 -0.88029 " pathEditMode="relative" rAng="0" ptsTypes="AA">
                                          <p:cBhvr>
                                            <p:cTn id="9" dur="2000" fill="hold"/>
                                            <p:tgtEl>
                                              <p:spTgt spid="36"/>
                                            </p:tgtEl>
                                            <p:attrNameLst>
                                              <p:attrName>ppt_x</p:attrName>
                                              <p:attrName>ppt_y</p:attrName>
                                            </p:attrNameLst>
                                          </p:cBhvr>
                                          <p:rCtr x="-2361" y="1314"/>
                                        </p:animMotion>
                                      </p:childTnLst>
                                    </p:cTn>
                                  </p:par>
                                  <p:par>
                                    <p:cTn id="10" presetID="6" presetClass="emph" presetSubtype="0" fill="hold" nodeType="withEffect">
                                      <p:stCondLst>
                                        <p:cond delay="0"/>
                                      </p:stCondLst>
                                      <p:childTnLst>
                                        <p:animScale>
                                          <p:cBhvr>
                                            <p:cTn id="11" dur="2000" fill="hold"/>
                                            <p:tgtEl>
                                              <p:spTgt spid="36"/>
                                            </p:tgtEl>
                                          </p:cBhvr>
                                          <p:by x="50000" y="50000"/>
                                        </p:animScale>
                                      </p:childTnLst>
                                    </p:cTn>
                                  </p:par>
                                  <p:par>
                                    <p:cTn id="12" presetID="0" presetClass="path" presetSubtype="0" accel="50000" decel="50000" fill="hold" nodeType="withEffect">
                                      <p:stCondLst>
                                        <p:cond delay="1600"/>
                                      </p:stCondLst>
                                      <p:childTnLst>
                                        <p:animMotion origin="layout" path="M 0.07755 -0.88141 L 0.07755 -0.88125 C 0.06297 -0.88414 0.06204 -0.88366 0.05255 -0.88718 C 0.05162 -0.8875 0.05093 -0.88782 0.05047 -0.88814 L 0.05047 -0.88798 " pathEditMode="relative" rAng="0" ptsTypes="AAAAA">
                                          <p:cBhvr>
                                            <p:cTn id="13" dur="2000" fill="hold"/>
                                            <p:tgtEl>
                                              <p:spTgt spid="36"/>
                                            </p:tgtEl>
                                            <p:attrNameLst>
                                              <p:attrName>ppt_x</p:attrName>
                                              <p:attrName>ppt_y</p:attrName>
                                            </p:attrNameLst>
                                          </p:cBhvr>
                                          <p:rCtr x="-1366" y="-337"/>
                                        </p:animMotion>
                                      </p:childTnLst>
                                    </p:cTn>
                                  </p:par>
                                </p:childTnLst>
                              </p:cTn>
                            </p:par>
                            <p:par>
                              <p:cTn id="14" fill="hold">
                                <p:stCondLst>
                                  <p:cond delay="5600"/>
                                </p:stCondLst>
                                <p:childTnLst>
                                  <p:par>
                                    <p:cTn id="15" presetID="1"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2" presetClass="entr" presetSubtype="1"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000"/>
                                            <p:tgtEl>
                                              <p:spTgt spid="48"/>
                                            </p:tgtEl>
                                            <p:attrNameLst>
                                              <p:attrName>ppt_y</p:attrName>
                                            </p:attrNameLst>
                                          </p:cBhvr>
                                          <p:tavLst>
                                            <p:tav tm="0">
                                              <p:val>
                                                <p:strVal val="#ppt_y-#ppt_h*1.125000"/>
                                              </p:val>
                                            </p:tav>
                                            <p:tav tm="100000">
                                              <p:val>
                                                <p:strVal val="#ppt_y"/>
                                              </p:val>
                                            </p:tav>
                                          </p:tavLst>
                                        </p:anim>
                                        <p:animEffect transition="in" filter="wipe(down)">
                                          <p:cBhvr>
                                            <p:cTn id="20" dur="1000"/>
                                            <p:tgtEl>
                                              <p:spTgt spid="48"/>
                                            </p:tgtEl>
                                          </p:cBhvr>
                                        </p:animEffect>
                                      </p:childTnLst>
                                    </p:cTn>
                                  </p:par>
                                </p:childTnLst>
                              </p:cTn>
                            </p:par>
                            <p:par>
                              <p:cTn id="21" fill="hold">
                                <p:stCondLst>
                                  <p:cond delay="6600"/>
                                </p:stCondLst>
                                <p:childTnLst>
                                  <p:par>
                                    <p:cTn id="22" presetID="12" presetClass="entr" presetSubtype="4" fill="hold" nodeType="afterEffect">
                                      <p:stCondLst>
                                        <p:cond delay="50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p:tgtEl>
                                              <p:spTgt spid="50"/>
                                            </p:tgtEl>
                                            <p:attrNameLst>
                                              <p:attrName>ppt_y</p:attrName>
                                            </p:attrNameLst>
                                          </p:cBhvr>
                                          <p:tavLst>
                                            <p:tav tm="0">
                                              <p:val>
                                                <p:strVal val="#ppt_y+#ppt_h*1.125000"/>
                                              </p:val>
                                            </p:tav>
                                            <p:tav tm="100000">
                                              <p:val>
                                                <p:strVal val="#ppt_y"/>
                                              </p:val>
                                            </p:tav>
                                          </p:tavLst>
                                        </p:anim>
                                        <p:animEffect transition="in" filter="wipe(up)">
                                          <p:cBhvr>
                                            <p:cTn id="25" dur="500"/>
                                            <p:tgtEl>
                                              <p:spTgt spid="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4" grpId="0" animBg="1"/>
        </p:bldLst>
      </p:timing>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Folded Corner 77">
            <a:extLst>
              <a:ext uri="{FF2B5EF4-FFF2-40B4-BE49-F238E27FC236}">
                <a16:creationId xmlns:a16="http://schemas.microsoft.com/office/drawing/2014/main" id="{7EC0B0D3-186E-471D-9254-2E12B7C49296}"/>
              </a:ext>
            </a:extLst>
          </p:cNvPr>
          <p:cNvSpPr/>
          <p:nvPr/>
        </p:nvSpPr>
        <p:spPr>
          <a:xfrm>
            <a:off x="241300" y="698500"/>
            <a:ext cx="5245100" cy="7264400"/>
          </a:xfrm>
          <a:prstGeom prst="foldedCorner">
            <a:avLst>
              <a:gd name="adj" fmla="val 12067"/>
            </a:avLst>
          </a:prstGeom>
          <a:solidFill>
            <a:srgbClr val="FFFF99"/>
          </a:solidFill>
          <a:ln>
            <a:solidFill>
              <a:schemeClr val="accent4">
                <a:lumMod val="75000"/>
              </a:schemeClr>
            </a:solidFill>
          </a:ln>
          <a:effectLst>
            <a:outerShdw blurRad="152400" dist="381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70E97165-DF12-4D37-89E2-30806BE8064B}"/>
              </a:ext>
            </a:extLst>
          </p:cNvPr>
          <p:cNvGraphicFramePr>
            <a:graphicFrameLocks noGrp="1"/>
          </p:cNvGraphicFramePr>
          <p:nvPr>
            <p:extLst>
              <p:ext uri="{D42A27DB-BD31-4B8C-83A1-F6EECF244321}">
                <p14:modId xmlns:p14="http://schemas.microsoft.com/office/powerpoint/2010/main" val="3723538442"/>
              </p:ext>
            </p:extLst>
          </p:nvPr>
        </p:nvGraphicFramePr>
        <p:xfrm>
          <a:off x="317500" y="2120900"/>
          <a:ext cx="5041902" cy="4855026"/>
        </p:xfrm>
        <a:graphic>
          <a:graphicData uri="http://schemas.openxmlformats.org/drawingml/2006/table">
            <a:tbl>
              <a:tblPr firstRow="1" bandRow="1">
                <a:tableStyleId>{5C22544A-7EE6-4342-B048-85BDC9FD1C3A}</a:tableStyleId>
              </a:tblPr>
              <a:tblGrid>
                <a:gridCol w="840317">
                  <a:extLst>
                    <a:ext uri="{9D8B030D-6E8A-4147-A177-3AD203B41FA5}">
                      <a16:colId xmlns:a16="http://schemas.microsoft.com/office/drawing/2014/main" val="1699409573"/>
                    </a:ext>
                  </a:extLst>
                </a:gridCol>
                <a:gridCol w="840317">
                  <a:extLst>
                    <a:ext uri="{9D8B030D-6E8A-4147-A177-3AD203B41FA5}">
                      <a16:colId xmlns:a16="http://schemas.microsoft.com/office/drawing/2014/main" val="486070524"/>
                    </a:ext>
                  </a:extLst>
                </a:gridCol>
                <a:gridCol w="840317">
                  <a:extLst>
                    <a:ext uri="{9D8B030D-6E8A-4147-A177-3AD203B41FA5}">
                      <a16:colId xmlns:a16="http://schemas.microsoft.com/office/drawing/2014/main" val="1177147415"/>
                    </a:ext>
                  </a:extLst>
                </a:gridCol>
                <a:gridCol w="840317">
                  <a:extLst>
                    <a:ext uri="{9D8B030D-6E8A-4147-A177-3AD203B41FA5}">
                      <a16:colId xmlns:a16="http://schemas.microsoft.com/office/drawing/2014/main" val="2977004374"/>
                    </a:ext>
                  </a:extLst>
                </a:gridCol>
                <a:gridCol w="840317">
                  <a:extLst>
                    <a:ext uri="{9D8B030D-6E8A-4147-A177-3AD203B41FA5}">
                      <a16:colId xmlns:a16="http://schemas.microsoft.com/office/drawing/2014/main" val="269564945"/>
                    </a:ext>
                  </a:extLst>
                </a:gridCol>
                <a:gridCol w="840317">
                  <a:extLst>
                    <a:ext uri="{9D8B030D-6E8A-4147-A177-3AD203B41FA5}">
                      <a16:colId xmlns:a16="http://schemas.microsoft.com/office/drawing/2014/main" val="3162321565"/>
                    </a:ext>
                  </a:extLst>
                </a:gridCol>
              </a:tblGrid>
              <a:tr h="809171">
                <a:tc>
                  <a:txBody>
                    <a:bodyPr/>
                    <a:lstStyle/>
                    <a:p>
                      <a:pPr algn="ctr"/>
                      <a:r>
                        <a:rPr lang="en-GB" dirty="0"/>
                        <a:t>TARGET</a:t>
                      </a:r>
                      <a:endParaRPr lang="en-US" dirty="0"/>
                    </a:p>
                  </a:txBody>
                  <a:tcPr anchor="ctr">
                    <a:solidFill>
                      <a:schemeClr val="tx2">
                        <a:lumMod val="60000"/>
                        <a:lumOff val="40000"/>
                      </a:schemeClr>
                    </a:solidFill>
                  </a:tcPr>
                </a:tc>
                <a:tc gridSpan="5">
                  <a:txBody>
                    <a:bodyPr/>
                    <a:lstStyle/>
                    <a:p>
                      <a:pPr algn="ctr"/>
                      <a:r>
                        <a:rPr lang="en-GB" sz="3200" dirty="0"/>
                        <a:t>SCORE</a:t>
                      </a:r>
                      <a:endParaRPr lang="en-US" sz="3200" dirty="0"/>
                    </a:p>
                  </a:txBody>
                  <a:tcPr anchor="ctr"/>
                </a:tc>
                <a:tc hMerge="1">
                  <a:txBody>
                    <a:bodyPr/>
                    <a:lstStyle/>
                    <a:p>
                      <a:pPr algn="ctr"/>
                      <a:endParaRPr lang="en-US" dirty="0"/>
                    </a:p>
                  </a:txBody>
                  <a:tcPr anchor="ct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668227100"/>
                  </a:ext>
                </a:extLst>
              </a:tr>
              <a:tr h="809171">
                <a:tc>
                  <a:txBody>
                    <a:bodyPr/>
                    <a:lstStyle/>
                    <a:p>
                      <a:pPr algn="ctr"/>
                      <a:r>
                        <a:rPr lang="en-GB" sz="2800" dirty="0">
                          <a:solidFill>
                            <a:srgbClr val="FFC000"/>
                          </a:solidFill>
                          <a:latin typeface="Verdana" panose="020B0604030504040204" pitchFamily="34" charset="0"/>
                          <a:ea typeface="Verdana" panose="020B0604030504040204" pitchFamily="34" charset="0"/>
                          <a:cs typeface="Verdana" panose="020B0604030504040204" pitchFamily="34" charset="0"/>
                        </a:rPr>
                        <a:t>1</a:t>
                      </a:r>
                      <a:endPar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60000"/>
                        <a:lumOff val="40000"/>
                      </a:schemeClr>
                    </a:solidFill>
                  </a:tcP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0</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1</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2</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3</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5</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1528728765"/>
                  </a:ext>
                </a:extLst>
              </a:tr>
              <a:tr h="809171">
                <a:tc>
                  <a:txBody>
                    <a:bodyPr/>
                    <a:lstStyle/>
                    <a:p>
                      <a:pPr algn="ctr"/>
                      <a:r>
                        <a:rPr lang="en-GB" sz="2800" dirty="0">
                          <a:solidFill>
                            <a:srgbClr val="FFC000"/>
                          </a:solidFill>
                          <a:latin typeface="Verdana" panose="020B0604030504040204" pitchFamily="34" charset="0"/>
                          <a:ea typeface="Verdana" panose="020B0604030504040204" pitchFamily="34" charset="0"/>
                          <a:cs typeface="Verdana" panose="020B0604030504040204" pitchFamily="34" charset="0"/>
                        </a:rPr>
                        <a:t>2</a:t>
                      </a:r>
                      <a:endPar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60000"/>
                        <a:lumOff val="40000"/>
                      </a:schemeClr>
                    </a:solidFill>
                  </a:tcP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0</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1</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2</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3</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5</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917773362"/>
                  </a:ext>
                </a:extLst>
              </a:tr>
              <a:tr h="809171">
                <a:tc>
                  <a:txBody>
                    <a:bodyPr/>
                    <a:lstStyle/>
                    <a:p>
                      <a:pPr algn="ctr"/>
                      <a:r>
                        <a:rPr lang="en-GB" sz="2800" dirty="0">
                          <a:solidFill>
                            <a:srgbClr val="FFC000"/>
                          </a:solidFill>
                          <a:latin typeface="Verdana" panose="020B0604030504040204" pitchFamily="34" charset="0"/>
                          <a:ea typeface="Verdana" panose="020B0604030504040204" pitchFamily="34" charset="0"/>
                          <a:cs typeface="Verdana" panose="020B0604030504040204" pitchFamily="34" charset="0"/>
                        </a:rPr>
                        <a:t>3</a:t>
                      </a:r>
                      <a:endPar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60000"/>
                        <a:lumOff val="40000"/>
                      </a:schemeClr>
                    </a:solidFill>
                  </a:tcP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0</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1</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2</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3</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5</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79945033"/>
                  </a:ext>
                </a:extLst>
              </a:tr>
              <a:tr h="809171">
                <a:tc>
                  <a:txBody>
                    <a:bodyPr/>
                    <a:lstStyle/>
                    <a:p>
                      <a:pPr algn="ctr"/>
                      <a:r>
                        <a:rPr lang="en-GB" sz="2800" dirty="0">
                          <a:solidFill>
                            <a:srgbClr val="FFC000"/>
                          </a:solidFill>
                          <a:latin typeface="Verdana" panose="020B0604030504040204" pitchFamily="34" charset="0"/>
                          <a:ea typeface="Verdana" panose="020B0604030504040204" pitchFamily="34" charset="0"/>
                          <a:cs typeface="Verdana" panose="020B0604030504040204" pitchFamily="34" charset="0"/>
                        </a:rPr>
                        <a:t>4</a:t>
                      </a:r>
                      <a:endPar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60000"/>
                        <a:lumOff val="40000"/>
                      </a:schemeClr>
                    </a:solidFill>
                  </a:tcP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0</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1</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2</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3</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5</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3778821199"/>
                  </a:ext>
                </a:extLst>
              </a:tr>
              <a:tr h="809171">
                <a:tc>
                  <a:txBody>
                    <a:bodyPr/>
                    <a:lstStyle/>
                    <a:p>
                      <a:pPr algn="ctr"/>
                      <a:r>
                        <a:rPr lang="en-GB" sz="2800" dirty="0">
                          <a:solidFill>
                            <a:srgbClr val="FFC000"/>
                          </a:solidFill>
                          <a:latin typeface="Verdana" panose="020B0604030504040204" pitchFamily="34" charset="0"/>
                          <a:ea typeface="Verdana" panose="020B0604030504040204" pitchFamily="34" charset="0"/>
                          <a:cs typeface="Verdana" panose="020B0604030504040204" pitchFamily="34" charset="0"/>
                        </a:rPr>
                        <a:t>5</a:t>
                      </a:r>
                      <a:endParaRPr lang="en-US" sz="2800" dirty="0">
                        <a:solidFill>
                          <a:srgbClr val="FFC000"/>
                        </a:solidFill>
                        <a:latin typeface="Verdana" panose="020B0604030504040204" pitchFamily="34" charset="0"/>
                        <a:ea typeface="Verdana" panose="020B0604030504040204" pitchFamily="34" charset="0"/>
                        <a:cs typeface="Verdana" panose="020B0604030504040204" pitchFamily="34" charset="0"/>
                      </a:endParaRPr>
                    </a:p>
                  </a:txBody>
                  <a:tcPr anchor="ctr">
                    <a:solidFill>
                      <a:schemeClr val="tx2">
                        <a:lumMod val="60000"/>
                        <a:lumOff val="40000"/>
                      </a:schemeClr>
                    </a:solidFill>
                  </a:tcP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0</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1</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2</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3</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gn="ctr"/>
                      <a:r>
                        <a:rPr lang="en-GB" sz="2800" dirty="0">
                          <a:latin typeface="Verdana" panose="020B0604030504040204" pitchFamily="34" charset="0"/>
                          <a:ea typeface="Verdana" panose="020B0604030504040204" pitchFamily="34" charset="0"/>
                          <a:cs typeface="Verdana" panose="020B0604030504040204" pitchFamily="34" charset="0"/>
                        </a:rPr>
                        <a:t>5</a:t>
                      </a:r>
                      <a:endParaRPr lang="en-US" sz="2800" dirty="0">
                        <a:latin typeface="Verdana" panose="020B0604030504040204" pitchFamily="34" charset="0"/>
                        <a:ea typeface="Verdana" panose="020B0604030504040204" pitchFamily="34" charset="0"/>
                        <a:cs typeface="Verdana" panose="020B0604030504040204" pitchFamily="34" charset="0"/>
                      </a:endParaRPr>
                    </a:p>
                  </a:txBody>
                  <a:tcPr anchor="ctr"/>
                </a:tc>
                <a:extLst>
                  <a:ext uri="{0D108BD9-81ED-4DB2-BD59-A6C34878D82A}">
                    <a16:rowId xmlns:a16="http://schemas.microsoft.com/office/drawing/2014/main" val="584151640"/>
                  </a:ext>
                </a:extLst>
              </a:tr>
            </a:tbl>
          </a:graphicData>
        </a:graphic>
      </p:graphicFrame>
      <p:sp>
        <p:nvSpPr>
          <p:cNvPr id="6" name="Arrow: Pentagon 5">
            <a:hlinkClick r:id="rId2" action="ppaction://hlinksldjump"/>
            <a:extLst>
              <a:ext uri="{FF2B5EF4-FFF2-40B4-BE49-F238E27FC236}">
                <a16:creationId xmlns:a16="http://schemas.microsoft.com/office/drawing/2014/main" id="{4109DA24-1A85-4666-8226-80DC308B06AE}"/>
              </a:ext>
            </a:extLst>
          </p:cNvPr>
          <p:cNvSpPr/>
          <p:nvPr/>
        </p:nvSpPr>
        <p:spPr>
          <a:xfrm>
            <a:off x="5562600" y="3094714"/>
            <a:ext cx="1206500" cy="469900"/>
          </a:xfrm>
          <a:prstGeom prst="homePlate">
            <a:avLst/>
          </a:prstGeom>
          <a:solidFill>
            <a:srgbClr val="FFFF00"/>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6">
                    <a:lumMod val="50000"/>
                  </a:schemeClr>
                </a:solidFill>
              </a:rPr>
              <a:t>NEXT TARGET</a:t>
            </a:r>
            <a:endParaRPr lang="en-US" sz="1200" dirty="0">
              <a:solidFill>
                <a:schemeClr val="accent6">
                  <a:lumMod val="50000"/>
                </a:schemeClr>
              </a:solidFill>
            </a:endParaRPr>
          </a:p>
        </p:txBody>
      </p:sp>
      <p:sp>
        <p:nvSpPr>
          <p:cNvPr id="24" name="Oval 23">
            <a:extLst>
              <a:ext uri="{FF2B5EF4-FFF2-40B4-BE49-F238E27FC236}">
                <a16:creationId xmlns:a16="http://schemas.microsoft.com/office/drawing/2014/main" id="{75FF63C2-925E-434A-8DB8-4DF59EB9CA3F}"/>
              </a:ext>
            </a:extLst>
          </p:cNvPr>
          <p:cNvSpPr/>
          <p:nvPr/>
        </p:nvSpPr>
        <p:spPr>
          <a:xfrm>
            <a:off x="2051052" y="2986764"/>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54CEE24-CBF7-4A9D-876D-F4AB9A1D9783}"/>
              </a:ext>
            </a:extLst>
          </p:cNvPr>
          <p:cNvSpPr/>
          <p:nvPr/>
        </p:nvSpPr>
        <p:spPr>
          <a:xfrm>
            <a:off x="1206501" y="2986764"/>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EA5B170-6B3A-495F-A881-DF44778BBF5F}"/>
              </a:ext>
            </a:extLst>
          </p:cNvPr>
          <p:cNvSpPr/>
          <p:nvPr/>
        </p:nvSpPr>
        <p:spPr>
          <a:xfrm>
            <a:off x="3746506" y="2986764"/>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572AEC43-ACD7-469A-A050-C5ABCD53D695}"/>
              </a:ext>
            </a:extLst>
          </p:cNvPr>
          <p:cNvSpPr/>
          <p:nvPr/>
        </p:nvSpPr>
        <p:spPr>
          <a:xfrm>
            <a:off x="2901952" y="2986764"/>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446C73B-5384-4BB0-85EE-18B008A8FAB7}"/>
              </a:ext>
            </a:extLst>
          </p:cNvPr>
          <p:cNvSpPr/>
          <p:nvPr/>
        </p:nvSpPr>
        <p:spPr>
          <a:xfrm>
            <a:off x="4591053" y="2986764"/>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4633C26-D5AB-4D9D-8183-BE36688EE7A9}"/>
              </a:ext>
            </a:extLst>
          </p:cNvPr>
          <p:cNvSpPr/>
          <p:nvPr/>
        </p:nvSpPr>
        <p:spPr>
          <a:xfrm>
            <a:off x="2051052" y="3825875"/>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DBDF16DA-1727-4F46-B815-93D216149581}"/>
              </a:ext>
            </a:extLst>
          </p:cNvPr>
          <p:cNvSpPr/>
          <p:nvPr/>
        </p:nvSpPr>
        <p:spPr>
          <a:xfrm>
            <a:off x="1206501" y="3825875"/>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E2A1FD5-B4C9-4D93-BC9A-59C1AC4C4D0D}"/>
              </a:ext>
            </a:extLst>
          </p:cNvPr>
          <p:cNvSpPr/>
          <p:nvPr/>
        </p:nvSpPr>
        <p:spPr>
          <a:xfrm>
            <a:off x="3746506" y="3825875"/>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C2DD458-C8C3-4DE7-9466-20A159C16DAF}"/>
              </a:ext>
            </a:extLst>
          </p:cNvPr>
          <p:cNvSpPr/>
          <p:nvPr/>
        </p:nvSpPr>
        <p:spPr>
          <a:xfrm>
            <a:off x="2901952" y="3825875"/>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183ADCF-0F29-4561-82CD-88649076B95E}"/>
              </a:ext>
            </a:extLst>
          </p:cNvPr>
          <p:cNvSpPr/>
          <p:nvPr/>
        </p:nvSpPr>
        <p:spPr>
          <a:xfrm>
            <a:off x="4591053" y="3825875"/>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826B9CF-1FD8-4A6C-88DD-99049A7F3267}"/>
              </a:ext>
            </a:extLst>
          </p:cNvPr>
          <p:cNvSpPr/>
          <p:nvPr/>
        </p:nvSpPr>
        <p:spPr>
          <a:xfrm>
            <a:off x="2051052" y="46164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E3C7490-0682-4350-B03B-9BCBE8C7D4F3}"/>
              </a:ext>
            </a:extLst>
          </p:cNvPr>
          <p:cNvSpPr/>
          <p:nvPr/>
        </p:nvSpPr>
        <p:spPr>
          <a:xfrm>
            <a:off x="1206501" y="4616450"/>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D7EB39D-B106-4835-BF88-40FD1BE76848}"/>
              </a:ext>
            </a:extLst>
          </p:cNvPr>
          <p:cNvSpPr/>
          <p:nvPr/>
        </p:nvSpPr>
        <p:spPr>
          <a:xfrm>
            <a:off x="3746506" y="46164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DB2339F-F9D0-4DE6-BBE4-13328D73AEC1}"/>
              </a:ext>
            </a:extLst>
          </p:cNvPr>
          <p:cNvSpPr/>
          <p:nvPr/>
        </p:nvSpPr>
        <p:spPr>
          <a:xfrm>
            <a:off x="2901952" y="4616450"/>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AD4F22A-C7C8-41F2-B1D4-64180EFE8323}"/>
              </a:ext>
            </a:extLst>
          </p:cNvPr>
          <p:cNvSpPr/>
          <p:nvPr/>
        </p:nvSpPr>
        <p:spPr>
          <a:xfrm>
            <a:off x="4591053" y="46164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CFB12BF-EB62-4342-850F-9E2C59AAD226}"/>
              </a:ext>
            </a:extLst>
          </p:cNvPr>
          <p:cNvSpPr/>
          <p:nvPr/>
        </p:nvSpPr>
        <p:spPr>
          <a:xfrm>
            <a:off x="2051052" y="54326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1D2E95D-C316-44D4-8A72-219DE06B3554}"/>
              </a:ext>
            </a:extLst>
          </p:cNvPr>
          <p:cNvSpPr/>
          <p:nvPr/>
        </p:nvSpPr>
        <p:spPr>
          <a:xfrm>
            <a:off x="1206501" y="5432650"/>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9E683FE-A9BA-4FEE-82B0-E595FF4D209F}"/>
              </a:ext>
            </a:extLst>
          </p:cNvPr>
          <p:cNvSpPr/>
          <p:nvPr/>
        </p:nvSpPr>
        <p:spPr>
          <a:xfrm>
            <a:off x="3746506" y="54326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4C9ACCC5-698D-478A-A9AC-E2A94AE7D989}"/>
              </a:ext>
            </a:extLst>
          </p:cNvPr>
          <p:cNvSpPr/>
          <p:nvPr/>
        </p:nvSpPr>
        <p:spPr>
          <a:xfrm>
            <a:off x="2901952" y="5432650"/>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D2918EBC-D492-4BD4-BF99-84053C7241D3}"/>
              </a:ext>
            </a:extLst>
          </p:cNvPr>
          <p:cNvSpPr/>
          <p:nvPr/>
        </p:nvSpPr>
        <p:spPr>
          <a:xfrm>
            <a:off x="4591053" y="5432650"/>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AB309647-E7A5-4FB8-95D8-CD2FCE9C0508}"/>
              </a:ext>
            </a:extLst>
          </p:cNvPr>
          <p:cNvSpPr/>
          <p:nvPr/>
        </p:nvSpPr>
        <p:spPr>
          <a:xfrm>
            <a:off x="2051052" y="6241139"/>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C5C6F45-7E06-4982-8060-B03ABC73E5FB}"/>
              </a:ext>
            </a:extLst>
          </p:cNvPr>
          <p:cNvSpPr/>
          <p:nvPr/>
        </p:nvSpPr>
        <p:spPr>
          <a:xfrm>
            <a:off x="1206501" y="6241139"/>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6173BF2B-9BBF-4B95-8389-B36817E0217C}"/>
              </a:ext>
            </a:extLst>
          </p:cNvPr>
          <p:cNvSpPr/>
          <p:nvPr/>
        </p:nvSpPr>
        <p:spPr>
          <a:xfrm>
            <a:off x="3746506" y="6241139"/>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77DD8CD-B5FE-47D8-91F0-2D2E4ACC38DA}"/>
              </a:ext>
            </a:extLst>
          </p:cNvPr>
          <p:cNvSpPr/>
          <p:nvPr/>
        </p:nvSpPr>
        <p:spPr>
          <a:xfrm>
            <a:off x="2901952" y="6241139"/>
            <a:ext cx="685800" cy="685800"/>
          </a:xfrm>
          <a:prstGeom prst="ellipse">
            <a:avLst/>
          </a:prstGeom>
          <a:solidFill>
            <a:srgbClr val="000000">
              <a:alpha val="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207BBA1-2C4B-4564-BC15-6CF36F00CEC2}"/>
              </a:ext>
            </a:extLst>
          </p:cNvPr>
          <p:cNvSpPr/>
          <p:nvPr/>
        </p:nvSpPr>
        <p:spPr>
          <a:xfrm>
            <a:off x="4591053" y="6241139"/>
            <a:ext cx="685800" cy="685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AC1C2E0-9D62-4C9B-B5A7-6FDA28255DA6}"/>
              </a:ext>
            </a:extLst>
          </p:cNvPr>
          <p:cNvSpPr/>
          <p:nvPr/>
        </p:nvSpPr>
        <p:spPr>
          <a:xfrm>
            <a:off x="2063752" y="3005814"/>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120226E-4684-43F0-85D2-103F80267823}"/>
              </a:ext>
            </a:extLst>
          </p:cNvPr>
          <p:cNvSpPr/>
          <p:nvPr/>
        </p:nvSpPr>
        <p:spPr>
          <a:xfrm>
            <a:off x="1219201" y="3005814"/>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F868409-A41D-4BCF-8B79-C53006A93F14}"/>
              </a:ext>
            </a:extLst>
          </p:cNvPr>
          <p:cNvSpPr/>
          <p:nvPr/>
        </p:nvSpPr>
        <p:spPr>
          <a:xfrm>
            <a:off x="3759206" y="3005814"/>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CDE1266-69A7-4349-9AB0-520A264AC171}"/>
              </a:ext>
            </a:extLst>
          </p:cNvPr>
          <p:cNvSpPr/>
          <p:nvPr/>
        </p:nvSpPr>
        <p:spPr>
          <a:xfrm>
            <a:off x="2914652" y="3005814"/>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02A5607-EAC6-4C11-85CF-FCA59C08B8D8}"/>
              </a:ext>
            </a:extLst>
          </p:cNvPr>
          <p:cNvSpPr/>
          <p:nvPr/>
        </p:nvSpPr>
        <p:spPr>
          <a:xfrm>
            <a:off x="4603753" y="3005814"/>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15D4775-5C5C-47C2-AA15-D0338F2C3B9F}"/>
              </a:ext>
            </a:extLst>
          </p:cNvPr>
          <p:cNvSpPr/>
          <p:nvPr/>
        </p:nvSpPr>
        <p:spPr>
          <a:xfrm>
            <a:off x="2063752" y="46355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2A00FF0-0E10-4AFE-867A-DC2E964A0001}"/>
              </a:ext>
            </a:extLst>
          </p:cNvPr>
          <p:cNvSpPr/>
          <p:nvPr/>
        </p:nvSpPr>
        <p:spPr>
          <a:xfrm>
            <a:off x="1219201" y="4635500"/>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9EFF2D6-C450-4207-BA89-86BB0C66A165}"/>
              </a:ext>
            </a:extLst>
          </p:cNvPr>
          <p:cNvSpPr/>
          <p:nvPr/>
        </p:nvSpPr>
        <p:spPr>
          <a:xfrm>
            <a:off x="3759206" y="46355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3000CF9-0EB5-4BD1-A6CC-18A946A5070A}"/>
              </a:ext>
            </a:extLst>
          </p:cNvPr>
          <p:cNvSpPr/>
          <p:nvPr/>
        </p:nvSpPr>
        <p:spPr>
          <a:xfrm>
            <a:off x="2914652" y="4635500"/>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ED8802F-29CE-432F-A341-9B1A7273AEEF}"/>
              </a:ext>
            </a:extLst>
          </p:cNvPr>
          <p:cNvSpPr/>
          <p:nvPr/>
        </p:nvSpPr>
        <p:spPr>
          <a:xfrm>
            <a:off x="4603753" y="46355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3534FD5-C774-406E-A92F-62F94006894D}"/>
              </a:ext>
            </a:extLst>
          </p:cNvPr>
          <p:cNvSpPr/>
          <p:nvPr/>
        </p:nvSpPr>
        <p:spPr>
          <a:xfrm>
            <a:off x="2063752" y="54517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E7DE863C-3627-4C12-86AD-6B8B9CC3BBF2}"/>
              </a:ext>
            </a:extLst>
          </p:cNvPr>
          <p:cNvSpPr/>
          <p:nvPr/>
        </p:nvSpPr>
        <p:spPr>
          <a:xfrm>
            <a:off x="1219201" y="5451700"/>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26D4765-252D-46DD-B568-6AA73DB0DB68}"/>
              </a:ext>
            </a:extLst>
          </p:cNvPr>
          <p:cNvSpPr/>
          <p:nvPr/>
        </p:nvSpPr>
        <p:spPr>
          <a:xfrm>
            <a:off x="3759206" y="54517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BA01B1D-44F0-4571-B174-BF3FF5A1CB3C}"/>
              </a:ext>
            </a:extLst>
          </p:cNvPr>
          <p:cNvSpPr/>
          <p:nvPr/>
        </p:nvSpPr>
        <p:spPr>
          <a:xfrm>
            <a:off x="2914652" y="5451700"/>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5CDA13E-6E5C-4239-957B-B8C3378AC610}"/>
              </a:ext>
            </a:extLst>
          </p:cNvPr>
          <p:cNvSpPr/>
          <p:nvPr/>
        </p:nvSpPr>
        <p:spPr>
          <a:xfrm>
            <a:off x="4603753" y="5451700"/>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2108BF5A-1832-4506-A72F-65BCB2801C21}"/>
              </a:ext>
            </a:extLst>
          </p:cNvPr>
          <p:cNvSpPr/>
          <p:nvPr/>
        </p:nvSpPr>
        <p:spPr>
          <a:xfrm>
            <a:off x="2063752" y="6260189"/>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193C5F5-E513-4AF2-B368-6E6D9B246910}"/>
              </a:ext>
            </a:extLst>
          </p:cNvPr>
          <p:cNvSpPr/>
          <p:nvPr/>
        </p:nvSpPr>
        <p:spPr>
          <a:xfrm>
            <a:off x="1219201" y="6260189"/>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6FB02FF-C343-49A5-AD0D-8791684C0C2C}"/>
              </a:ext>
            </a:extLst>
          </p:cNvPr>
          <p:cNvSpPr/>
          <p:nvPr/>
        </p:nvSpPr>
        <p:spPr>
          <a:xfrm>
            <a:off x="3759206" y="6260189"/>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CC9DE59A-A824-4044-83F5-AF62AC11A804}"/>
              </a:ext>
            </a:extLst>
          </p:cNvPr>
          <p:cNvSpPr/>
          <p:nvPr/>
        </p:nvSpPr>
        <p:spPr>
          <a:xfrm>
            <a:off x="2914652" y="6260189"/>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FA1D62-B440-4E2B-9955-E11A1AB818BF}"/>
              </a:ext>
            </a:extLst>
          </p:cNvPr>
          <p:cNvSpPr/>
          <p:nvPr/>
        </p:nvSpPr>
        <p:spPr>
          <a:xfrm>
            <a:off x="4603753" y="6260189"/>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8E3347F-67A7-4782-B16B-BDC4EEA61405}"/>
              </a:ext>
            </a:extLst>
          </p:cNvPr>
          <p:cNvSpPr/>
          <p:nvPr/>
        </p:nvSpPr>
        <p:spPr>
          <a:xfrm>
            <a:off x="4603753" y="3844925"/>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B740704-0226-4C53-9383-83675970FB52}"/>
              </a:ext>
            </a:extLst>
          </p:cNvPr>
          <p:cNvSpPr/>
          <p:nvPr/>
        </p:nvSpPr>
        <p:spPr>
          <a:xfrm>
            <a:off x="2063752" y="3844925"/>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ADFB8B7-928D-438A-A85A-B5C2B1B0A1BF}"/>
              </a:ext>
            </a:extLst>
          </p:cNvPr>
          <p:cNvSpPr/>
          <p:nvPr/>
        </p:nvSpPr>
        <p:spPr>
          <a:xfrm>
            <a:off x="1219201" y="3844925"/>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7D7FA0E-227D-494E-9E3F-ABB63861AC82}"/>
              </a:ext>
            </a:extLst>
          </p:cNvPr>
          <p:cNvSpPr/>
          <p:nvPr/>
        </p:nvSpPr>
        <p:spPr>
          <a:xfrm>
            <a:off x="3759206" y="3844925"/>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FA22F-6095-4AE4-9259-4FBA4ABF6098}"/>
              </a:ext>
            </a:extLst>
          </p:cNvPr>
          <p:cNvSpPr/>
          <p:nvPr/>
        </p:nvSpPr>
        <p:spPr>
          <a:xfrm>
            <a:off x="2914652" y="3844925"/>
            <a:ext cx="660400" cy="647700"/>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A8CDA8B-3846-486D-B270-9C61B7D2979E}"/>
              </a:ext>
            </a:extLst>
          </p:cNvPr>
          <p:cNvSpPr/>
          <p:nvPr/>
        </p:nvSpPr>
        <p:spPr>
          <a:xfrm>
            <a:off x="4603753" y="3844925"/>
            <a:ext cx="660400" cy="647700"/>
          </a:xfrm>
          <a:prstGeom prst="rect">
            <a:avLst/>
          </a:prstGeom>
          <a:solidFill>
            <a:srgbClr val="E7E6E6">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Pentagon 74">
            <a:hlinkClick r:id="rId3" action="ppaction://hlinksldjump"/>
            <a:extLst>
              <a:ext uri="{FF2B5EF4-FFF2-40B4-BE49-F238E27FC236}">
                <a16:creationId xmlns:a16="http://schemas.microsoft.com/office/drawing/2014/main" id="{03E670F6-F6CF-44FD-BB10-2D3C2875C1D3}"/>
              </a:ext>
            </a:extLst>
          </p:cNvPr>
          <p:cNvSpPr/>
          <p:nvPr/>
        </p:nvSpPr>
        <p:spPr>
          <a:xfrm>
            <a:off x="5562600" y="3912962"/>
            <a:ext cx="1206500" cy="469900"/>
          </a:xfrm>
          <a:prstGeom prst="homePlate">
            <a:avLst/>
          </a:prstGeom>
          <a:solidFill>
            <a:srgbClr val="FFFF00"/>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6">
                    <a:lumMod val="50000"/>
                  </a:schemeClr>
                </a:solidFill>
              </a:rPr>
              <a:t>NEXT TARGET</a:t>
            </a:r>
            <a:endParaRPr lang="en-US" sz="1200" dirty="0">
              <a:solidFill>
                <a:schemeClr val="accent6">
                  <a:lumMod val="50000"/>
                </a:schemeClr>
              </a:solidFill>
            </a:endParaRPr>
          </a:p>
        </p:txBody>
      </p:sp>
      <p:sp>
        <p:nvSpPr>
          <p:cNvPr id="76" name="Arrow: Pentagon 75">
            <a:hlinkClick r:id="rId4" action="ppaction://hlinksldjump"/>
            <a:extLst>
              <a:ext uri="{FF2B5EF4-FFF2-40B4-BE49-F238E27FC236}">
                <a16:creationId xmlns:a16="http://schemas.microsoft.com/office/drawing/2014/main" id="{8744DC0F-6861-464D-909D-9F136FD7C67E}"/>
              </a:ext>
            </a:extLst>
          </p:cNvPr>
          <p:cNvSpPr/>
          <p:nvPr/>
        </p:nvSpPr>
        <p:spPr>
          <a:xfrm>
            <a:off x="5562600" y="4724400"/>
            <a:ext cx="1206500" cy="469900"/>
          </a:xfrm>
          <a:prstGeom prst="homePlate">
            <a:avLst/>
          </a:prstGeom>
          <a:solidFill>
            <a:srgbClr val="FFFF00"/>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6">
                    <a:lumMod val="50000"/>
                  </a:schemeClr>
                </a:solidFill>
              </a:rPr>
              <a:t>NEXT TARGET</a:t>
            </a:r>
            <a:endParaRPr lang="en-US" sz="1200" dirty="0">
              <a:solidFill>
                <a:schemeClr val="accent6">
                  <a:lumMod val="50000"/>
                </a:schemeClr>
              </a:solidFill>
            </a:endParaRPr>
          </a:p>
        </p:txBody>
      </p:sp>
      <p:sp>
        <p:nvSpPr>
          <p:cNvPr id="77" name="Arrow: Pentagon 76">
            <a:hlinkClick r:id="rId5" action="ppaction://hlinksldjump"/>
            <a:extLst>
              <a:ext uri="{FF2B5EF4-FFF2-40B4-BE49-F238E27FC236}">
                <a16:creationId xmlns:a16="http://schemas.microsoft.com/office/drawing/2014/main" id="{337641BD-BCA9-467D-A5D8-AE9FBC2B7003}"/>
              </a:ext>
            </a:extLst>
          </p:cNvPr>
          <p:cNvSpPr/>
          <p:nvPr/>
        </p:nvSpPr>
        <p:spPr>
          <a:xfrm>
            <a:off x="5562600" y="5542648"/>
            <a:ext cx="1206500" cy="469900"/>
          </a:xfrm>
          <a:prstGeom prst="homePlate">
            <a:avLst/>
          </a:prstGeom>
          <a:solidFill>
            <a:srgbClr val="FFFF00"/>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accent6">
                    <a:lumMod val="50000"/>
                  </a:schemeClr>
                </a:solidFill>
              </a:rPr>
              <a:t>LAST TARGET</a:t>
            </a:r>
            <a:endParaRPr lang="en-US" sz="1200" dirty="0">
              <a:solidFill>
                <a:schemeClr val="accent6">
                  <a:lumMod val="50000"/>
                </a:schemeClr>
              </a:solidFill>
            </a:endParaRPr>
          </a:p>
        </p:txBody>
      </p:sp>
      <p:sp>
        <p:nvSpPr>
          <p:cNvPr id="79" name="TextBox 78">
            <a:extLst>
              <a:ext uri="{FF2B5EF4-FFF2-40B4-BE49-F238E27FC236}">
                <a16:creationId xmlns:a16="http://schemas.microsoft.com/office/drawing/2014/main" id="{5B4A9CA9-9661-4486-AF07-BC91D2D84175}"/>
              </a:ext>
            </a:extLst>
          </p:cNvPr>
          <p:cNvSpPr txBox="1"/>
          <p:nvPr/>
        </p:nvSpPr>
        <p:spPr>
          <a:xfrm>
            <a:off x="800100" y="891972"/>
            <a:ext cx="4127500" cy="1077218"/>
          </a:xfrm>
          <a:prstGeom prst="rect">
            <a:avLst/>
          </a:prstGeom>
          <a:noFill/>
        </p:spPr>
        <p:txBody>
          <a:bodyPr wrap="square" rtlCol="0">
            <a:spAutoFit/>
          </a:bodyPr>
          <a:lstStyle/>
          <a:p>
            <a:pPr algn="ctr"/>
            <a:r>
              <a:rPr lang="en-GB" sz="3200" b="1" dirty="0">
                <a:latin typeface="Verdana" panose="020B0604030504040204" pitchFamily="34" charset="0"/>
                <a:ea typeface="Verdana" panose="020B0604030504040204" pitchFamily="34" charset="0"/>
                <a:cs typeface="Verdana" panose="020B0604030504040204" pitchFamily="34" charset="0"/>
              </a:rPr>
              <a:t>TARGET GOLF SCORE CARD</a:t>
            </a: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4BD5B19B-DAA1-4C7E-A432-2E1BA530585C}"/>
              </a:ext>
            </a:extLst>
          </p:cNvPr>
          <p:cNvSpPr txBox="1"/>
          <p:nvPr/>
        </p:nvSpPr>
        <p:spPr>
          <a:xfrm>
            <a:off x="317500" y="8416614"/>
            <a:ext cx="5436186" cy="1200329"/>
          </a:xfrm>
          <a:prstGeom prst="rect">
            <a:avLst/>
          </a:prstGeom>
          <a:noFill/>
        </p:spPr>
        <p:txBody>
          <a:bodyPr wrap="square" rtlCol="0">
            <a:spAutoFit/>
          </a:bodyPr>
          <a:lstStyle/>
          <a:p>
            <a:r>
              <a:rPr lang="en-GB" sz="2400" dirty="0">
                <a:solidFill>
                  <a:srgbClr val="FFFF00"/>
                </a:solidFill>
                <a:latin typeface="Verdana" panose="020B0604030504040204" pitchFamily="34" charset="0"/>
                <a:ea typeface="Verdana" panose="020B0604030504040204" pitchFamily="34" charset="0"/>
                <a:cs typeface="Verdana" panose="020B0604030504040204" pitchFamily="34" charset="0"/>
              </a:rPr>
              <a:t>What’s your total score?</a:t>
            </a:r>
          </a:p>
          <a:p>
            <a:r>
              <a:rPr lang="en-GB" sz="2400" dirty="0">
                <a:solidFill>
                  <a:srgbClr val="FFFF00"/>
                </a:solidFill>
                <a:latin typeface="Verdana" panose="020B0604030504040204" pitchFamily="34" charset="0"/>
                <a:ea typeface="Verdana" panose="020B0604030504040204" pitchFamily="34" charset="0"/>
                <a:cs typeface="Verdana" panose="020B0604030504040204" pitchFamily="34" charset="0"/>
              </a:rPr>
              <a:t>Want to try and beat it?</a:t>
            </a:r>
          </a:p>
          <a:p>
            <a:r>
              <a:rPr lang="en-GB" sz="2400" dirty="0">
                <a:solidFill>
                  <a:srgbClr val="FFFF00"/>
                </a:solidFill>
                <a:latin typeface="Verdana" panose="020B0604030504040204" pitchFamily="34" charset="0"/>
                <a:ea typeface="Verdana" panose="020B0604030504040204" pitchFamily="34" charset="0"/>
                <a:cs typeface="Verdana" panose="020B0604030504040204" pitchFamily="34" charset="0"/>
              </a:rPr>
              <a:t>Press</a:t>
            </a:r>
            <a:r>
              <a:rPr lang="en-US" sz="2400" dirty="0">
                <a:solidFill>
                  <a:srgbClr val="FFFF00"/>
                </a:solidFill>
                <a:latin typeface="Verdana" panose="020B0604030504040204" pitchFamily="34" charset="0"/>
                <a:ea typeface="Verdana" panose="020B0604030504040204" pitchFamily="34" charset="0"/>
                <a:cs typeface="Verdana" panose="020B0604030504040204" pitchFamily="34" charset="0"/>
              </a:rPr>
              <a:t> ‘Esc’ to exit and try again.</a:t>
            </a:r>
            <a:endParaRPr lang="en-GB" sz="24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68782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heel(1)">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heel(1)">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42" restart="whenNotActive" fill="hold" evtFilter="cancelBubble" nodeType="interactiveSeq">
                <p:stCondLst>
                  <p:cond evt="onClick" delay="0">
                    <p:tgtEl>
                      <p:spTgt spid="31"/>
                    </p:tgtEl>
                  </p:cond>
                </p:stCondLst>
                <p:endSync evt="end" delay="0">
                  <p:rtn val="all"/>
                </p:endSync>
                <p:childTnLst>
                  <p:par>
                    <p:cTn id="43" fill="hold">
                      <p:stCondLst>
                        <p:cond delay="0"/>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heel(1)">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heel(1)">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5"/>
                    </p:tgtEl>
                  </p:cond>
                </p:stCondLst>
                <p:endSync evt="end" delay="0">
                  <p:rtn val="all"/>
                </p:endSync>
                <p:childTnLst>
                  <p:par>
                    <p:cTn id="63" fill="hold">
                      <p:stCondLst>
                        <p:cond delay="0"/>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heel(1)">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1" nodeType="clickEffect">
                                  <p:stCondLst>
                                    <p:cond delay="0"/>
                                  </p:stCondLst>
                                  <p:childTnLst>
                                    <p:set>
                                      <p:cBhvr>
                                        <p:cTn id="71"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wheel(1)">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2" restart="whenNotActive" fill="hold" evtFilter="cancelBubble" nodeType="interactiveSeq">
                <p:stCondLst>
                  <p:cond evt="onClick" delay="0">
                    <p:tgtEl>
                      <p:spTgt spid="39"/>
                    </p:tgtEl>
                  </p:cond>
                </p:stCondLst>
                <p:endSync evt="end" delay="0">
                  <p:rtn val="all"/>
                </p:endSync>
                <p:childTnLst>
                  <p:par>
                    <p:cTn id="83" fill="hold">
                      <p:stCondLst>
                        <p:cond delay="0"/>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heel(1)">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2" restart="whenNotActive" fill="hold" evtFilter="cancelBubble" nodeType="interactiveSeq">
                <p:stCondLst>
                  <p:cond evt="onClick" delay="0">
                    <p:tgtEl>
                      <p:spTgt spid="41"/>
                    </p:tgtEl>
                  </p:cond>
                </p:stCondLst>
                <p:endSync evt="end" delay="0">
                  <p:rtn val="all"/>
                </p:endSync>
                <p:childTnLst>
                  <p:par>
                    <p:cTn id="93" fill="hold">
                      <p:stCondLst>
                        <p:cond delay="0"/>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heel(1)">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1" presetClass="exit" presetSubtype="0" fill="hold" grpId="1" nodeType="clickEffect">
                                  <p:stCondLst>
                                    <p:cond delay="0"/>
                                  </p:stCondLst>
                                  <p:childTnLst>
                                    <p:set>
                                      <p:cBhvr>
                                        <p:cTn id="10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2" restart="whenNotActive" fill="hold" evtFilter="cancelBubble" nodeType="interactiveSeq">
                <p:stCondLst>
                  <p:cond evt="onClick" delay="0">
                    <p:tgtEl>
                      <p:spTgt spid="44"/>
                    </p:tgtEl>
                  </p:cond>
                </p:stCondLst>
                <p:endSync evt="end" delay="0">
                  <p:rtn val="all"/>
                </p:endSync>
                <p:childTnLst>
                  <p:par>
                    <p:cTn id="103" fill="hold">
                      <p:stCondLst>
                        <p:cond delay="0"/>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wheel(1)">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12" restart="whenNotActive" fill="hold" evtFilter="cancelBubble" nodeType="interactiveSeq">
                <p:stCondLst>
                  <p:cond evt="onClick" delay="0">
                    <p:tgtEl>
                      <p:spTgt spid="46"/>
                    </p:tgtEl>
                  </p:cond>
                </p:stCondLst>
                <p:endSync evt="end" delay="0">
                  <p:rtn val="all"/>
                </p:endSync>
                <p:childTnLst>
                  <p:par>
                    <p:cTn id="113" fill="hold">
                      <p:stCondLst>
                        <p:cond delay="0"/>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heel(1)">
                                      <p:cBhvr>
                                        <p:cTn id="117" dur="500"/>
                                        <p:tgtEl>
                                          <p:spTgt spid="47"/>
                                        </p:tgtEl>
                                      </p:cBhvr>
                                    </p:animEffect>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22" restart="whenNotActive" fill="hold" evtFilter="cancelBubble" nodeType="interactiveSeq">
                <p:stCondLst>
                  <p:cond evt="onClick" delay="0">
                    <p:tgtEl>
                      <p:spTgt spid="48"/>
                    </p:tgtEl>
                  </p:cond>
                </p:stCondLst>
                <p:endSync evt="end" delay="0">
                  <p:rtn val="all"/>
                </p:endSync>
                <p:childTnLst>
                  <p:par>
                    <p:cTn id="123" fill="hold">
                      <p:stCondLst>
                        <p:cond delay="0"/>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wheel(1)">
                                      <p:cBhvr>
                                        <p:cTn id="127" dur="500"/>
                                        <p:tgtEl>
                                          <p:spTgt spid="49"/>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xit" presetSubtype="0" fill="hold" grpId="1" nodeType="clickEffect">
                                  <p:stCondLst>
                                    <p:cond delay="0"/>
                                  </p:stCondLst>
                                  <p:childTnLst>
                                    <p:set>
                                      <p:cBhvr>
                                        <p:cTn id="131"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32" restart="whenNotActive" fill="hold" evtFilter="cancelBubble" nodeType="interactiveSeq">
                <p:stCondLst>
                  <p:cond evt="onClick" delay="0">
                    <p:tgtEl>
                      <p:spTgt spid="50"/>
                    </p:tgtEl>
                  </p:cond>
                </p:stCondLst>
                <p:endSync evt="end" delay="0">
                  <p:rtn val="all"/>
                </p:endSync>
                <p:childTnLst>
                  <p:par>
                    <p:cTn id="133" fill="hold">
                      <p:stCondLst>
                        <p:cond delay="0"/>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51"/>
                                        </p:tgtEl>
                                        <p:attrNameLst>
                                          <p:attrName>style.visibility</p:attrName>
                                        </p:attrNameLst>
                                      </p:cBhvr>
                                      <p:to>
                                        <p:strVal val="visible"/>
                                      </p:to>
                                    </p:set>
                                    <p:animEffect transition="in" filter="wheel(1)">
                                      <p:cBhvr>
                                        <p:cTn id="137" dur="500"/>
                                        <p:tgtEl>
                                          <p:spTgt spid="51"/>
                                        </p:tgtEl>
                                      </p:cBhvr>
                                    </p:animEffec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42" restart="whenNotActive" fill="hold" evtFilter="cancelBubble" nodeType="interactiveSeq">
                <p:stCondLst>
                  <p:cond evt="onClick" delay="0">
                    <p:tgtEl>
                      <p:spTgt spid="52"/>
                    </p:tgtEl>
                  </p:cond>
                </p:stCondLst>
                <p:endSync evt="end" delay="0">
                  <p:rtn val="all"/>
                </p:endSync>
                <p:childTnLst>
                  <p:par>
                    <p:cTn id="143" fill="hold">
                      <p:stCondLst>
                        <p:cond delay="0"/>
                      </p:stCondLst>
                      <p:childTnLst>
                        <p:par>
                          <p:cTn id="144" fill="hold">
                            <p:stCondLst>
                              <p:cond delay="0"/>
                            </p:stCondLst>
                            <p:childTnLst>
                              <p:par>
                                <p:cTn id="145" presetID="21" presetClass="entr" presetSubtype="1" fill="hold" grpId="0" nodeType="clickEffect">
                                  <p:stCondLst>
                                    <p:cond delay="0"/>
                                  </p:stCondLst>
                                  <p:childTnLst>
                                    <p:set>
                                      <p:cBhvr>
                                        <p:cTn id="146" dur="1" fill="hold">
                                          <p:stCondLst>
                                            <p:cond delay="0"/>
                                          </p:stCondLst>
                                        </p:cTn>
                                        <p:tgtEl>
                                          <p:spTgt spid="53"/>
                                        </p:tgtEl>
                                        <p:attrNameLst>
                                          <p:attrName>style.visibility</p:attrName>
                                        </p:attrNameLst>
                                      </p:cBhvr>
                                      <p:to>
                                        <p:strVal val="visible"/>
                                      </p:to>
                                    </p:set>
                                    <p:animEffect transition="in" filter="wheel(1)">
                                      <p:cBhvr>
                                        <p:cTn id="147" dur="500"/>
                                        <p:tgtEl>
                                          <p:spTgt spid="53"/>
                                        </p:tgtEl>
                                      </p:cBhvr>
                                    </p:animEffect>
                                  </p:childTnLst>
                                </p:cTn>
                              </p:par>
                            </p:childTnLst>
                          </p:cTn>
                        </p:par>
                      </p:childTnLst>
                    </p:cTn>
                  </p:par>
                  <p:par>
                    <p:cTn id="148" fill="hold">
                      <p:stCondLst>
                        <p:cond delay="indefinite"/>
                      </p:stCondLst>
                      <p:childTnLst>
                        <p:par>
                          <p:cTn id="149" fill="hold">
                            <p:stCondLst>
                              <p:cond delay="0"/>
                            </p:stCondLst>
                            <p:childTnLst>
                              <p:par>
                                <p:cTn id="150" presetID="1" presetClass="exit" presetSubtype="0" fill="hold" grpId="1" nodeType="clickEffect">
                                  <p:stCondLst>
                                    <p:cond delay="0"/>
                                  </p:stCondLst>
                                  <p:childTnLst>
                                    <p:set>
                                      <p:cBhvr>
                                        <p:cTn id="151" dur="1" fill="hold">
                                          <p:stCondLst>
                                            <p:cond delay="0"/>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52" restart="whenNotActive" fill="hold" evtFilter="cancelBubble" nodeType="interactiveSeq">
                <p:stCondLst>
                  <p:cond evt="onClick" delay="0">
                    <p:tgtEl>
                      <p:spTgt spid="54"/>
                    </p:tgtEl>
                  </p:cond>
                </p:stCondLst>
                <p:endSync evt="end" delay="0">
                  <p:rtn val="all"/>
                </p:endSync>
                <p:childTnLst>
                  <p:par>
                    <p:cTn id="153" fill="hold">
                      <p:stCondLst>
                        <p:cond delay="0"/>
                      </p:stCondLst>
                      <p:childTnLst>
                        <p:par>
                          <p:cTn id="154" fill="hold">
                            <p:stCondLst>
                              <p:cond delay="0"/>
                            </p:stCondLst>
                            <p:childTnLst>
                              <p:par>
                                <p:cTn id="155" presetID="21" presetClass="entr" presetSubtype="1" fill="hold" grpId="0" nodeType="click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wheel(1)">
                                      <p:cBhvr>
                                        <p:cTn id="157" dur="500"/>
                                        <p:tgtEl>
                                          <p:spTgt spid="55"/>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1" nodeType="clickEffect">
                                  <p:stCondLst>
                                    <p:cond delay="0"/>
                                  </p:stCondLst>
                                  <p:childTnLst>
                                    <p:set>
                                      <p:cBhvr>
                                        <p:cTn id="161" dur="1" fill="hold">
                                          <p:stCondLst>
                                            <p:cond delay="0"/>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62" restart="whenNotActive" fill="hold" evtFilter="cancelBubble" nodeType="interactiveSeq">
                <p:stCondLst>
                  <p:cond evt="onClick" delay="0">
                    <p:tgtEl>
                      <p:spTgt spid="56"/>
                    </p:tgtEl>
                  </p:cond>
                </p:stCondLst>
                <p:endSync evt="end" delay="0">
                  <p:rtn val="all"/>
                </p:endSync>
                <p:childTnLst>
                  <p:par>
                    <p:cTn id="163" fill="hold">
                      <p:stCondLst>
                        <p:cond delay="0"/>
                      </p:stCondLst>
                      <p:childTnLst>
                        <p:par>
                          <p:cTn id="164" fill="hold">
                            <p:stCondLst>
                              <p:cond delay="0"/>
                            </p:stCondLst>
                            <p:childTnLst>
                              <p:par>
                                <p:cTn id="165" presetID="21" presetClass="entr" presetSubtype="1" fill="hold" grpId="0" nodeType="click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wheel(1)">
                                      <p:cBhvr>
                                        <p:cTn id="167" dur="500"/>
                                        <p:tgtEl>
                                          <p:spTgt spid="57"/>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72" restart="whenNotActive" fill="hold" evtFilter="cancelBubble" nodeType="interactiveSeq">
                <p:stCondLst>
                  <p:cond evt="onClick" delay="0">
                    <p:tgtEl>
                      <p:spTgt spid="58"/>
                    </p:tgtEl>
                  </p:cond>
                </p:stCondLst>
                <p:endSync evt="end" delay="0">
                  <p:rtn val="all"/>
                </p:endSync>
                <p:childTnLst>
                  <p:par>
                    <p:cTn id="173" fill="hold">
                      <p:stCondLst>
                        <p:cond delay="0"/>
                      </p:stCondLst>
                      <p:childTnLst>
                        <p:par>
                          <p:cTn id="174" fill="hold">
                            <p:stCondLst>
                              <p:cond delay="0"/>
                            </p:stCondLst>
                            <p:childTnLst>
                              <p:par>
                                <p:cTn id="175" presetID="21" presetClass="entr" presetSubtype="1" fill="hold" grpId="0" nodeType="clickEffect">
                                  <p:stCondLst>
                                    <p:cond delay="0"/>
                                  </p:stCondLst>
                                  <p:childTnLst>
                                    <p:set>
                                      <p:cBhvr>
                                        <p:cTn id="176" dur="1" fill="hold">
                                          <p:stCondLst>
                                            <p:cond delay="0"/>
                                          </p:stCondLst>
                                        </p:cTn>
                                        <p:tgtEl>
                                          <p:spTgt spid="59"/>
                                        </p:tgtEl>
                                        <p:attrNameLst>
                                          <p:attrName>style.visibility</p:attrName>
                                        </p:attrNameLst>
                                      </p:cBhvr>
                                      <p:to>
                                        <p:strVal val="visible"/>
                                      </p:to>
                                    </p:set>
                                    <p:animEffect transition="in" filter="wheel(1)">
                                      <p:cBhvr>
                                        <p:cTn id="177" dur="500"/>
                                        <p:tgtEl>
                                          <p:spTgt spid="59"/>
                                        </p:tgtEl>
                                      </p:cBhvr>
                                    </p:animEffec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82" restart="whenNotActive" fill="hold" evtFilter="cancelBubble" nodeType="interactiveSeq">
                <p:stCondLst>
                  <p:cond evt="onClick" delay="0">
                    <p:tgtEl>
                      <p:spTgt spid="60"/>
                    </p:tgtEl>
                  </p:cond>
                </p:stCondLst>
                <p:endSync evt="end" delay="0">
                  <p:rtn val="all"/>
                </p:endSync>
                <p:childTnLst>
                  <p:par>
                    <p:cTn id="183" fill="hold">
                      <p:stCondLst>
                        <p:cond delay="0"/>
                      </p:stCondLst>
                      <p:childTnLst>
                        <p:par>
                          <p:cTn id="184" fill="hold">
                            <p:stCondLst>
                              <p:cond delay="0"/>
                            </p:stCondLst>
                            <p:childTnLst>
                              <p:par>
                                <p:cTn id="185" presetID="21" presetClass="entr" presetSubtype="1" fill="hold" grpId="0" nodeType="click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wheel(1)">
                                      <p:cBhvr>
                                        <p:cTn id="187" dur="500"/>
                                        <p:tgtEl>
                                          <p:spTgt spid="61"/>
                                        </p:tgtEl>
                                      </p:cBhvr>
                                    </p:animEffect>
                                  </p:childTnLst>
                                </p:cTn>
                              </p:par>
                            </p:childTnLst>
                          </p:cTn>
                        </p:par>
                      </p:childTnLst>
                    </p:cTn>
                  </p:par>
                  <p:par>
                    <p:cTn id="188" fill="hold">
                      <p:stCondLst>
                        <p:cond delay="indefinite"/>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92" restart="whenNotActive" fill="hold" evtFilter="cancelBubble" nodeType="interactiveSeq">
                <p:stCondLst>
                  <p:cond evt="onClick" delay="0">
                    <p:tgtEl>
                      <p:spTgt spid="62"/>
                    </p:tgtEl>
                  </p:cond>
                </p:stCondLst>
                <p:endSync evt="end" delay="0">
                  <p:rtn val="all"/>
                </p:endSync>
                <p:childTnLst>
                  <p:par>
                    <p:cTn id="193" fill="hold">
                      <p:stCondLst>
                        <p:cond delay="0"/>
                      </p:stCondLst>
                      <p:childTnLst>
                        <p:par>
                          <p:cTn id="194" fill="hold">
                            <p:stCondLst>
                              <p:cond delay="0"/>
                            </p:stCondLst>
                            <p:childTnLst>
                              <p:par>
                                <p:cTn id="195" presetID="21" presetClass="entr" presetSubtype="1" fill="hold" grpId="0" nodeType="clickEffect">
                                  <p:stCondLst>
                                    <p:cond delay="0"/>
                                  </p:stCondLst>
                                  <p:childTnLst>
                                    <p:set>
                                      <p:cBhvr>
                                        <p:cTn id="196" dur="1" fill="hold">
                                          <p:stCondLst>
                                            <p:cond delay="0"/>
                                          </p:stCondLst>
                                        </p:cTn>
                                        <p:tgtEl>
                                          <p:spTgt spid="63"/>
                                        </p:tgtEl>
                                        <p:attrNameLst>
                                          <p:attrName>style.visibility</p:attrName>
                                        </p:attrNameLst>
                                      </p:cBhvr>
                                      <p:to>
                                        <p:strVal val="visible"/>
                                      </p:to>
                                    </p:set>
                                    <p:animEffect transition="in" filter="wheel(1)">
                                      <p:cBhvr>
                                        <p:cTn id="197" dur="500"/>
                                        <p:tgtEl>
                                          <p:spTgt spid="63"/>
                                        </p:tgtEl>
                                      </p:cBhvr>
                                    </p:animEffect>
                                  </p:childTnLst>
                                </p:cTn>
                              </p:par>
                            </p:childTnLst>
                          </p:cTn>
                        </p:par>
                      </p:childTnLst>
                    </p:cTn>
                  </p:par>
                  <p:par>
                    <p:cTn id="198" fill="hold">
                      <p:stCondLst>
                        <p:cond delay="indefinite"/>
                      </p:stCondLst>
                      <p:childTnLst>
                        <p:par>
                          <p:cTn id="199" fill="hold">
                            <p:stCondLst>
                              <p:cond delay="0"/>
                            </p:stCondLst>
                            <p:childTnLst>
                              <p:par>
                                <p:cTn id="200" presetID="1" presetClass="exit" presetSubtype="0" fill="hold" grpId="1" nodeType="clickEffect">
                                  <p:stCondLst>
                                    <p:cond delay="0"/>
                                  </p:stCondLst>
                                  <p:childTnLst>
                                    <p:set>
                                      <p:cBhvr>
                                        <p:cTn id="201" dur="1" fill="hold">
                                          <p:stCondLst>
                                            <p:cond delay="0"/>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202" restart="whenNotActive" fill="hold" evtFilter="cancelBubble" nodeType="interactiveSeq">
                <p:stCondLst>
                  <p:cond evt="onClick" delay="0">
                    <p:tgtEl>
                      <p:spTgt spid="65"/>
                    </p:tgtEl>
                  </p:cond>
                </p:stCondLst>
                <p:endSync evt="end" delay="0">
                  <p:rtn val="all"/>
                </p:endSync>
                <p:childTnLst>
                  <p:par>
                    <p:cTn id="203" fill="hold">
                      <p:stCondLst>
                        <p:cond delay="0"/>
                      </p:stCondLst>
                      <p:childTnLst>
                        <p:par>
                          <p:cTn id="204" fill="hold">
                            <p:stCondLst>
                              <p:cond delay="0"/>
                            </p:stCondLst>
                            <p:childTnLst>
                              <p:par>
                                <p:cTn id="205" presetID="21" presetClass="entr" presetSubtype="1" fill="hold" grpId="0" nodeType="clickEffect">
                                  <p:stCondLst>
                                    <p:cond delay="0"/>
                                  </p:stCondLst>
                                  <p:childTnLst>
                                    <p:set>
                                      <p:cBhvr>
                                        <p:cTn id="206" dur="1" fill="hold">
                                          <p:stCondLst>
                                            <p:cond delay="0"/>
                                          </p:stCondLst>
                                        </p:cTn>
                                        <p:tgtEl>
                                          <p:spTgt spid="66"/>
                                        </p:tgtEl>
                                        <p:attrNameLst>
                                          <p:attrName>style.visibility</p:attrName>
                                        </p:attrNameLst>
                                      </p:cBhvr>
                                      <p:to>
                                        <p:strVal val="visible"/>
                                      </p:to>
                                    </p:set>
                                    <p:animEffect transition="in" filter="wheel(1)">
                                      <p:cBhvr>
                                        <p:cTn id="207" dur="500"/>
                                        <p:tgtEl>
                                          <p:spTgt spid="66"/>
                                        </p:tgtEl>
                                      </p:cBhvr>
                                    </p:animEffec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childTnLst>
                                    <p:set>
                                      <p:cBhvr>
                                        <p:cTn id="211" dur="1" fill="hold">
                                          <p:stCondLst>
                                            <p:cond delay="0"/>
                                          </p:stCondLst>
                                        </p:cTn>
                                        <p:tgtEl>
                                          <p:spTgt spid="66"/>
                                        </p:tgtEl>
                                        <p:attrNameLst>
                                          <p:attrName>style.visibility</p:attrName>
                                        </p:attrNameLst>
                                      </p:cBhvr>
                                      <p:to>
                                        <p:strVal val="hidden"/>
                                      </p:to>
                                    </p:set>
                                  </p:childTnLst>
                                </p:cTn>
                              </p:par>
                              <p:par>
                                <p:cTn id="212" presetID="10" presetClass="entr" presetSubtype="0" fill="hold" grpId="4" nodeType="withEffect">
                                  <p:stCondLst>
                                    <p:cond delay="0"/>
                                  </p:stCondLst>
                                  <p:childTnLst>
                                    <p:set>
                                      <p:cBhvr>
                                        <p:cTn id="213" dur="1" fill="hold">
                                          <p:stCondLst>
                                            <p:cond delay="0"/>
                                          </p:stCondLst>
                                        </p:cTn>
                                        <p:tgtEl>
                                          <p:spTgt spid="2"/>
                                        </p:tgtEl>
                                        <p:attrNameLst>
                                          <p:attrName>style.visibility</p:attrName>
                                        </p:attrNameLst>
                                      </p:cBhvr>
                                      <p:to>
                                        <p:strVal val="visible"/>
                                      </p:to>
                                    </p:set>
                                    <p:animEffect transition="in" filter="fade">
                                      <p:cBhvr>
                                        <p:cTn id="214" dur="500"/>
                                        <p:tgtEl>
                                          <p:spTgt spid="2"/>
                                        </p:tgtEl>
                                      </p:cBhvr>
                                    </p:animEffect>
                                  </p:childTnLst>
                                </p:cTn>
                              </p:par>
                            </p:childTnLst>
                          </p:cTn>
                        </p:par>
                      </p:childTnLst>
                    </p:cTn>
                  </p:par>
                </p:childTnLst>
              </p:cTn>
              <p:nextCondLst>
                <p:cond evt="onClick" delay="0">
                  <p:tgtEl>
                    <p:spTgt spid="65"/>
                  </p:tgtEl>
                </p:cond>
              </p:nextCondLst>
            </p:seq>
            <p:seq concurrent="1" nextAc="seek">
              <p:cTn id="215" restart="whenNotActive" fill="hold" evtFilter="cancelBubble" nodeType="interactiveSeq">
                <p:stCondLst>
                  <p:cond evt="onClick" delay="0">
                    <p:tgtEl>
                      <p:spTgt spid="67"/>
                    </p:tgtEl>
                  </p:cond>
                </p:stCondLst>
                <p:endSync evt="end" delay="0">
                  <p:rtn val="all"/>
                </p:endSync>
                <p:childTnLst>
                  <p:par>
                    <p:cTn id="216" fill="hold">
                      <p:stCondLst>
                        <p:cond delay="0"/>
                      </p:stCondLst>
                      <p:childTnLst>
                        <p:par>
                          <p:cTn id="217" fill="hold">
                            <p:stCondLst>
                              <p:cond delay="0"/>
                            </p:stCondLst>
                            <p:childTnLst>
                              <p:par>
                                <p:cTn id="218" presetID="21" presetClass="entr" presetSubtype="1" fill="hold" grpId="0" nodeType="clickEffect">
                                  <p:stCondLst>
                                    <p:cond delay="0"/>
                                  </p:stCondLst>
                                  <p:childTnLst>
                                    <p:set>
                                      <p:cBhvr>
                                        <p:cTn id="219" dur="1" fill="hold">
                                          <p:stCondLst>
                                            <p:cond delay="0"/>
                                          </p:stCondLst>
                                        </p:cTn>
                                        <p:tgtEl>
                                          <p:spTgt spid="68"/>
                                        </p:tgtEl>
                                        <p:attrNameLst>
                                          <p:attrName>style.visibility</p:attrName>
                                        </p:attrNameLst>
                                      </p:cBhvr>
                                      <p:to>
                                        <p:strVal val="visible"/>
                                      </p:to>
                                    </p:set>
                                    <p:animEffect transition="in" filter="wheel(1)">
                                      <p:cBhvr>
                                        <p:cTn id="220" dur="500"/>
                                        <p:tgtEl>
                                          <p:spTgt spid="68"/>
                                        </p:tgtEl>
                                      </p:cBhvr>
                                    </p:animEffect>
                                  </p:childTnLst>
                                </p:cTn>
                              </p:par>
                              <p:par>
                                <p:cTn id="221" presetID="10" presetClass="entr" presetSubtype="0" fill="hold" grpId="3" nodeType="withEffect">
                                  <p:stCondLst>
                                    <p:cond delay="0"/>
                                  </p:stCondLst>
                                  <p:childTnLst>
                                    <p:set>
                                      <p:cBhvr>
                                        <p:cTn id="222" dur="1" fill="hold">
                                          <p:stCondLst>
                                            <p:cond delay="0"/>
                                          </p:stCondLst>
                                        </p:cTn>
                                        <p:tgtEl>
                                          <p:spTgt spid="2"/>
                                        </p:tgtEl>
                                        <p:attrNameLst>
                                          <p:attrName>style.visibility</p:attrName>
                                        </p:attrNameLst>
                                      </p:cBhvr>
                                      <p:to>
                                        <p:strVal val="visible"/>
                                      </p:to>
                                    </p:set>
                                    <p:animEffect transition="in" filter="fade">
                                      <p:cBhvr>
                                        <p:cTn id="223" dur="500"/>
                                        <p:tgtEl>
                                          <p:spTgt spid="2"/>
                                        </p:tgtEl>
                                      </p:cBhvr>
                                    </p:animEffect>
                                  </p:childTnLst>
                                </p:cTn>
                              </p:par>
                            </p:childTnLst>
                          </p:cTn>
                        </p:par>
                      </p:childTnLst>
                    </p:cTn>
                  </p:par>
                  <p:par>
                    <p:cTn id="224" fill="hold">
                      <p:stCondLst>
                        <p:cond delay="indefinite"/>
                      </p:stCondLst>
                      <p:childTnLst>
                        <p:par>
                          <p:cTn id="225" fill="hold">
                            <p:stCondLst>
                              <p:cond delay="0"/>
                            </p:stCondLst>
                            <p:childTnLst>
                              <p:par>
                                <p:cTn id="226" presetID="1" presetClass="exit" presetSubtype="0" fill="hold" grpId="1" nodeType="clickEffect">
                                  <p:stCondLst>
                                    <p:cond delay="0"/>
                                  </p:stCondLst>
                                  <p:childTnLst>
                                    <p:set>
                                      <p:cBhvr>
                                        <p:cTn id="227" dur="1" fill="hold">
                                          <p:stCondLst>
                                            <p:cond delay="0"/>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228" restart="whenNotActive" fill="hold" evtFilter="cancelBubble" nodeType="interactiveSeq">
                <p:stCondLst>
                  <p:cond evt="onClick" delay="0">
                    <p:tgtEl>
                      <p:spTgt spid="69"/>
                    </p:tgtEl>
                  </p:cond>
                </p:stCondLst>
                <p:endSync evt="end" delay="0">
                  <p:rtn val="all"/>
                </p:endSync>
                <p:childTnLst>
                  <p:par>
                    <p:cTn id="229" fill="hold">
                      <p:stCondLst>
                        <p:cond delay="0"/>
                      </p:stCondLst>
                      <p:childTnLst>
                        <p:par>
                          <p:cTn id="230" fill="hold">
                            <p:stCondLst>
                              <p:cond delay="0"/>
                            </p:stCondLst>
                            <p:childTnLst>
                              <p:par>
                                <p:cTn id="231" presetID="21" presetClass="entr" presetSubtype="1" fill="hold" grpId="0" nodeType="clickEffect">
                                  <p:stCondLst>
                                    <p:cond delay="0"/>
                                  </p:stCondLst>
                                  <p:childTnLst>
                                    <p:set>
                                      <p:cBhvr>
                                        <p:cTn id="232" dur="1" fill="hold">
                                          <p:stCondLst>
                                            <p:cond delay="0"/>
                                          </p:stCondLst>
                                        </p:cTn>
                                        <p:tgtEl>
                                          <p:spTgt spid="70"/>
                                        </p:tgtEl>
                                        <p:attrNameLst>
                                          <p:attrName>style.visibility</p:attrName>
                                        </p:attrNameLst>
                                      </p:cBhvr>
                                      <p:to>
                                        <p:strVal val="visible"/>
                                      </p:to>
                                    </p:set>
                                    <p:animEffect transition="in" filter="wheel(1)">
                                      <p:cBhvr>
                                        <p:cTn id="233" dur="500"/>
                                        <p:tgtEl>
                                          <p:spTgt spid="70"/>
                                        </p:tgtEl>
                                      </p:cBhvr>
                                    </p:animEffect>
                                  </p:childTnLst>
                                </p:cTn>
                              </p:par>
                              <p:par>
                                <p:cTn id="234" presetID="10" presetClass="entr" presetSubtype="0" fill="hold" grpId="2" nodeType="withEffect">
                                  <p:stCondLst>
                                    <p:cond delay="0"/>
                                  </p:stCondLst>
                                  <p:childTnLst>
                                    <p:set>
                                      <p:cBhvr>
                                        <p:cTn id="235" dur="1" fill="hold">
                                          <p:stCondLst>
                                            <p:cond delay="0"/>
                                          </p:stCondLst>
                                        </p:cTn>
                                        <p:tgtEl>
                                          <p:spTgt spid="2"/>
                                        </p:tgtEl>
                                        <p:attrNameLst>
                                          <p:attrName>style.visibility</p:attrName>
                                        </p:attrNameLst>
                                      </p:cBhvr>
                                      <p:to>
                                        <p:strVal val="visible"/>
                                      </p:to>
                                    </p:set>
                                    <p:animEffect transition="in" filter="fade">
                                      <p:cBhvr>
                                        <p:cTn id="236" dur="500"/>
                                        <p:tgtEl>
                                          <p:spTgt spid="2"/>
                                        </p:tgtEl>
                                      </p:cBhvr>
                                    </p:animEffect>
                                  </p:childTnLst>
                                </p:cTn>
                              </p:par>
                            </p:childTnLst>
                          </p:cTn>
                        </p:par>
                      </p:childTnLst>
                    </p:cTn>
                  </p:par>
                  <p:par>
                    <p:cTn id="237" fill="hold">
                      <p:stCondLst>
                        <p:cond delay="indefinite"/>
                      </p:stCondLst>
                      <p:childTnLst>
                        <p:par>
                          <p:cTn id="238" fill="hold">
                            <p:stCondLst>
                              <p:cond delay="0"/>
                            </p:stCondLst>
                            <p:childTnLst>
                              <p:par>
                                <p:cTn id="239" presetID="1" presetClass="exit" presetSubtype="0" fill="hold" grpId="1" nodeType="clickEffect">
                                  <p:stCondLst>
                                    <p:cond delay="0"/>
                                  </p:stCondLst>
                                  <p:childTnLst>
                                    <p:set>
                                      <p:cBhvr>
                                        <p:cTn id="240" dur="1" fill="hold">
                                          <p:stCondLst>
                                            <p:cond delay="0"/>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241" restart="whenNotActive" fill="hold" evtFilter="cancelBubble" nodeType="interactiveSeq">
                <p:stCondLst>
                  <p:cond evt="onClick" delay="0">
                    <p:tgtEl>
                      <p:spTgt spid="71"/>
                    </p:tgtEl>
                  </p:cond>
                </p:stCondLst>
                <p:endSync evt="end" delay="0">
                  <p:rtn val="all"/>
                </p:endSync>
                <p:childTnLst>
                  <p:par>
                    <p:cTn id="242" fill="hold">
                      <p:stCondLst>
                        <p:cond delay="0"/>
                      </p:stCondLst>
                      <p:childTnLst>
                        <p:par>
                          <p:cTn id="243" fill="hold">
                            <p:stCondLst>
                              <p:cond delay="0"/>
                            </p:stCondLst>
                            <p:childTnLst>
                              <p:par>
                                <p:cTn id="244" presetID="21" presetClass="entr" presetSubtype="1" fill="hold" grpId="0" nodeType="clickEffect">
                                  <p:stCondLst>
                                    <p:cond delay="0"/>
                                  </p:stCondLst>
                                  <p:childTnLst>
                                    <p:set>
                                      <p:cBhvr>
                                        <p:cTn id="245" dur="1" fill="hold">
                                          <p:stCondLst>
                                            <p:cond delay="0"/>
                                          </p:stCondLst>
                                        </p:cTn>
                                        <p:tgtEl>
                                          <p:spTgt spid="72"/>
                                        </p:tgtEl>
                                        <p:attrNameLst>
                                          <p:attrName>style.visibility</p:attrName>
                                        </p:attrNameLst>
                                      </p:cBhvr>
                                      <p:to>
                                        <p:strVal val="visible"/>
                                      </p:to>
                                    </p:set>
                                    <p:animEffect transition="in" filter="wheel(1)">
                                      <p:cBhvr>
                                        <p:cTn id="246" dur="500"/>
                                        <p:tgtEl>
                                          <p:spTgt spid="72"/>
                                        </p:tgtEl>
                                      </p:cBhvr>
                                    </p:animEffect>
                                  </p:childTnLst>
                                </p:cTn>
                              </p:par>
                              <p:par>
                                <p:cTn id="247" presetID="10" presetClass="entr" presetSubtype="0" fill="hold" grpId="1" nodeType="withEffect">
                                  <p:stCondLst>
                                    <p:cond delay="0"/>
                                  </p:stCondLst>
                                  <p:childTnLst>
                                    <p:set>
                                      <p:cBhvr>
                                        <p:cTn id="248" dur="1" fill="hold">
                                          <p:stCondLst>
                                            <p:cond delay="0"/>
                                          </p:stCondLst>
                                        </p:cTn>
                                        <p:tgtEl>
                                          <p:spTgt spid="2"/>
                                        </p:tgtEl>
                                        <p:attrNameLst>
                                          <p:attrName>style.visibility</p:attrName>
                                        </p:attrNameLst>
                                      </p:cBhvr>
                                      <p:to>
                                        <p:strVal val="visible"/>
                                      </p:to>
                                    </p:set>
                                    <p:animEffect transition="in" filter="fade">
                                      <p:cBhvr>
                                        <p:cTn id="249" dur="500"/>
                                        <p:tgtEl>
                                          <p:spTgt spid="2"/>
                                        </p:tgtEl>
                                      </p:cBhvr>
                                    </p:animEffect>
                                  </p:childTnLst>
                                </p:cTn>
                              </p:par>
                            </p:childTnLst>
                          </p:cTn>
                        </p:par>
                      </p:childTnLst>
                    </p:cTn>
                  </p:par>
                  <p:par>
                    <p:cTn id="250" fill="hold">
                      <p:stCondLst>
                        <p:cond delay="indefinite"/>
                      </p:stCondLst>
                      <p:childTnLst>
                        <p:par>
                          <p:cTn id="251" fill="hold">
                            <p:stCondLst>
                              <p:cond delay="0"/>
                            </p:stCondLst>
                            <p:childTnLst>
                              <p:par>
                                <p:cTn id="252" presetID="1" presetClass="exit" presetSubtype="0" fill="hold" grpId="1" nodeType="clickEffect">
                                  <p:stCondLst>
                                    <p:cond delay="0"/>
                                  </p:stCondLst>
                                  <p:childTnLst>
                                    <p:set>
                                      <p:cBhvr>
                                        <p:cTn id="253"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254" restart="whenNotActive" fill="hold" evtFilter="cancelBubble" nodeType="interactiveSeq">
                <p:stCondLst>
                  <p:cond evt="onClick" delay="0">
                    <p:tgtEl>
                      <p:spTgt spid="73"/>
                    </p:tgtEl>
                  </p:cond>
                </p:stCondLst>
                <p:endSync evt="end" delay="0">
                  <p:rtn val="all"/>
                </p:endSync>
                <p:childTnLst>
                  <p:par>
                    <p:cTn id="255" fill="hold">
                      <p:stCondLst>
                        <p:cond delay="0"/>
                      </p:stCondLst>
                      <p:childTnLst>
                        <p:par>
                          <p:cTn id="256" fill="hold">
                            <p:stCondLst>
                              <p:cond delay="0"/>
                            </p:stCondLst>
                            <p:childTnLst>
                              <p:par>
                                <p:cTn id="257" presetID="21" presetClass="entr" presetSubtype="1" fill="hold" grpId="0" nodeType="click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wheel(1)">
                                      <p:cBhvr>
                                        <p:cTn id="259" dur="500"/>
                                        <p:tgtEl>
                                          <p:spTgt spid="7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2"/>
                                        </p:tgtEl>
                                        <p:attrNameLst>
                                          <p:attrName>style.visibility</p:attrName>
                                        </p:attrNameLst>
                                      </p:cBhvr>
                                      <p:to>
                                        <p:strVal val="visible"/>
                                      </p:to>
                                    </p:set>
                                    <p:animEffect transition="in" filter="fade">
                                      <p:cBhvr>
                                        <p:cTn id="262" dur="500"/>
                                        <p:tgtEl>
                                          <p:spTgt spid="2"/>
                                        </p:tgtEl>
                                      </p:cBhvr>
                                    </p:animEffect>
                                  </p:childTnLst>
                                </p:cTn>
                              </p:par>
                            </p:childTnLst>
                          </p:cTn>
                        </p:par>
                      </p:childTnLst>
                    </p:cTn>
                  </p:par>
                  <p:par>
                    <p:cTn id="263" fill="hold">
                      <p:stCondLst>
                        <p:cond delay="indefinite"/>
                      </p:stCondLst>
                      <p:childTnLst>
                        <p:par>
                          <p:cTn id="264" fill="hold">
                            <p:stCondLst>
                              <p:cond delay="0"/>
                            </p:stCondLst>
                            <p:childTnLst>
                              <p:par>
                                <p:cTn id="265" presetID="1" presetClass="exit" presetSubtype="0" fill="hold" grpId="1" nodeType="clickEffect">
                                  <p:stCondLst>
                                    <p:cond delay="0"/>
                                  </p:stCondLst>
                                  <p:childTnLst>
                                    <p:set>
                                      <p:cBhvr>
                                        <p:cTn id="266"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267" restart="whenNotActive" fill="hold" evtFilter="cancelBubble" nodeType="interactiveSeq">
                <p:stCondLst>
                  <p:cond evt="onClick" delay="0">
                    <p:tgtEl>
                      <p:spTgt spid="6"/>
                    </p:tgtEl>
                  </p:cond>
                </p:stCondLst>
                <p:endSync evt="end" delay="0">
                  <p:rtn val="all"/>
                </p:endSync>
                <p:childTnLst>
                  <p:par>
                    <p:cTn id="268" fill="hold">
                      <p:stCondLst>
                        <p:cond delay="0"/>
                      </p:stCondLst>
                      <p:childTnLst>
                        <p:par>
                          <p:cTn id="269" fill="hold">
                            <p:stCondLst>
                              <p:cond delay="0"/>
                            </p:stCondLst>
                            <p:childTnLst>
                              <p:par>
                                <p:cTn id="270" presetID="10" presetClass="exit" presetSubtype="0" fill="hold" grpId="0" nodeType="clickEffect">
                                  <p:stCondLst>
                                    <p:cond delay="500"/>
                                  </p:stCondLst>
                                  <p:childTnLst>
                                    <p:animEffect transition="out" filter="fade">
                                      <p:cBhvr>
                                        <p:cTn id="271" dur="1000"/>
                                        <p:tgtEl>
                                          <p:spTgt spid="6"/>
                                        </p:tgtEl>
                                      </p:cBhvr>
                                    </p:animEffect>
                                    <p:set>
                                      <p:cBhvr>
                                        <p:cTn id="272" dur="1" fill="hold">
                                          <p:stCondLst>
                                            <p:cond delay="999"/>
                                          </p:stCondLst>
                                        </p:cTn>
                                        <p:tgtEl>
                                          <p:spTgt spid="6"/>
                                        </p:tgtEl>
                                        <p:attrNameLst>
                                          <p:attrName>style.visibility</p:attrName>
                                        </p:attrNameLst>
                                      </p:cBhvr>
                                      <p:to>
                                        <p:strVal val="hidden"/>
                                      </p:to>
                                    </p:set>
                                  </p:childTnLst>
                                </p:cTn>
                              </p:par>
                            </p:childTnLst>
                          </p:cTn>
                        </p:par>
                        <p:par>
                          <p:cTn id="273" fill="hold">
                            <p:stCondLst>
                              <p:cond delay="1500"/>
                            </p:stCondLst>
                            <p:childTnLst>
                              <p:par>
                                <p:cTn id="274" presetID="10" presetClass="entr" presetSubtype="0" fill="hold" grpId="1" nodeType="afterEffect">
                                  <p:stCondLst>
                                    <p:cond delay="0"/>
                                  </p:stCondLst>
                                  <p:childTnLst>
                                    <p:set>
                                      <p:cBhvr>
                                        <p:cTn id="275" dur="1" fill="hold">
                                          <p:stCondLst>
                                            <p:cond delay="0"/>
                                          </p:stCondLst>
                                        </p:cTn>
                                        <p:tgtEl>
                                          <p:spTgt spid="75"/>
                                        </p:tgtEl>
                                        <p:attrNameLst>
                                          <p:attrName>style.visibility</p:attrName>
                                        </p:attrNameLst>
                                      </p:cBhvr>
                                      <p:to>
                                        <p:strVal val="visible"/>
                                      </p:to>
                                    </p:set>
                                    <p:animEffect transition="in" filter="fade">
                                      <p:cBhvr>
                                        <p:cTn id="276" dur="500"/>
                                        <p:tgtEl>
                                          <p:spTgt spid="75"/>
                                        </p:tgtEl>
                                      </p:cBhvr>
                                    </p:animEffect>
                                  </p:childTnLst>
                                </p:cTn>
                              </p:par>
                            </p:childTnLst>
                          </p:cTn>
                        </p:par>
                      </p:childTnLst>
                    </p:cTn>
                  </p:par>
                </p:childTnLst>
              </p:cTn>
              <p:nextCondLst>
                <p:cond evt="onClick" delay="0">
                  <p:tgtEl>
                    <p:spTgt spid="6"/>
                  </p:tgtEl>
                </p:cond>
              </p:nextCondLst>
            </p:seq>
            <p:seq concurrent="1" nextAc="seek">
              <p:cTn id="277" restart="whenNotActive" fill="hold" evtFilter="cancelBubble" nodeType="interactiveSeq">
                <p:stCondLst>
                  <p:cond evt="onClick" delay="0">
                    <p:tgtEl>
                      <p:spTgt spid="75"/>
                    </p:tgtEl>
                  </p:cond>
                </p:stCondLst>
                <p:endSync evt="end" delay="0">
                  <p:rtn val="all"/>
                </p:endSync>
                <p:childTnLst>
                  <p:par>
                    <p:cTn id="278" fill="hold">
                      <p:stCondLst>
                        <p:cond delay="0"/>
                      </p:stCondLst>
                      <p:childTnLst>
                        <p:par>
                          <p:cTn id="279" fill="hold">
                            <p:stCondLst>
                              <p:cond delay="0"/>
                            </p:stCondLst>
                            <p:childTnLst>
                              <p:par>
                                <p:cTn id="280" presetID="10" presetClass="exit" presetSubtype="0" fill="hold" grpId="0" nodeType="clickEffect">
                                  <p:stCondLst>
                                    <p:cond delay="500"/>
                                  </p:stCondLst>
                                  <p:childTnLst>
                                    <p:animEffect transition="out" filter="fade">
                                      <p:cBhvr>
                                        <p:cTn id="281" dur="1000"/>
                                        <p:tgtEl>
                                          <p:spTgt spid="75"/>
                                        </p:tgtEl>
                                      </p:cBhvr>
                                    </p:animEffect>
                                    <p:set>
                                      <p:cBhvr>
                                        <p:cTn id="282" dur="1" fill="hold">
                                          <p:stCondLst>
                                            <p:cond delay="999"/>
                                          </p:stCondLst>
                                        </p:cTn>
                                        <p:tgtEl>
                                          <p:spTgt spid="75"/>
                                        </p:tgtEl>
                                        <p:attrNameLst>
                                          <p:attrName>style.visibility</p:attrName>
                                        </p:attrNameLst>
                                      </p:cBhvr>
                                      <p:to>
                                        <p:strVal val="hidden"/>
                                      </p:to>
                                    </p:set>
                                  </p:childTnLst>
                                </p:cTn>
                              </p:par>
                            </p:childTnLst>
                          </p:cTn>
                        </p:par>
                        <p:par>
                          <p:cTn id="283" fill="hold">
                            <p:stCondLst>
                              <p:cond delay="1500"/>
                            </p:stCondLst>
                            <p:childTnLst>
                              <p:par>
                                <p:cTn id="284" presetID="10" presetClass="entr" presetSubtype="0" fill="hold" grpId="1" nodeType="afterEffect">
                                  <p:stCondLst>
                                    <p:cond delay="0"/>
                                  </p:stCondLst>
                                  <p:childTnLst>
                                    <p:set>
                                      <p:cBhvr>
                                        <p:cTn id="285" dur="1" fill="hold">
                                          <p:stCondLst>
                                            <p:cond delay="0"/>
                                          </p:stCondLst>
                                        </p:cTn>
                                        <p:tgtEl>
                                          <p:spTgt spid="76"/>
                                        </p:tgtEl>
                                        <p:attrNameLst>
                                          <p:attrName>style.visibility</p:attrName>
                                        </p:attrNameLst>
                                      </p:cBhvr>
                                      <p:to>
                                        <p:strVal val="visible"/>
                                      </p:to>
                                    </p:set>
                                    <p:animEffect transition="in" filter="fade">
                                      <p:cBhvr>
                                        <p:cTn id="286" dur="500"/>
                                        <p:tgtEl>
                                          <p:spTgt spid="76"/>
                                        </p:tgtEl>
                                      </p:cBhvr>
                                    </p:animEffect>
                                  </p:childTnLst>
                                </p:cTn>
                              </p:par>
                            </p:childTnLst>
                          </p:cTn>
                        </p:par>
                      </p:childTnLst>
                    </p:cTn>
                  </p:par>
                </p:childTnLst>
              </p:cTn>
              <p:nextCondLst>
                <p:cond evt="onClick" delay="0">
                  <p:tgtEl>
                    <p:spTgt spid="75"/>
                  </p:tgtEl>
                </p:cond>
              </p:nextCondLst>
            </p:seq>
            <p:seq concurrent="1" nextAc="seek">
              <p:cTn id="287" restart="whenNotActive" fill="hold" evtFilter="cancelBubble" nodeType="interactiveSeq">
                <p:stCondLst>
                  <p:cond evt="onClick" delay="0">
                    <p:tgtEl>
                      <p:spTgt spid="76"/>
                    </p:tgtEl>
                  </p:cond>
                </p:stCondLst>
                <p:endSync evt="end" delay="0">
                  <p:rtn val="all"/>
                </p:endSync>
                <p:childTnLst>
                  <p:par>
                    <p:cTn id="288" fill="hold">
                      <p:stCondLst>
                        <p:cond delay="0"/>
                      </p:stCondLst>
                      <p:childTnLst>
                        <p:par>
                          <p:cTn id="289" fill="hold">
                            <p:stCondLst>
                              <p:cond delay="0"/>
                            </p:stCondLst>
                            <p:childTnLst>
                              <p:par>
                                <p:cTn id="290" presetID="10" presetClass="exit" presetSubtype="0" fill="hold" grpId="0" nodeType="clickEffect">
                                  <p:stCondLst>
                                    <p:cond delay="500"/>
                                  </p:stCondLst>
                                  <p:childTnLst>
                                    <p:animEffect transition="out" filter="fade">
                                      <p:cBhvr>
                                        <p:cTn id="291" dur="1000"/>
                                        <p:tgtEl>
                                          <p:spTgt spid="76"/>
                                        </p:tgtEl>
                                      </p:cBhvr>
                                    </p:animEffect>
                                    <p:set>
                                      <p:cBhvr>
                                        <p:cTn id="292" dur="1" fill="hold">
                                          <p:stCondLst>
                                            <p:cond delay="999"/>
                                          </p:stCondLst>
                                        </p:cTn>
                                        <p:tgtEl>
                                          <p:spTgt spid="76"/>
                                        </p:tgtEl>
                                        <p:attrNameLst>
                                          <p:attrName>style.visibility</p:attrName>
                                        </p:attrNameLst>
                                      </p:cBhvr>
                                      <p:to>
                                        <p:strVal val="hidden"/>
                                      </p:to>
                                    </p:set>
                                  </p:childTnLst>
                                </p:cTn>
                              </p:par>
                            </p:childTnLst>
                          </p:cTn>
                        </p:par>
                        <p:par>
                          <p:cTn id="293" fill="hold">
                            <p:stCondLst>
                              <p:cond delay="1500"/>
                            </p:stCondLst>
                            <p:childTnLst>
                              <p:par>
                                <p:cTn id="294" presetID="10" presetClass="entr" presetSubtype="0" fill="hold" grpId="1" nodeType="afterEffect">
                                  <p:stCondLst>
                                    <p:cond delay="0"/>
                                  </p:stCondLst>
                                  <p:childTnLst>
                                    <p:set>
                                      <p:cBhvr>
                                        <p:cTn id="295" dur="1" fill="hold">
                                          <p:stCondLst>
                                            <p:cond delay="0"/>
                                          </p:stCondLst>
                                        </p:cTn>
                                        <p:tgtEl>
                                          <p:spTgt spid="77"/>
                                        </p:tgtEl>
                                        <p:attrNameLst>
                                          <p:attrName>style.visibility</p:attrName>
                                        </p:attrNameLst>
                                      </p:cBhvr>
                                      <p:to>
                                        <p:strVal val="visible"/>
                                      </p:to>
                                    </p:set>
                                    <p:animEffect transition="in" filter="fade">
                                      <p:cBhvr>
                                        <p:cTn id="296" dur="500"/>
                                        <p:tgtEl>
                                          <p:spTgt spid="77"/>
                                        </p:tgtEl>
                                      </p:cBhvr>
                                    </p:animEffect>
                                  </p:childTnLst>
                                </p:cTn>
                              </p:par>
                            </p:childTnLst>
                          </p:cTn>
                        </p:par>
                      </p:childTnLst>
                    </p:cTn>
                  </p:par>
                </p:childTnLst>
              </p:cTn>
              <p:nextCondLst>
                <p:cond evt="onClick" delay="0">
                  <p:tgtEl>
                    <p:spTgt spid="76"/>
                  </p:tgtEl>
                </p:cond>
              </p:nextCondLst>
            </p:seq>
            <p:seq concurrent="1" nextAc="seek">
              <p:cTn id="297" restart="whenNotActive" fill="hold" evtFilter="cancelBubble" nodeType="interactiveSeq">
                <p:stCondLst>
                  <p:cond evt="onClick" delay="0">
                    <p:tgtEl>
                      <p:spTgt spid="77"/>
                    </p:tgtEl>
                  </p:cond>
                </p:stCondLst>
                <p:endSync evt="end" delay="0">
                  <p:rtn val="all"/>
                </p:endSync>
                <p:childTnLst>
                  <p:par>
                    <p:cTn id="298" fill="hold">
                      <p:stCondLst>
                        <p:cond delay="0"/>
                      </p:stCondLst>
                      <p:childTnLst>
                        <p:par>
                          <p:cTn id="299" fill="hold">
                            <p:stCondLst>
                              <p:cond delay="0"/>
                            </p:stCondLst>
                            <p:childTnLst>
                              <p:par>
                                <p:cTn id="300" presetID="10" presetClass="exit" presetSubtype="0" fill="hold" grpId="0" nodeType="clickEffect">
                                  <p:stCondLst>
                                    <p:cond delay="500"/>
                                  </p:stCondLst>
                                  <p:childTnLst>
                                    <p:animEffect transition="out" filter="fade">
                                      <p:cBhvr>
                                        <p:cTn id="301" dur="1000"/>
                                        <p:tgtEl>
                                          <p:spTgt spid="77"/>
                                        </p:tgtEl>
                                      </p:cBhvr>
                                    </p:animEffect>
                                    <p:set>
                                      <p:cBhvr>
                                        <p:cTn id="302" dur="1" fill="hold">
                                          <p:stCondLst>
                                            <p:cond delay="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bldLst>
      <p:bldP spid="6" grpId="0" animBg="1"/>
      <p:bldP spid="24" grpId="0" animBg="1"/>
      <p:bldP spid="24" grpId="1" animBg="1"/>
      <p:bldP spid="26" grpId="0" animBg="1"/>
      <p:bldP spid="26" grpId="1" animBg="1"/>
      <p:bldP spid="28" grpId="0" animBg="1"/>
      <p:bldP spid="28" grpId="1" animBg="1"/>
      <p:bldP spid="30" grpId="0" animBg="1"/>
      <p:bldP spid="30" grpId="1" animBg="1"/>
      <p:bldP spid="32" grpId="0" animBg="1"/>
      <p:bldP spid="32" grpId="1" animBg="1"/>
      <p:bldP spid="34" grpId="0" animBg="1"/>
      <p:bldP spid="34" grpId="1" animBg="1"/>
      <p:bldP spid="36" grpId="0" animBg="1"/>
      <p:bldP spid="36" grpId="1" animBg="1"/>
      <p:bldP spid="38" grpId="0" animBg="1"/>
      <p:bldP spid="38" grpId="1" animBg="1"/>
      <p:bldP spid="40" grpId="0" animBg="1"/>
      <p:bldP spid="40" grpId="1" animBg="1"/>
      <p:bldP spid="42" grpId="0" animBg="1"/>
      <p:bldP spid="42" grpId="1" animBg="1"/>
      <p:bldP spid="45" grpId="0" animBg="1"/>
      <p:bldP spid="45" grpId="1" animBg="1"/>
      <p:bldP spid="47" grpId="0" animBg="1"/>
      <p:bldP spid="47" grpId="1" animBg="1"/>
      <p:bldP spid="49" grpId="0" animBg="1"/>
      <p:bldP spid="49" grpId="1" animBg="1"/>
      <p:bldP spid="51" grpId="0" animBg="1"/>
      <p:bldP spid="51" grpId="1" animBg="1"/>
      <p:bldP spid="53" grpId="0" animBg="1"/>
      <p:bldP spid="53" grpId="1" animBg="1"/>
      <p:bldP spid="55" grpId="0" animBg="1"/>
      <p:bldP spid="55" grpId="1" animBg="1"/>
      <p:bldP spid="57" grpId="0" animBg="1"/>
      <p:bldP spid="57" grpId="1" animBg="1"/>
      <p:bldP spid="59" grpId="0" animBg="1"/>
      <p:bldP spid="59" grpId="1" animBg="1"/>
      <p:bldP spid="61" grpId="0" animBg="1"/>
      <p:bldP spid="61" grpId="1" animBg="1"/>
      <p:bldP spid="63" grpId="0" animBg="1"/>
      <p:bldP spid="63" grpId="1" animBg="1"/>
      <p:bldP spid="66" grpId="0" animBg="1"/>
      <p:bldP spid="66" grpId="1" animBg="1"/>
      <p:bldP spid="68" grpId="0" animBg="1"/>
      <p:bldP spid="68" grpId="1" animBg="1"/>
      <p:bldP spid="70" grpId="0" animBg="1"/>
      <p:bldP spid="70" grpId="1" animBg="1"/>
      <p:bldP spid="72" grpId="0" animBg="1"/>
      <p:bldP spid="72" grpId="1" animBg="1"/>
      <p:bldP spid="74" grpId="0" animBg="1"/>
      <p:bldP spid="74" grpId="1" animBg="1"/>
      <p:bldP spid="75" grpId="0" animBg="1"/>
      <p:bldP spid="75" grpId="1" animBg="1"/>
      <p:bldP spid="76" grpId="0" animBg="1"/>
      <p:bldP spid="76" grpId="1" animBg="1"/>
      <p:bldP spid="77" grpId="0" animBg="1"/>
      <p:bldP spid="77" grpId="1" animBg="1"/>
      <p:bldP spid="2" grpId="0"/>
      <p:bldP spid="2" grpId="1"/>
      <p:bldP spid="2" grpId="2"/>
      <p:bldP spid="2" grpId="3"/>
      <p:bldP spid="2" grpId="4"/>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7957C4F-2EEF-44BD-AFF2-595180CC7AAF}"/>
              </a:ext>
            </a:extLst>
          </p:cNvPr>
          <p:cNvSpPr/>
          <p:nvPr/>
        </p:nvSpPr>
        <p:spPr>
          <a:xfrm>
            <a:off x="4596061"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76BA27DE-0797-49FC-AA18-A40F90B41C39}"/>
              </a:ext>
            </a:extLst>
          </p:cNvPr>
          <p:cNvGrpSpPr/>
          <p:nvPr/>
        </p:nvGrpSpPr>
        <p:grpSpPr>
          <a:xfrm>
            <a:off x="5746034" y="-165"/>
            <a:ext cx="1087801" cy="1832035"/>
            <a:chOff x="5746034" y="-165"/>
            <a:chExt cx="1087801" cy="1832035"/>
          </a:xfrm>
        </p:grpSpPr>
        <p:sp>
          <p:nvSpPr>
            <p:cNvPr id="56" name="Rectangle 55">
              <a:extLst>
                <a:ext uri="{FF2B5EF4-FFF2-40B4-BE49-F238E27FC236}">
                  <a16:creationId xmlns:a16="http://schemas.microsoft.com/office/drawing/2014/main" id="{12B9C29C-C156-4EC2-BDA0-E8C2C2666BB7}"/>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5462413-4632-42C4-9311-EB60A6970202}"/>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65" name="TextBox 64">
              <a:extLst>
                <a:ext uri="{FF2B5EF4-FFF2-40B4-BE49-F238E27FC236}">
                  <a16:creationId xmlns:a16="http://schemas.microsoft.com/office/drawing/2014/main" id="{4BD7FD09-B89E-4584-A85B-609A77E3D7F3}"/>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6" name="Arrow: Left 65">
              <a:extLst>
                <a:ext uri="{FF2B5EF4-FFF2-40B4-BE49-F238E27FC236}">
                  <a16:creationId xmlns:a16="http://schemas.microsoft.com/office/drawing/2014/main" id="{2D92A549-F288-4310-B3B4-92D0256D0925}"/>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9CB57AE4-3EB8-4DE7-A97A-A6B79F3C94EC}"/>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39" name="Group 38">
            <a:extLst>
              <a:ext uri="{FF2B5EF4-FFF2-40B4-BE49-F238E27FC236}">
                <a16:creationId xmlns:a16="http://schemas.microsoft.com/office/drawing/2014/main" id="{26487FB1-4006-487C-8C26-ED843CD41B2D}"/>
              </a:ext>
            </a:extLst>
          </p:cNvPr>
          <p:cNvGrpSpPr/>
          <p:nvPr/>
        </p:nvGrpSpPr>
        <p:grpSpPr>
          <a:xfrm>
            <a:off x="4950299" y="3798377"/>
            <a:ext cx="146616" cy="686118"/>
            <a:chOff x="6175687" y="5130800"/>
            <a:chExt cx="279189" cy="1066800"/>
          </a:xfrm>
        </p:grpSpPr>
        <p:cxnSp>
          <p:nvCxnSpPr>
            <p:cNvPr id="60" name="Straight Connector 59">
              <a:extLst>
                <a:ext uri="{FF2B5EF4-FFF2-40B4-BE49-F238E27FC236}">
                  <a16:creationId xmlns:a16="http://schemas.microsoft.com/office/drawing/2014/main" id="{60C404B1-25A7-4F36-A73F-9A4697BE3CC4}"/>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60967DE3-7CF6-4A2B-A8DB-F6E11945E8BD}"/>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Beveled 61">
            <a:extLst>
              <a:ext uri="{FF2B5EF4-FFF2-40B4-BE49-F238E27FC236}">
                <a16:creationId xmlns:a16="http://schemas.microsoft.com/office/drawing/2014/main" id="{C0C3E168-57C6-4F30-8607-1F342588E2A1}"/>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FBC82F3-C793-4FB5-86EB-5B12F7B54685}"/>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1</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4" name="TextBox 63">
            <a:extLst>
              <a:ext uri="{FF2B5EF4-FFF2-40B4-BE49-F238E27FC236}">
                <a16:creationId xmlns:a16="http://schemas.microsoft.com/office/drawing/2014/main" id="{4EE91754-898B-46A0-A0AB-EA83808BFE35}"/>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Arrow: Right 66">
            <a:hlinkClick r:id="rId10" action="ppaction://hlinksldjump"/>
            <a:extLst>
              <a:ext uri="{FF2B5EF4-FFF2-40B4-BE49-F238E27FC236}">
                <a16:creationId xmlns:a16="http://schemas.microsoft.com/office/drawing/2014/main" id="{70593649-02FD-4987-95A0-F7412D365A35}"/>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41611175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1134 -0.69055 " pathEditMode="relative" rAng="0" ptsTypes="AA">
                                          <p:cBhvr>
                                            <p:cTn id="6" dur="2000" fill="hold"/>
                                            <p:tgtEl>
                                              <p:spTgt spid="23"/>
                                            </p:tgtEl>
                                            <p:attrNameLst>
                                              <p:attrName>ppt_x</p:attrName>
                                              <p:attrName>ppt_y</p:attrName>
                                            </p:attrNameLst>
                                          </p:cBhvr>
                                          <p:rCtr x="-579" y="-34535"/>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01134 -0.69055 L 0.15857 -0.50657 " pathEditMode="relative" rAng="0" ptsTypes="AA" p14:bounceEnd="16000">
                                          <p:cBhvr>
                                            <p:cTn id="9" dur="2000" fill="hold"/>
                                            <p:tgtEl>
                                              <p:spTgt spid="23"/>
                                            </p:tgtEl>
                                            <p:attrNameLst>
                                              <p:attrName>ppt_x</p:attrName>
                                              <p:attrName>ppt_y</p:attrName>
                                            </p:attrNameLst>
                                          </p:cBhvr>
                                          <p:rCtr x="8495" y="9199"/>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up)">
                                          <p:cBhvr>
                                            <p:cTn id="18" dur="500"/>
                                            <p:tgtEl>
                                              <p:spTgt spid="3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1000"/>
                                            <p:tgtEl>
                                              <p:spTgt spid="63"/>
                                            </p:tgtEl>
                                            <p:attrNameLst>
                                              <p:attrName>ppt_y</p:attrName>
                                            </p:attrNameLst>
                                          </p:cBhvr>
                                          <p:tavLst>
                                            <p:tav tm="0">
                                              <p:val>
                                                <p:strVal val="#ppt_y-#ppt_h*1.125000"/>
                                              </p:val>
                                            </p:tav>
                                            <p:tav tm="100000">
                                              <p:val>
                                                <p:strVal val="#ppt_y"/>
                                              </p:val>
                                            </p:tav>
                                          </p:tavLst>
                                        </p:anim>
                                        <p:animEffect transition="in" filter="wipe(down)">
                                          <p:cBhvr>
                                            <p:cTn id="22" dur="10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1134 -0.69055 " pathEditMode="relative" rAng="0" ptsTypes="AA">
                                          <p:cBhvr>
                                            <p:cTn id="6" dur="2000" fill="hold"/>
                                            <p:tgtEl>
                                              <p:spTgt spid="23"/>
                                            </p:tgtEl>
                                            <p:attrNameLst>
                                              <p:attrName>ppt_x</p:attrName>
                                              <p:attrName>ppt_y</p:attrName>
                                            </p:attrNameLst>
                                          </p:cBhvr>
                                          <p:rCtr x="-579" y="-34535"/>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01134 -0.69055 L 0.15857 -0.50657 " pathEditMode="relative" rAng="0" ptsTypes="AA">
                                          <p:cBhvr>
                                            <p:cTn id="9" dur="2000" fill="hold"/>
                                            <p:tgtEl>
                                              <p:spTgt spid="23"/>
                                            </p:tgtEl>
                                            <p:attrNameLst>
                                              <p:attrName>ppt_x</p:attrName>
                                              <p:attrName>ppt_y</p:attrName>
                                            </p:attrNameLst>
                                          </p:cBhvr>
                                          <p:rCtr x="8495" y="9199"/>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up)">
                                          <p:cBhvr>
                                            <p:cTn id="18" dur="500"/>
                                            <p:tgtEl>
                                              <p:spTgt spid="3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1000"/>
                                            <p:tgtEl>
                                              <p:spTgt spid="63"/>
                                            </p:tgtEl>
                                            <p:attrNameLst>
                                              <p:attrName>ppt_y</p:attrName>
                                            </p:attrNameLst>
                                          </p:cBhvr>
                                          <p:tavLst>
                                            <p:tav tm="0">
                                              <p:val>
                                                <p:strVal val="#ppt_y-#ppt_h*1.125000"/>
                                              </p:val>
                                            </p:tav>
                                            <p:tav tm="100000">
                                              <p:val>
                                                <p:strVal val="#ppt_y"/>
                                              </p:val>
                                            </p:tav>
                                          </p:tavLst>
                                        </p:anim>
                                        <p:animEffect transition="in" filter="wipe(down)">
                                          <p:cBhvr>
                                            <p:cTn id="22" dur="1000"/>
                                            <p:tgtEl>
                                              <p:spTgt spid="6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5822CA0-90F7-4BF1-8312-CBCBE2BCF654}"/>
              </a:ext>
            </a:extLst>
          </p:cNvPr>
          <p:cNvSpPr/>
          <p:nvPr/>
        </p:nvSpPr>
        <p:spPr>
          <a:xfrm>
            <a:off x="4954299"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6BF57D08-B816-49A3-819B-6E8D28E3C804}"/>
              </a:ext>
            </a:extLst>
          </p:cNvPr>
          <p:cNvGrpSpPr/>
          <p:nvPr/>
        </p:nvGrpSpPr>
        <p:grpSpPr>
          <a:xfrm>
            <a:off x="5746034" y="-165"/>
            <a:ext cx="1087801" cy="1832035"/>
            <a:chOff x="5746034" y="-165"/>
            <a:chExt cx="1087801" cy="1832035"/>
          </a:xfrm>
        </p:grpSpPr>
        <p:sp>
          <p:nvSpPr>
            <p:cNvPr id="55" name="Rectangle 54">
              <a:extLst>
                <a:ext uri="{FF2B5EF4-FFF2-40B4-BE49-F238E27FC236}">
                  <a16:creationId xmlns:a16="http://schemas.microsoft.com/office/drawing/2014/main" id="{9641765D-F257-427A-8633-3C28C33B2791}"/>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F5B357EB-206B-403A-870D-F2F6CB67EB95}"/>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57" name="TextBox 56">
              <a:extLst>
                <a:ext uri="{FF2B5EF4-FFF2-40B4-BE49-F238E27FC236}">
                  <a16:creationId xmlns:a16="http://schemas.microsoft.com/office/drawing/2014/main" id="{CD39777B-0F86-411E-8C70-97AA5966A22A}"/>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5" name="Arrow: Left 64">
              <a:extLst>
                <a:ext uri="{FF2B5EF4-FFF2-40B4-BE49-F238E27FC236}">
                  <a16:creationId xmlns:a16="http://schemas.microsoft.com/office/drawing/2014/main" id="{EF4F74D6-15F0-4180-9BF1-D21EE081214E}"/>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0" name="Picture 59">
            <a:extLst>
              <a:ext uri="{FF2B5EF4-FFF2-40B4-BE49-F238E27FC236}">
                <a16:creationId xmlns:a16="http://schemas.microsoft.com/office/drawing/2014/main" id="{F2C14CE2-ABB2-4FCE-BC3A-10E661B7AA45}"/>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39" name="Group 38">
            <a:extLst>
              <a:ext uri="{FF2B5EF4-FFF2-40B4-BE49-F238E27FC236}">
                <a16:creationId xmlns:a16="http://schemas.microsoft.com/office/drawing/2014/main" id="{AEA0509B-0E38-4849-BC15-47D68EF92A06}"/>
              </a:ext>
            </a:extLst>
          </p:cNvPr>
          <p:cNvGrpSpPr/>
          <p:nvPr/>
        </p:nvGrpSpPr>
        <p:grpSpPr>
          <a:xfrm>
            <a:off x="3173996" y="3721631"/>
            <a:ext cx="146616" cy="686118"/>
            <a:chOff x="6175687" y="5130800"/>
            <a:chExt cx="279189" cy="1066800"/>
          </a:xfrm>
        </p:grpSpPr>
        <p:cxnSp>
          <p:nvCxnSpPr>
            <p:cNvPr id="61" name="Straight Connector 60">
              <a:extLst>
                <a:ext uri="{FF2B5EF4-FFF2-40B4-BE49-F238E27FC236}">
                  <a16:creationId xmlns:a16="http://schemas.microsoft.com/office/drawing/2014/main" id="{C3BED6AF-6C1B-497A-A911-B35D86D21A54}"/>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Isosceles Triangle 61">
              <a:extLst>
                <a:ext uri="{FF2B5EF4-FFF2-40B4-BE49-F238E27FC236}">
                  <a16:creationId xmlns:a16="http://schemas.microsoft.com/office/drawing/2014/main" id="{EC43D1D2-5548-4EA2-8D35-BB80AA83269A}"/>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ectangle: Beveled 62">
            <a:extLst>
              <a:ext uri="{FF2B5EF4-FFF2-40B4-BE49-F238E27FC236}">
                <a16:creationId xmlns:a16="http://schemas.microsoft.com/office/drawing/2014/main" id="{720839A9-AF02-466D-B9B8-E02EE9AAF8D9}"/>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3CE9086D-F649-4669-9FA8-E388906DFD90}"/>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6" name="TextBox 65">
            <a:extLst>
              <a:ext uri="{FF2B5EF4-FFF2-40B4-BE49-F238E27FC236}">
                <a16:creationId xmlns:a16="http://schemas.microsoft.com/office/drawing/2014/main" id="{125D981B-0DD4-4115-88AB-C207B1BA4526}"/>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Arrow: Right 66">
            <a:hlinkClick r:id="rId10" action="ppaction://hlinksldjump"/>
            <a:extLst>
              <a:ext uri="{FF2B5EF4-FFF2-40B4-BE49-F238E27FC236}">
                <a16:creationId xmlns:a16="http://schemas.microsoft.com/office/drawing/2014/main" id="{599F9EDC-1BFD-45A4-87B8-1F3A1381B719}"/>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31628848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9861 -0.65866 " pathEditMode="relative" rAng="0" ptsTypes="AA">
                                          <p:cBhvr>
                                            <p:cTn id="6" dur="2000" fill="hold"/>
                                            <p:tgtEl>
                                              <p:spTgt spid="23"/>
                                            </p:tgtEl>
                                            <p:attrNameLst>
                                              <p:attrName>ppt_x</p:attrName>
                                              <p:attrName>ppt_y</p:attrName>
                                            </p:attrNameLst>
                                          </p:cBhvr>
                                          <p:rCtr x="-9931" y="-32933"/>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9676 -0.65866 L -0.10162 -0.51491 " pathEditMode="relative" rAng="0" ptsTypes="AA" p14:bounceEnd="16000">
                                          <p:cBhvr>
                                            <p:cTn id="9" dur="2000" fill="hold"/>
                                            <p:tgtEl>
                                              <p:spTgt spid="23"/>
                                            </p:tgtEl>
                                            <p:attrNameLst>
                                              <p:attrName>ppt_x</p:attrName>
                                              <p:attrName>ppt_y</p:attrName>
                                            </p:attrNameLst>
                                          </p:cBhvr>
                                          <p:rCtr x="4745" y="7179"/>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up)">
                                          <p:cBhvr>
                                            <p:cTn id="18" dur="500"/>
                                            <p:tgtEl>
                                              <p:spTgt spid="3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1000"/>
                                            <p:tgtEl>
                                              <p:spTgt spid="64"/>
                                            </p:tgtEl>
                                            <p:attrNameLst>
                                              <p:attrName>ppt_y</p:attrName>
                                            </p:attrNameLst>
                                          </p:cBhvr>
                                          <p:tavLst>
                                            <p:tav tm="0">
                                              <p:val>
                                                <p:strVal val="#ppt_y-#ppt_h*1.125000"/>
                                              </p:val>
                                            </p:tav>
                                            <p:tav tm="100000">
                                              <p:val>
                                                <p:strVal val="#ppt_y"/>
                                              </p:val>
                                            </p:tav>
                                          </p:tavLst>
                                        </p:anim>
                                        <p:animEffect transition="in" filter="wipe(down)">
                                          <p:cBhvr>
                                            <p:cTn id="22" dur="10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9861 -0.65866 " pathEditMode="relative" rAng="0" ptsTypes="AA">
                                          <p:cBhvr>
                                            <p:cTn id="6" dur="2000" fill="hold"/>
                                            <p:tgtEl>
                                              <p:spTgt spid="23"/>
                                            </p:tgtEl>
                                            <p:attrNameLst>
                                              <p:attrName>ppt_x</p:attrName>
                                              <p:attrName>ppt_y</p:attrName>
                                            </p:attrNameLst>
                                          </p:cBhvr>
                                          <p:rCtr x="-9931" y="-32933"/>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9676 -0.65866 L -0.10162 -0.51491 " pathEditMode="relative" rAng="0" ptsTypes="AA">
                                          <p:cBhvr>
                                            <p:cTn id="9" dur="2000" fill="hold"/>
                                            <p:tgtEl>
                                              <p:spTgt spid="23"/>
                                            </p:tgtEl>
                                            <p:attrNameLst>
                                              <p:attrName>ppt_x</p:attrName>
                                              <p:attrName>ppt_y</p:attrName>
                                            </p:attrNameLst>
                                          </p:cBhvr>
                                          <p:rCtr x="4745" y="7179"/>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4"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p:tgtEl>
                                              <p:spTgt spid="39"/>
                                            </p:tgtEl>
                                            <p:attrNameLst>
                                              <p:attrName>ppt_y</p:attrName>
                                            </p:attrNameLst>
                                          </p:cBhvr>
                                          <p:tavLst>
                                            <p:tav tm="0">
                                              <p:val>
                                                <p:strVal val="#ppt_y+#ppt_h*1.125000"/>
                                              </p:val>
                                            </p:tav>
                                            <p:tav tm="100000">
                                              <p:val>
                                                <p:strVal val="#ppt_y"/>
                                              </p:val>
                                            </p:tav>
                                          </p:tavLst>
                                        </p:anim>
                                        <p:animEffect transition="in" filter="wipe(up)">
                                          <p:cBhvr>
                                            <p:cTn id="18" dur="500"/>
                                            <p:tgtEl>
                                              <p:spTgt spid="39"/>
                                            </p:tgtEl>
                                          </p:cBhvr>
                                        </p:animEffect>
                                      </p:childTnLst>
                                    </p:cTn>
                                  </p:par>
                                  <p:par>
                                    <p:cTn id="19" presetID="12" presetClass="entr" presetSubtype="1" fill="hold" grpId="0" nodeType="withEffect">
                                      <p:stCondLst>
                                        <p:cond delay="0"/>
                                      </p:stCondLst>
                                      <p:childTnLst>
                                        <p:set>
                                          <p:cBhvr>
                                            <p:cTn id="20" dur="1" fill="hold">
                                              <p:stCondLst>
                                                <p:cond delay="0"/>
                                              </p:stCondLst>
                                            </p:cTn>
                                            <p:tgtEl>
                                              <p:spTgt spid="64"/>
                                            </p:tgtEl>
                                            <p:attrNameLst>
                                              <p:attrName>style.visibility</p:attrName>
                                            </p:attrNameLst>
                                          </p:cBhvr>
                                          <p:to>
                                            <p:strVal val="visible"/>
                                          </p:to>
                                        </p:set>
                                        <p:anim calcmode="lin" valueType="num">
                                          <p:cBhvr additive="base">
                                            <p:cTn id="21" dur="1000"/>
                                            <p:tgtEl>
                                              <p:spTgt spid="64"/>
                                            </p:tgtEl>
                                            <p:attrNameLst>
                                              <p:attrName>ppt_y</p:attrName>
                                            </p:attrNameLst>
                                          </p:cBhvr>
                                          <p:tavLst>
                                            <p:tav tm="0">
                                              <p:val>
                                                <p:strVal val="#ppt_y-#ppt_h*1.125000"/>
                                              </p:val>
                                            </p:tav>
                                            <p:tav tm="100000">
                                              <p:val>
                                                <p:strVal val="#ppt_y"/>
                                              </p:val>
                                            </p:tav>
                                          </p:tavLst>
                                        </p:anim>
                                        <p:animEffect transition="in" filter="wipe(down)">
                                          <p:cBhvr>
                                            <p:cTn id="22" dur="1000"/>
                                            <p:tgtEl>
                                              <p:spTgt spid="6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E0B09DE-FCC3-4C9C-A222-64B69901E208}"/>
              </a:ext>
            </a:extLst>
          </p:cNvPr>
          <p:cNvSpPr/>
          <p:nvPr/>
        </p:nvSpPr>
        <p:spPr>
          <a:xfrm>
            <a:off x="5312537"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B14EBC3-E5CD-4168-AD5D-81131772C120}"/>
              </a:ext>
            </a:extLst>
          </p:cNvPr>
          <p:cNvGrpSpPr/>
          <p:nvPr/>
        </p:nvGrpSpPr>
        <p:grpSpPr>
          <a:xfrm>
            <a:off x="5746034" y="-165"/>
            <a:ext cx="1087801" cy="1832035"/>
            <a:chOff x="5746034" y="-165"/>
            <a:chExt cx="1087801" cy="1832035"/>
          </a:xfrm>
        </p:grpSpPr>
        <p:sp>
          <p:nvSpPr>
            <p:cNvPr id="56" name="Rectangle 55">
              <a:extLst>
                <a:ext uri="{FF2B5EF4-FFF2-40B4-BE49-F238E27FC236}">
                  <a16:creationId xmlns:a16="http://schemas.microsoft.com/office/drawing/2014/main" id="{ABC4D57F-CFBE-424D-BE49-14535BD306F5}"/>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50683B38-684C-47E2-AFB7-5505AF5F649A}"/>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65" name="TextBox 64">
              <a:extLst>
                <a:ext uri="{FF2B5EF4-FFF2-40B4-BE49-F238E27FC236}">
                  <a16:creationId xmlns:a16="http://schemas.microsoft.com/office/drawing/2014/main" id="{EDD63C50-206C-4610-A906-C9453A4E80E9}"/>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6" name="Arrow: Left 65">
              <a:extLst>
                <a:ext uri="{FF2B5EF4-FFF2-40B4-BE49-F238E27FC236}">
                  <a16:creationId xmlns:a16="http://schemas.microsoft.com/office/drawing/2014/main" id="{8E3CB2EF-A3E4-4EF3-945E-B0D622116EE8}"/>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Beveled 33">
            <a:extLst>
              <a:ext uri="{FF2B5EF4-FFF2-40B4-BE49-F238E27FC236}">
                <a16:creationId xmlns:a16="http://schemas.microsoft.com/office/drawing/2014/main" id="{2188B5CB-30F2-4E5A-95CA-CD5C1FA5B244}"/>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C598D8B7-1BCC-4097-B479-CC19392089D3}"/>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3</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36" name="TextBox 35">
            <a:extLst>
              <a:ext uri="{FF2B5EF4-FFF2-40B4-BE49-F238E27FC236}">
                <a16:creationId xmlns:a16="http://schemas.microsoft.com/office/drawing/2014/main" id="{519EDDAD-4378-451C-A7AD-E32A82CAB430}"/>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8" name="Picture 37">
            <a:extLst>
              <a:ext uri="{FF2B5EF4-FFF2-40B4-BE49-F238E27FC236}">
                <a16:creationId xmlns:a16="http://schemas.microsoft.com/office/drawing/2014/main" id="{8E9329D7-64B9-4A3C-B9DB-5EFBE5D0231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grpSp>
        <p:nvGrpSpPr>
          <p:cNvPr id="39" name="Group 38">
            <a:extLst>
              <a:ext uri="{FF2B5EF4-FFF2-40B4-BE49-F238E27FC236}">
                <a16:creationId xmlns:a16="http://schemas.microsoft.com/office/drawing/2014/main" id="{C9EAB819-6A23-4048-B861-5D6CB8D392C3}"/>
              </a:ext>
            </a:extLst>
          </p:cNvPr>
          <p:cNvGrpSpPr/>
          <p:nvPr/>
        </p:nvGrpSpPr>
        <p:grpSpPr>
          <a:xfrm>
            <a:off x="4028316" y="3472301"/>
            <a:ext cx="146616" cy="686118"/>
            <a:chOff x="6175687" y="5130800"/>
            <a:chExt cx="279189" cy="1066800"/>
          </a:xfrm>
        </p:grpSpPr>
        <p:cxnSp>
          <p:nvCxnSpPr>
            <p:cNvPr id="60" name="Straight Connector 59">
              <a:extLst>
                <a:ext uri="{FF2B5EF4-FFF2-40B4-BE49-F238E27FC236}">
                  <a16:creationId xmlns:a16="http://schemas.microsoft.com/office/drawing/2014/main" id="{9D5F3438-70BD-4E89-9BA1-51DA74CC976C}"/>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Isosceles Triangle 60">
              <a:extLst>
                <a:ext uri="{FF2B5EF4-FFF2-40B4-BE49-F238E27FC236}">
                  <a16:creationId xmlns:a16="http://schemas.microsoft.com/office/drawing/2014/main" id="{6F631A5D-61E7-42F0-9630-7963377FE65B}"/>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Arrow: Right 61">
            <a:hlinkClick r:id="rId10" action="ppaction://hlinksldjump"/>
            <a:extLst>
              <a:ext uri="{FF2B5EF4-FFF2-40B4-BE49-F238E27FC236}">
                <a16:creationId xmlns:a16="http://schemas.microsoft.com/office/drawing/2014/main" id="{E16CD4B4-9981-4975-A9F9-B0639B80B4BD}"/>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28412550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28 -0.69856 " pathEditMode="relative" rAng="0" ptsTypes="AA">
                                          <p:cBhvr>
                                            <p:cTn id="6" dur="2000" fill="hold"/>
                                            <p:tgtEl>
                                              <p:spTgt spid="23"/>
                                            </p:tgtEl>
                                            <p:attrNameLst>
                                              <p:attrName>ppt_x</p:attrName>
                                              <p:attrName>ppt_y</p:attrName>
                                            </p:attrNameLst>
                                          </p:cBhvr>
                                          <p:rCtr x="-4514" y="-34936"/>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08842 -0.69856 L 0.02778 -0.53894 " pathEditMode="relative" rAng="0" ptsTypes="AA" p14:bounceEnd="16000">
                                          <p:cBhvr>
                                            <p:cTn id="9" dur="2000" fill="hold"/>
                                            <p:tgtEl>
                                              <p:spTgt spid="23"/>
                                            </p:tgtEl>
                                            <p:attrNameLst>
                                              <p:attrName>ppt_x</p:attrName>
                                              <p:attrName>ppt_y</p:attrName>
                                            </p:attrNameLst>
                                          </p:cBhvr>
                                          <p:rCtr x="5810" y="7981"/>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p:tgtEl>
                                              <p:spTgt spid="35"/>
                                            </p:tgtEl>
                                            <p:attrNameLst>
                                              <p:attrName>ppt_y</p:attrName>
                                            </p:attrNameLst>
                                          </p:cBhvr>
                                          <p:tavLst>
                                            <p:tav tm="0">
                                              <p:val>
                                                <p:strVal val="#ppt_y-#ppt_h*1.125000"/>
                                              </p:val>
                                            </p:tav>
                                            <p:tav tm="100000">
                                              <p:val>
                                                <p:strVal val="#ppt_y"/>
                                              </p:val>
                                            </p:tav>
                                          </p:tavLst>
                                        </p:anim>
                                        <p:animEffect transition="in" filter="wipe(down)">
                                          <p:cBhvr>
                                            <p:cTn id="18" dur="1000"/>
                                            <p:tgtEl>
                                              <p:spTgt spid="35"/>
                                            </p:tgtEl>
                                          </p:cBhvr>
                                        </p:animEffect>
                                      </p:childTnLst>
                                    </p:cTn>
                                  </p:par>
                                  <p:par>
                                    <p:cTn id="19" presetID="12" presetClass="entr" presetSubtype="4" fill="hold" nodeType="withEffect">
                                      <p:stCondLst>
                                        <p:cond delay="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09028 -0.69856 " pathEditMode="relative" rAng="0" ptsTypes="AA">
                                          <p:cBhvr>
                                            <p:cTn id="6" dur="2000" fill="hold"/>
                                            <p:tgtEl>
                                              <p:spTgt spid="23"/>
                                            </p:tgtEl>
                                            <p:attrNameLst>
                                              <p:attrName>ppt_x</p:attrName>
                                              <p:attrName>ppt_y</p:attrName>
                                            </p:attrNameLst>
                                          </p:cBhvr>
                                          <p:rCtr x="-4514" y="-34936"/>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08842 -0.69856 L 0.02778 -0.53894 " pathEditMode="relative" rAng="0" ptsTypes="AA">
                                          <p:cBhvr>
                                            <p:cTn id="9" dur="2000" fill="hold"/>
                                            <p:tgtEl>
                                              <p:spTgt spid="23"/>
                                            </p:tgtEl>
                                            <p:attrNameLst>
                                              <p:attrName>ppt_x</p:attrName>
                                              <p:attrName>ppt_y</p:attrName>
                                            </p:attrNameLst>
                                          </p:cBhvr>
                                          <p:rCtr x="5810" y="7981"/>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1000"/>
                                            <p:tgtEl>
                                              <p:spTgt spid="35"/>
                                            </p:tgtEl>
                                            <p:attrNameLst>
                                              <p:attrName>ppt_y</p:attrName>
                                            </p:attrNameLst>
                                          </p:cBhvr>
                                          <p:tavLst>
                                            <p:tav tm="0">
                                              <p:val>
                                                <p:strVal val="#ppt_y-#ppt_h*1.125000"/>
                                              </p:val>
                                            </p:tav>
                                            <p:tav tm="100000">
                                              <p:val>
                                                <p:strVal val="#ppt_y"/>
                                              </p:val>
                                            </p:tav>
                                          </p:tavLst>
                                        </p:anim>
                                        <p:animEffect transition="in" filter="wipe(down)">
                                          <p:cBhvr>
                                            <p:cTn id="18" dur="1000"/>
                                            <p:tgtEl>
                                              <p:spTgt spid="35"/>
                                            </p:tgtEl>
                                          </p:cBhvr>
                                        </p:animEffect>
                                      </p:childTnLst>
                                    </p:cTn>
                                  </p:par>
                                  <p:par>
                                    <p:cTn id="19" presetID="12" presetClass="entr" presetSubtype="4" fill="hold" nodeType="withEffect">
                                      <p:stCondLst>
                                        <p:cond delay="50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2"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731615D1-EDE9-4D2B-BA65-018203C4F489}"/>
              </a:ext>
            </a:extLst>
          </p:cNvPr>
          <p:cNvSpPr/>
          <p:nvPr/>
        </p:nvSpPr>
        <p:spPr>
          <a:xfrm>
            <a:off x="5670775"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6FFE6AD-A11A-4E43-9E20-32719E01691A}"/>
              </a:ext>
            </a:extLst>
          </p:cNvPr>
          <p:cNvGrpSpPr/>
          <p:nvPr/>
        </p:nvGrpSpPr>
        <p:grpSpPr>
          <a:xfrm>
            <a:off x="5746034" y="-165"/>
            <a:ext cx="1087801" cy="1832035"/>
            <a:chOff x="5746034" y="-165"/>
            <a:chExt cx="1087801" cy="1832035"/>
          </a:xfrm>
        </p:grpSpPr>
        <p:sp>
          <p:nvSpPr>
            <p:cNvPr id="55" name="Rectangle 54">
              <a:extLst>
                <a:ext uri="{FF2B5EF4-FFF2-40B4-BE49-F238E27FC236}">
                  <a16:creationId xmlns:a16="http://schemas.microsoft.com/office/drawing/2014/main" id="{6169087A-C633-49B4-84AC-278ABC2F57E4}"/>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01EDACE-13B9-45AA-83EE-8E41C9F9E9B9}"/>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57" name="TextBox 56">
              <a:extLst>
                <a:ext uri="{FF2B5EF4-FFF2-40B4-BE49-F238E27FC236}">
                  <a16:creationId xmlns:a16="http://schemas.microsoft.com/office/drawing/2014/main" id="{641C34FA-F4AC-417E-A5E0-628F2641478D}"/>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65" name="Arrow: Left 64">
              <a:extLst>
                <a:ext uri="{FF2B5EF4-FFF2-40B4-BE49-F238E27FC236}">
                  <a16:creationId xmlns:a16="http://schemas.microsoft.com/office/drawing/2014/main" id="{A104CA54-FED2-4711-B68A-11CBD01C8E58}"/>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9C026737-00D1-40CC-834D-943C6D21D46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195C88E4-F57F-4742-AFFE-DA7EE3206D19}"/>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9A0A171D-70E7-4981-AF7D-D396BE02A74E}"/>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5</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1" name="TextBox 60">
            <a:extLst>
              <a:ext uri="{FF2B5EF4-FFF2-40B4-BE49-F238E27FC236}">
                <a16:creationId xmlns:a16="http://schemas.microsoft.com/office/drawing/2014/main" id="{038B316B-6837-4EAA-8752-CD8EB4C89627}"/>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2" name="Group 61">
            <a:extLst>
              <a:ext uri="{FF2B5EF4-FFF2-40B4-BE49-F238E27FC236}">
                <a16:creationId xmlns:a16="http://schemas.microsoft.com/office/drawing/2014/main" id="{FF9C38C6-60C3-45E4-86B9-F35745DAA199}"/>
              </a:ext>
            </a:extLst>
          </p:cNvPr>
          <p:cNvGrpSpPr/>
          <p:nvPr/>
        </p:nvGrpSpPr>
        <p:grpSpPr>
          <a:xfrm>
            <a:off x="3593562" y="3422027"/>
            <a:ext cx="146616" cy="686118"/>
            <a:chOff x="6175687" y="5130800"/>
            <a:chExt cx="279189" cy="1066800"/>
          </a:xfrm>
        </p:grpSpPr>
        <p:cxnSp>
          <p:nvCxnSpPr>
            <p:cNvPr id="63" name="Straight Connector 62">
              <a:extLst>
                <a:ext uri="{FF2B5EF4-FFF2-40B4-BE49-F238E27FC236}">
                  <a16:creationId xmlns:a16="http://schemas.microsoft.com/office/drawing/2014/main" id="{41BA450D-6F10-40A0-836C-9760FDC1AE43}"/>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9E868FD3-3B97-43FC-B8A0-F8A7AC3398B0}"/>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Arrow: Right 65">
            <a:hlinkClick r:id="rId10" action="ppaction://hlinksldjump"/>
            <a:extLst>
              <a:ext uri="{FF2B5EF4-FFF2-40B4-BE49-F238E27FC236}">
                <a16:creationId xmlns:a16="http://schemas.microsoft.com/office/drawing/2014/main" id="{0F5F18AD-69EF-4926-BF1F-276DE3C6E6F0}"/>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81196537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7153 -0.75593 " pathEditMode="relative" rAng="0" ptsTypes="AA">
                                          <p:cBhvr>
                                            <p:cTn id="6" dur="2000" fill="hold"/>
                                            <p:tgtEl>
                                              <p:spTgt spid="23"/>
                                            </p:tgtEl>
                                            <p:attrNameLst>
                                              <p:attrName>ppt_x</p:attrName>
                                              <p:attrName>ppt_y</p:attrName>
                                            </p:attrNameLst>
                                          </p:cBhvr>
                                          <p:rCtr x="-8588" y="-37804"/>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7153 -0.75593 L -0.03703 -0.54632 " pathEditMode="relative" rAng="0" ptsTypes="AA" p14:bounceEnd="16000">
                                          <p:cBhvr>
                                            <p:cTn id="9" dur="2000" fill="hold"/>
                                            <p:tgtEl>
                                              <p:spTgt spid="23"/>
                                            </p:tgtEl>
                                            <p:attrNameLst>
                                              <p:attrName>ppt_x</p:attrName>
                                              <p:attrName>ppt_y</p:attrName>
                                            </p:attrNameLst>
                                          </p:cBhvr>
                                          <p:rCtr x="6713" y="10481"/>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p:tgtEl>
                                              <p:spTgt spid="60"/>
                                            </p:tgtEl>
                                            <p:attrNameLst>
                                              <p:attrName>ppt_y</p:attrName>
                                            </p:attrNameLst>
                                          </p:cBhvr>
                                          <p:tavLst>
                                            <p:tav tm="0">
                                              <p:val>
                                                <p:strVal val="#ppt_y-#ppt_h*1.125000"/>
                                              </p:val>
                                            </p:tav>
                                            <p:tav tm="100000">
                                              <p:val>
                                                <p:strVal val="#ppt_y"/>
                                              </p:val>
                                            </p:tav>
                                          </p:tavLst>
                                        </p:anim>
                                        <p:animEffect transition="in" filter="wipe(down)">
                                          <p:cBhvr>
                                            <p:cTn id="18" dur="1000"/>
                                            <p:tgtEl>
                                              <p:spTgt spid="60"/>
                                            </p:tgtEl>
                                          </p:cBhvr>
                                        </p:animEffect>
                                      </p:childTnLst>
                                    </p:cTn>
                                  </p:par>
                                  <p:par>
                                    <p:cTn id="19" presetID="12" presetClass="entr" presetSubtype="4" fill="hold" nodeType="withEffect">
                                      <p:stCondLst>
                                        <p:cond delay="50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7153 -0.75593 " pathEditMode="relative" rAng="0" ptsTypes="AA">
                                          <p:cBhvr>
                                            <p:cTn id="6" dur="2000" fill="hold"/>
                                            <p:tgtEl>
                                              <p:spTgt spid="23"/>
                                            </p:tgtEl>
                                            <p:attrNameLst>
                                              <p:attrName>ppt_x</p:attrName>
                                              <p:attrName>ppt_y</p:attrName>
                                            </p:attrNameLst>
                                          </p:cBhvr>
                                          <p:rCtr x="-8588" y="-37804"/>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7153 -0.75593 L -0.03703 -0.54632 " pathEditMode="relative" rAng="0" ptsTypes="AA">
                                          <p:cBhvr>
                                            <p:cTn id="9" dur="2000" fill="hold"/>
                                            <p:tgtEl>
                                              <p:spTgt spid="23"/>
                                            </p:tgtEl>
                                            <p:attrNameLst>
                                              <p:attrName>ppt_x</p:attrName>
                                              <p:attrName>ppt_y</p:attrName>
                                            </p:attrNameLst>
                                          </p:cBhvr>
                                          <p:rCtr x="6713" y="10481"/>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p:tgtEl>
                                              <p:spTgt spid="60"/>
                                            </p:tgtEl>
                                            <p:attrNameLst>
                                              <p:attrName>ppt_y</p:attrName>
                                            </p:attrNameLst>
                                          </p:cBhvr>
                                          <p:tavLst>
                                            <p:tav tm="0">
                                              <p:val>
                                                <p:strVal val="#ppt_y-#ppt_h*1.125000"/>
                                              </p:val>
                                            </p:tav>
                                            <p:tav tm="100000">
                                              <p:val>
                                                <p:strVal val="#ppt_y"/>
                                              </p:val>
                                            </p:tav>
                                          </p:tavLst>
                                        </p:anim>
                                        <p:animEffect transition="in" filter="wipe(down)">
                                          <p:cBhvr>
                                            <p:cTn id="18" dur="1000"/>
                                            <p:tgtEl>
                                              <p:spTgt spid="60"/>
                                            </p:tgtEl>
                                          </p:cBhvr>
                                        </p:animEffect>
                                      </p:childTnLst>
                                    </p:cTn>
                                  </p:par>
                                  <p:par>
                                    <p:cTn id="19" presetID="12" presetClass="entr" presetSubtype="4" fill="hold" nodeType="withEffect">
                                      <p:stCondLst>
                                        <p:cond delay="50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6"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CA8216-F6C6-470F-A368-04D5F551A905}"/>
              </a:ext>
            </a:extLst>
          </p:cNvPr>
          <p:cNvPicPr>
            <a:picLocks noChangeAspect="1"/>
          </p:cNvPicPr>
          <p:nvPr/>
        </p:nvPicPr>
        <p:blipFill rotWithShape="1">
          <a:blip r:embed="rId3"/>
          <a:srcRect b="51848"/>
          <a:stretch/>
        </p:blipFill>
        <p:spPr>
          <a:xfrm>
            <a:off x="0" y="9141793"/>
            <a:ext cx="6858000" cy="748519"/>
          </a:xfrm>
          <a:prstGeom prst="rect">
            <a:avLst/>
          </a:prstGeom>
        </p:spPr>
      </p:pic>
      <p:pic>
        <p:nvPicPr>
          <p:cNvPr id="48" name="Picture 47">
            <a:extLst>
              <a:ext uri="{FF2B5EF4-FFF2-40B4-BE49-F238E27FC236}">
                <a16:creationId xmlns:a16="http://schemas.microsoft.com/office/drawing/2014/main" id="{EAD9BBC0-EB55-4D81-8616-61F712483111}"/>
              </a:ext>
            </a:extLst>
          </p:cNvPr>
          <p:cNvPicPr>
            <a:picLocks noChangeAspect="1"/>
          </p:cNvPicPr>
          <p:nvPr/>
        </p:nvPicPr>
        <p:blipFill>
          <a:blip r:embed="rId4"/>
          <a:stretch>
            <a:fillRect/>
          </a:stretch>
        </p:blipFill>
        <p:spPr>
          <a:xfrm>
            <a:off x="421454" y="3556447"/>
            <a:ext cx="5944405" cy="1128796"/>
          </a:xfrm>
          <a:prstGeom prst="rect">
            <a:avLst/>
          </a:prstGeom>
        </p:spPr>
      </p:pic>
      <p:grpSp>
        <p:nvGrpSpPr>
          <p:cNvPr id="8" name="Group 7">
            <a:extLst>
              <a:ext uri="{FF2B5EF4-FFF2-40B4-BE49-F238E27FC236}">
                <a16:creationId xmlns:a16="http://schemas.microsoft.com/office/drawing/2014/main" id="{BD61A076-E72A-4042-A87E-A67DB2538339}"/>
              </a:ext>
            </a:extLst>
          </p:cNvPr>
          <p:cNvGrpSpPr/>
          <p:nvPr/>
        </p:nvGrpSpPr>
        <p:grpSpPr>
          <a:xfrm>
            <a:off x="3404334" y="3407331"/>
            <a:ext cx="139595" cy="720058"/>
            <a:chOff x="6175687" y="5130800"/>
            <a:chExt cx="279189" cy="1066800"/>
          </a:xfrm>
        </p:grpSpPr>
        <p:cxnSp>
          <p:nvCxnSpPr>
            <p:cNvPr id="6" name="Straight Connector 5">
              <a:extLst>
                <a:ext uri="{FF2B5EF4-FFF2-40B4-BE49-F238E27FC236}">
                  <a16:creationId xmlns:a16="http://schemas.microsoft.com/office/drawing/2014/main" id="{7411C006-9DBF-496C-BCED-A5FAE3A8E378}"/>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Isosceles Triangle 6">
              <a:extLst>
                <a:ext uri="{FF2B5EF4-FFF2-40B4-BE49-F238E27FC236}">
                  <a16:creationId xmlns:a16="http://schemas.microsoft.com/office/drawing/2014/main" id="{65A9DD35-2F70-4284-B440-59FF5645757E}"/>
                </a:ext>
              </a:extLst>
            </p:cNvPr>
            <p:cNvSpPr/>
            <p:nvPr/>
          </p:nvSpPr>
          <p:spPr>
            <a:xfrm rot="5225878">
              <a:off x="6207226" y="5143694"/>
              <a:ext cx="228600" cy="266700"/>
            </a:xfrm>
            <a:prstGeom prst="triangle">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2" descr="C:\Users\John\AppData\Local\Microsoft\Windows\INetCache\IE\OR78G3LH\tree-oak400px[1].png">
            <a:extLst>
              <a:ext uri="{FF2B5EF4-FFF2-40B4-BE49-F238E27FC236}">
                <a16:creationId xmlns:a16="http://schemas.microsoft.com/office/drawing/2014/main" id="{1F3FFAF2-0B42-4CB5-BE81-48F6F2C686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330825" y="1059706"/>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1" name="Picture 2" descr="C:\Users\John\AppData\Local\Microsoft\Windows\INetCache\IE\OR78G3LH\tree-oak400px[1].png">
            <a:extLst>
              <a:ext uri="{FF2B5EF4-FFF2-40B4-BE49-F238E27FC236}">
                <a16:creationId xmlns:a16="http://schemas.microsoft.com/office/drawing/2014/main" id="{5C28A712-F8EF-45A7-B5B1-D3334E22D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881517" y="1167391"/>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2" name="Picture 2" descr="C:\Users\John\AppData\Local\Microsoft\Windows\INetCache\IE\OR78G3LH\tree-oak400px[1].png">
            <a:extLst>
              <a:ext uri="{FF2B5EF4-FFF2-40B4-BE49-F238E27FC236}">
                <a16:creationId xmlns:a16="http://schemas.microsoft.com/office/drawing/2014/main" id="{914156E6-336B-4891-BE67-AFE077E1AC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0673" y="87389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3" name="Picture 2" descr="C:\Users\John\AppData\Local\Microsoft\Windows\INetCache\IE\OR78G3LH\tree-oak400px[1].png">
            <a:extLst>
              <a:ext uri="{FF2B5EF4-FFF2-40B4-BE49-F238E27FC236}">
                <a16:creationId xmlns:a16="http://schemas.microsoft.com/office/drawing/2014/main" id="{8D3647A2-AF17-419C-9449-2ECEDC5A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649" y="1109844"/>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4" name="Picture 2" descr="C:\Users\John\AppData\Local\Microsoft\Windows\INetCache\IE\OR78G3LH\tree-oak400px[1].png">
            <a:extLst>
              <a:ext uri="{FF2B5EF4-FFF2-40B4-BE49-F238E27FC236}">
                <a16:creationId xmlns:a16="http://schemas.microsoft.com/office/drawing/2014/main" id="{2A3EEF55-7A11-48D8-8EE9-B6E9BED14C5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15970" y="725612"/>
            <a:ext cx="560081"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5" name="Picture 2" descr="C:\Users\John\AppData\Local\Microsoft\Windows\INetCache\IE\OR78G3LH\tree-oak400px[1].png">
            <a:extLst>
              <a:ext uri="{FF2B5EF4-FFF2-40B4-BE49-F238E27FC236}">
                <a16:creationId xmlns:a16="http://schemas.microsoft.com/office/drawing/2014/main" id="{D9535EA7-A6B1-4058-AD9F-3B29F80080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4543" y="1036167"/>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6" name="Picture 2" descr="C:\Users\John\AppData\Local\Microsoft\Windows\INetCache\IE\OR78G3LH\tree-oak400px[1].png">
            <a:extLst>
              <a:ext uri="{FF2B5EF4-FFF2-40B4-BE49-F238E27FC236}">
                <a16:creationId xmlns:a16="http://schemas.microsoft.com/office/drawing/2014/main" id="{220D9299-16B7-4F86-8FDF-F2A81E0F86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86149" y="1143852"/>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7" name="Picture 2" descr="C:\Users\John\AppData\Local\Microsoft\Windows\INetCache\IE\OR78G3LH\tree-oak400px[1].png">
            <a:extLst>
              <a:ext uri="{FF2B5EF4-FFF2-40B4-BE49-F238E27FC236}">
                <a16:creationId xmlns:a16="http://schemas.microsoft.com/office/drawing/2014/main" id="{AEF31AE4-8666-4DC3-9A88-92985B4089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2092" y="662270"/>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49" name="Picture 2" descr="C:\Users\John\AppData\Local\Microsoft\Windows\INetCache\IE\OR78G3LH\tree-oak400px[1].png">
            <a:extLst>
              <a:ext uri="{FF2B5EF4-FFF2-40B4-BE49-F238E27FC236}">
                <a16:creationId xmlns:a16="http://schemas.microsoft.com/office/drawing/2014/main" id="{88D1BFE4-B0B5-4D62-AC04-A95E86A690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1281" y="1086305"/>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0" name="Picture 2" descr="C:\Users\John\AppData\Local\Microsoft\Windows\INetCache\IE\OR78G3LH\tree-oak400px[1].png">
            <a:extLst>
              <a:ext uri="{FF2B5EF4-FFF2-40B4-BE49-F238E27FC236}">
                <a16:creationId xmlns:a16="http://schemas.microsoft.com/office/drawing/2014/main" id="{78FB4097-DB34-4B04-BD7C-6227345C7B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804941" y="108782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1" name="Picture 2" descr="C:\Users\John\AppData\Local\Microsoft\Windows\INetCache\IE\OR78G3LH\tree-oak400px[1].png">
            <a:extLst>
              <a:ext uri="{FF2B5EF4-FFF2-40B4-BE49-F238E27FC236}">
                <a16:creationId xmlns:a16="http://schemas.microsoft.com/office/drawing/2014/main" id="{16862150-3ADB-4E77-9394-46D8818BF8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355633" y="119550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2" name="Picture 2" descr="C:\Users\John\AppData\Local\Microsoft\Windows\INetCache\IE\OR78G3LH\tree-oak400px[1].png">
            <a:extLst>
              <a:ext uri="{FF2B5EF4-FFF2-40B4-BE49-F238E27FC236}">
                <a16:creationId xmlns:a16="http://schemas.microsoft.com/office/drawing/2014/main" id="{9F6DFAC1-0A04-488F-9AAD-D709E4B0B1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0765" y="113796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3" name="Picture 2" descr="C:\Users\John\AppData\Local\Microsoft\Windows\INetCache\IE\OR78G3LH\tree-oak400px[1].png">
            <a:extLst>
              <a:ext uri="{FF2B5EF4-FFF2-40B4-BE49-F238E27FC236}">
                <a16:creationId xmlns:a16="http://schemas.microsoft.com/office/drawing/2014/main" id="{C2F58C7C-3486-4C9F-98DC-2A23F0C093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68771" y="995354"/>
            <a:ext cx="8949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4" name="Picture 2" descr="C:\Users\John\AppData\Local\Microsoft\Windows\INetCache\IE\OR78G3LH\tree-oak400px[1].png">
            <a:extLst>
              <a:ext uri="{FF2B5EF4-FFF2-40B4-BE49-F238E27FC236}">
                <a16:creationId xmlns:a16="http://schemas.microsoft.com/office/drawing/2014/main" id="{50571033-618D-4F66-81C1-99012F0985A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319463" y="1103039"/>
            <a:ext cx="742507"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8" name="Picture 2" descr="C:\Users\John\AppData\Local\Microsoft\Windows\INetCache\IE\OR78G3LH\tree-oak400px[1].png">
            <a:extLst>
              <a:ext uri="{FF2B5EF4-FFF2-40B4-BE49-F238E27FC236}">
                <a16:creationId xmlns:a16="http://schemas.microsoft.com/office/drawing/2014/main" id="{DF0FEA4E-3D98-4A0C-94ED-36636B0F9A0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4595" y="1045492"/>
            <a:ext cx="1043878" cy="13881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9" name="Picture 2" descr="C:\Users\John\AppData\Local\Microsoft\Windows\INetCache\IE\OR78G3LH\tree-oak400px[1].png">
            <a:extLst>
              <a:ext uri="{FF2B5EF4-FFF2-40B4-BE49-F238E27FC236}">
                <a16:creationId xmlns:a16="http://schemas.microsoft.com/office/drawing/2014/main" id="{B1A5272E-2C8A-4209-852E-4E16052A229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4410" y="870125"/>
            <a:ext cx="652824" cy="1688453"/>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C9DDE177-2606-4EC1-B7DB-E3A85C5DCE28}"/>
              </a:ext>
            </a:extLst>
          </p:cNvPr>
          <p:cNvSpPr/>
          <p:nvPr/>
        </p:nvSpPr>
        <p:spPr>
          <a:xfrm>
            <a:off x="-44743" y="-27351"/>
            <a:ext cx="2002084"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C1DEF45-DFB3-435C-A06D-455E9D2D6C4B}"/>
              </a:ext>
            </a:extLst>
          </p:cNvPr>
          <p:cNvSpPr txBox="1"/>
          <p:nvPr/>
        </p:nvSpPr>
        <p:spPr>
          <a:xfrm>
            <a:off x="-92297" y="-62771"/>
            <a:ext cx="2055301" cy="1754326"/>
          </a:xfrm>
          <a:prstGeom prst="rect">
            <a:avLst/>
          </a:prstGeom>
          <a:noFill/>
        </p:spPr>
        <p:txBody>
          <a:bodyPr wrap="square" rtlCol="0">
            <a:spAutoFit/>
          </a:bodyPr>
          <a:lstStyle/>
          <a:p>
            <a:pPr algn="ctr"/>
            <a:r>
              <a:rPr lang="en-GB" sz="3600" b="1" u="sng" dirty="0">
                <a:solidFill>
                  <a:srgbClr val="FFFF00"/>
                </a:solidFill>
              </a:rPr>
              <a:t>Target 1</a:t>
            </a:r>
            <a:endParaRPr lang="en-GB" dirty="0">
              <a:solidFill>
                <a:srgbClr val="FFFF00"/>
              </a:solidFill>
            </a:endParaRPr>
          </a:p>
          <a:p>
            <a:pPr algn="ctr"/>
            <a:r>
              <a:rPr lang="en-GB" sz="2400" b="1" dirty="0">
                <a:solidFill>
                  <a:srgbClr val="FFFF00"/>
                </a:solidFill>
              </a:rPr>
              <a:t>200 yards</a:t>
            </a:r>
          </a:p>
          <a:p>
            <a:pPr algn="ctr"/>
            <a:r>
              <a:rPr lang="en-GB" sz="2400" b="1" dirty="0">
                <a:solidFill>
                  <a:srgbClr val="FFFF00"/>
                </a:solidFill>
              </a:rPr>
              <a:t>(183 metres)</a:t>
            </a:r>
          </a:p>
          <a:p>
            <a:pPr algn="ctr"/>
            <a:r>
              <a:rPr lang="en-GB" sz="2400" b="1" dirty="0">
                <a:solidFill>
                  <a:srgbClr val="FFFF00"/>
                </a:solidFill>
              </a:rPr>
              <a:t>to centre</a:t>
            </a:r>
            <a:endParaRPr lang="en-US" sz="2400" b="1" dirty="0">
              <a:solidFill>
                <a:srgbClr val="FFFF00"/>
              </a:solidFill>
            </a:endParaRPr>
          </a:p>
        </p:txBody>
      </p:sp>
      <p:pic>
        <p:nvPicPr>
          <p:cNvPr id="23" name="Picture 22">
            <a:extLst>
              <a:ext uri="{FF2B5EF4-FFF2-40B4-BE49-F238E27FC236}">
                <a16:creationId xmlns:a16="http://schemas.microsoft.com/office/drawing/2014/main" id="{D410D6DA-9E50-4ED4-90A0-2A6B7EE73C7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2727" r="82424">
                        <a14:foregroundMark x1="33939" y1="15333" x2="73939" y2="54000"/>
                        <a14:foregroundMark x1="73939" y1="54000" x2="79394" y2="52000"/>
                        <a14:foregroundMark x1="14545" y1="36000" x2="13333" y2="53333"/>
                        <a14:foregroundMark x1="13333" y1="53333" x2="13333" y2="53333"/>
                        <a14:foregroundMark x1="43636" y1="17333" x2="59394" y2="23333"/>
                        <a14:foregroundMark x1="59394" y1="23333" x2="75152" y2="42000"/>
                        <a14:foregroundMark x1="82424" y1="42000" x2="82424" y2="42000"/>
                      </a14:backgroundRemoval>
                    </a14:imgEffect>
                  </a14:imgLayer>
                </a14:imgProps>
              </a:ext>
              <a:ext uri="{28A0092B-C50C-407E-A947-70E740481C1C}">
                <a14:useLocalDpi xmlns:a14="http://schemas.microsoft.com/office/drawing/2010/main" val="0"/>
              </a:ext>
            </a:extLst>
          </a:blip>
          <a:srcRect l="6512" r="12425"/>
          <a:stretch/>
        </p:blipFill>
        <p:spPr>
          <a:xfrm rot="10800000" flipV="1">
            <a:off x="3760354" y="9480059"/>
            <a:ext cx="72000" cy="80746"/>
          </a:xfrm>
          <a:prstGeom prst="rect">
            <a:avLst/>
          </a:prstGeom>
        </p:spPr>
      </p:pic>
      <p:sp>
        <p:nvSpPr>
          <p:cNvPr id="2" name="Rectangle 1">
            <a:extLst>
              <a:ext uri="{FF2B5EF4-FFF2-40B4-BE49-F238E27FC236}">
                <a16:creationId xmlns:a16="http://schemas.microsoft.com/office/drawing/2014/main" id="{EB0A85D8-B93C-44B5-BF9D-827C032E9B08}"/>
              </a:ext>
            </a:extLst>
          </p:cNvPr>
          <p:cNvSpPr/>
          <p:nvPr/>
        </p:nvSpPr>
        <p:spPr>
          <a:xfrm>
            <a:off x="3874726" y="8658252"/>
            <a:ext cx="2880000" cy="245660"/>
          </a:xfrm>
          <a:prstGeom prst="rect">
            <a:avLst/>
          </a:prstGeom>
          <a:gradFill flip="none" rotWithShape="1">
            <a:gsLst>
              <a:gs pos="4000">
                <a:srgbClr val="FFFF00"/>
              </a:gs>
              <a:gs pos="69000">
                <a:srgbClr val="FF7800"/>
              </a:gs>
              <a:gs pos="24000">
                <a:srgbClr val="FFC0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A2609973-DC14-4811-BCAD-446150DE19D9}"/>
              </a:ext>
            </a:extLst>
          </p:cNvPr>
          <p:cNvSpPr/>
          <p:nvPr/>
        </p:nvSpPr>
        <p:spPr>
          <a:xfrm>
            <a:off x="6029013" y="8658252"/>
            <a:ext cx="360000" cy="252000"/>
          </a:xfrm>
          <a:prstGeom prst="roundRect">
            <a:avLst/>
          </a:prstGeom>
          <a:noFill/>
          <a:ln w="38100">
            <a:solidFill>
              <a:schemeClr val="accent6">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55E18CDD-333F-4E1C-B1E0-E9C962E2971C}"/>
              </a:ext>
            </a:extLst>
          </p:cNvPr>
          <p:cNvGrpSpPr/>
          <p:nvPr/>
        </p:nvGrpSpPr>
        <p:grpSpPr>
          <a:xfrm>
            <a:off x="5746034" y="-165"/>
            <a:ext cx="1087801" cy="1832035"/>
            <a:chOff x="5746034" y="-165"/>
            <a:chExt cx="1087801" cy="1832035"/>
          </a:xfrm>
        </p:grpSpPr>
        <p:sp>
          <p:nvSpPr>
            <p:cNvPr id="38" name="Rectangle 37">
              <a:extLst>
                <a:ext uri="{FF2B5EF4-FFF2-40B4-BE49-F238E27FC236}">
                  <a16:creationId xmlns:a16="http://schemas.microsoft.com/office/drawing/2014/main" id="{6E9C0F73-3702-4C6F-88F9-193E53EB5169}"/>
                </a:ext>
              </a:extLst>
            </p:cNvPr>
            <p:cNvSpPr/>
            <p:nvPr/>
          </p:nvSpPr>
          <p:spPr>
            <a:xfrm>
              <a:off x="5746034" y="-165"/>
              <a:ext cx="1087801" cy="1832035"/>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26977925-4FCC-4745-845D-D08BF28DB7F4}"/>
                </a:ext>
              </a:extLst>
            </p:cNvPr>
            <p:cNvSpPr txBox="1"/>
            <p:nvPr/>
          </p:nvSpPr>
          <p:spPr>
            <a:xfrm>
              <a:off x="5826437" y="1238065"/>
              <a:ext cx="998621" cy="369332"/>
            </a:xfrm>
            <a:prstGeom prst="rect">
              <a:avLst/>
            </a:prstGeom>
            <a:noFill/>
          </p:spPr>
          <p:txBody>
            <a:bodyPr wrap="square" rtlCol="0">
              <a:spAutoFit/>
            </a:bodyPr>
            <a:lstStyle/>
            <a:p>
              <a:pPr algn="ctr"/>
              <a:r>
                <a:rPr lang="en-GB" dirty="0">
                  <a:solidFill>
                    <a:srgbClr val="FFFF00"/>
                  </a:solidFill>
                </a:rPr>
                <a:t>12 mph</a:t>
              </a:r>
              <a:endParaRPr lang="en-US" dirty="0">
                <a:solidFill>
                  <a:srgbClr val="FFFF00"/>
                </a:solidFill>
              </a:endParaRPr>
            </a:p>
          </p:txBody>
        </p:sp>
        <p:sp>
          <p:nvSpPr>
            <p:cNvPr id="56" name="TextBox 55">
              <a:extLst>
                <a:ext uri="{FF2B5EF4-FFF2-40B4-BE49-F238E27FC236}">
                  <a16:creationId xmlns:a16="http://schemas.microsoft.com/office/drawing/2014/main" id="{12AD33B4-42E4-478A-85C5-4A65F247F772}"/>
                </a:ext>
              </a:extLst>
            </p:cNvPr>
            <p:cNvSpPr txBox="1"/>
            <p:nvPr/>
          </p:nvSpPr>
          <p:spPr>
            <a:xfrm>
              <a:off x="5826438" y="203258"/>
              <a:ext cx="998621" cy="369332"/>
            </a:xfrm>
            <a:prstGeom prst="rect">
              <a:avLst/>
            </a:prstGeom>
            <a:noFill/>
          </p:spPr>
          <p:txBody>
            <a:bodyPr wrap="square" rtlCol="0">
              <a:spAutoFit/>
            </a:bodyPr>
            <a:lstStyle/>
            <a:p>
              <a:pPr algn="ctr"/>
              <a:r>
                <a:rPr lang="en-GB" dirty="0">
                  <a:solidFill>
                    <a:srgbClr val="FFFF00"/>
                  </a:solidFill>
                </a:rPr>
                <a:t>Wind</a:t>
              </a:r>
              <a:endParaRPr lang="en-US" dirty="0">
                <a:solidFill>
                  <a:srgbClr val="FFFF00"/>
                </a:solidFill>
              </a:endParaRPr>
            </a:p>
          </p:txBody>
        </p:sp>
        <p:sp>
          <p:nvSpPr>
            <p:cNvPr id="57" name="Arrow: Left 56">
              <a:extLst>
                <a:ext uri="{FF2B5EF4-FFF2-40B4-BE49-F238E27FC236}">
                  <a16:creationId xmlns:a16="http://schemas.microsoft.com/office/drawing/2014/main" id="{AF6B7240-61BB-45B6-9BFB-3BACEBA9D6DA}"/>
                </a:ext>
              </a:extLst>
            </p:cNvPr>
            <p:cNvSpPr/>
            <p:nvPr/>
          </p:nvSpPr>
          <p:spPr>
            <a:xfrm rot="7500000">
              <a:off x="6049012" y="748475"/>
              <a:ext cx="527154" cy="325325"/>
            </a:xfrm>
            <a:prstGeom prst="lef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7" name="Picture 36">
            <a:extLst>
              <a:ext uri="{FF2B5EF4-FFF2-40B4-BE49-F238E27FC236}">
                <a16:creationId xmlns:a16="http://schemas.microsoft.com/office/drawing/2014/main" id="{F6E6ACEB-B9FE-487E-8672-06F6A4ED5DE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90" b="100000" l="9959" r="89627"/>
                    </a14:imgEffect>
                  </a14:imgLayer>
                </a14:imgProps>
              </a:ext>
              <a:ext uri="{28A0092B-C50C-407E-A947-70E740481C1C}">
                <a14:useLocalDpi xmlns:a14="http://schemas.microsoft.com/office/drawing/2010/main" val="0"/>
              </a:ext>
            </a:extLst>
          </a:blip>
          <a:srcRect l="9147" r="22244"/>
          <a:stretch/>
        </p:blipFill>
        <p:spPr>
          <a:xfrm>
            <a:off x="2076861" y="7378700"/>
            <a:ext cx="1137465" cy="2355293"/>
          </a:xfrm>
          <a:prstGeom prst="rect">
            <a:avLst/>
          </a:prstGeom>
        </p:spPr>
      </p:pic>
      <p:sp>
        <p:nvSpPr>
          <p:cNvPr id="39" name="Rectangle: Beveled 38">
            <a:extLst>
              <a:ext uri="{FF2B5EF4-FFF2-40B4-BE49-F238E27FC236}">
                <a16:creationId xmlns:a16="http://schemas.microsoft.com/office/drawing/2014/main" id="{D1725BE9-D5A7-4A93-81C5-BD05FD41F4B2}"/>
              </a:ext>
            </a:extLst>
          </p:cNvPr>
          <p:cNvSpPr/>
          <p:nvPr/>
        </p:nvSpPr>
        <p:spPr>
          <a:xfrm>
            <a:off x="317283" y="8014653"/>
            <a:ext cx="1305237" cy="1053549"/>
          </a:xfrm>
          <a:prstGeom prst="bevel">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FCB6F1C-3144-48FA-91A3-9D3B77CA985B}"/>
              </a:ext>
            </a:extLst>
          </p:cNvPr>
          <p:cNvSpPr txBox="1"/>
          <p:nvPr/>
        </p:nvSpPr>
        <p:spPr>
          <a:xfrm>
            <a:off x="468235" y="8211844"/>
            <a:ext cx="1003332" cy="659167"/>
          </a:xfrm>
          <a:prstGeom prst="rect">
            <a:avLst/>
          </a:prstGeom>
          <a:solidFill>
            <a:schemeClr val="bg2"/>
          </a:solidFill>
          <a:ln>
            <a:noFill/>
          </a:ln>
        </p:spPr>
        <p:txBody>
          <a:bodyPr wrap="square" rtlCol="0" anchor="t" anchorCtr="0">
            <a:noAutofit/>
          </a:bodyPr>
          <a:lstStyle/>
          <a:p>
            <a:pPr algn="ctr"/>
            <a:r>
              <a:rPr lang="en-GB" sz="4000" dirty="0">
                <a:latin typeface="Verdana" panose="020B0604030504040204" pitchFamily="34" charset="0"/>
                <a:ea typeface="Verdana" panose="020B0604030504040204" pitchFamily="34" charset="0"/>
                <a:cs typeface="Verdana" panose="020B0604030504040204" pitchFamily="34" charset="0"/>
              </a:rPr>
              <a:t>2</a:t>
            </a:r>
            <a:endParaRPr lang="en-US" sz="4000" dirty="0">
              <a:latin typeface="Verdana" panose="020B0604030504040204" pitchFamily="34" charset="0"/>
              <a:ea typeface="Verdana" panose="020B0604030504040204" pitchFamily="34" charset="0"/>
              <a:cs typeface="Verdana" panose="020B0604030504040204" pitchFamily="34" charset="0"/>
            </a:endParaRPr>
          </a:p>
        </p:txBody>
      </p:sp>
      <p:sp>
        <p:nvSpPr>
          <p:cNvPr id="61" name="TextBox 60">
            <a:extLst>
              <a:ext uri="{FF2B5EF4-FFF2-40B4-BE49-F238E27FC236}">
                <a16:creationId xmlns:a16="http://schemas.microsoft.com/office/drawing/2014/main" id="{545C67B0-6926-4ADA-9E9E-E52FC85F5A0E}"/>
              </a:ext>
            </a:extLst>
          </p:cNvPr>
          <p:cNvSpPr txBox="1"/>
          <p:nvPr/>
        </p:nvSpPr>
        <p:spPr>
          <a:xfrm>
            <a:off x="322364" y="9079949"/>
            <a:ext cx="1305237" cy="400110"/>
          </a:xfrm>
          <a:prstGeom prst="rect">
            <a:avLst/>
          </a:prstGeom>
          <a:noFill/>
        </p:spPr>
        <p:txBody>
          <a:bodyPr wrap="square" rtlCol="0">
            <a:spAutoFit/>
          </a:bodyPr>
          <a:lstStyle/>
          <a:p>
            <a:pPr algn="ctr"/>
            <a:r>
              <a:rPr lang="en-GB"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rPr>
              <a:t>SCORE</a:t>
            </a:r>
            <a:endParaRPr lang="en-US" sz="2000" b="1" dirty="0">
              <a:solidFill>
                <a:schemeClr val="bg1">
                  <a:lumMod val="95000"/>
                </a:schemeClr>
              </a:solidFill>
              <a:latin typeface="Verdana" panose="020B0604030504040204" pitchFamily="34" charset="0"/>
              <a:ea typeface="Verdana" panose="020B0604030504040204" pitchFamily="34" charset="0"/>
              <a:cs typeface="Verdana" panose="020B0604030504040204" pitchFamily="34" charset="0"/>
            </a:endParaRPr>
          </a:p>
        </p:txBody>
      </p:sp>
      <p:grpSp>
        <p:nvGrpSpPr>
          <p:cNvPr id="62" name="Group 61">
            <a:extLst>
              <a:ext uri="{FF2B5EF4-FFF2-40B4-BE49-F238E27FC236}">
                <a16:creationId xmlns:a16="http://schemas.microsoft.com/office/drawing/2014/main" id="{67E8D8EA-C2A8-4387-87CD-EA52B5FF5040}"/>
              </a:ext>
            </a:extLst>
          </p:cNvPr>
          <p:cNvGrpSpPr/>
          <p:nvPr/>
        </p:nvGrpSpPr>
        <p:grpSpPr>
          <a:xfrm>
            <a:off x="3873267" y="3147972"/>
            <a:ext cx="146616" cy="686118"/>
            <a:chOff x="6175687" y="5130800"/>
            <a:chExt cx="279189" cy="1066800"/>
          </a:xfrm>
        </p:grpSpPr>
        <p:cxnSp>
          <p:nvCxnSpPr>
            <p:cNvPr id="63" name="Straight Connector 62">
              <a:extLst>
                <a:ext uri="{FF2B5EF4-FFF2-40B4-BE49-F238E27FC236}">
                  <a16:creationId xmlns:a16="http://schemas.microsoft.com/office/drawing/2014/main" id="{440249A8-A9CD-4B57-B35D-AF6FCDB0C842}"/>
                </a:ext>
              </a:extLst>
            </p:cNvPr>
            <p:cNvCxnSpPr/>
            <p:nvPr/>
          </p:nvCxnSpPr>
          <p:spPr>
            <a:xfrm>
              <a:off x="6175687" y="5130800"/>
              <a:ext cx="0" cy="1066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7E351F5F-A2D8-46D2-A834-44CFE306BC34}"/>
                </a:ext>
              </a:extLst>
            </p:cNvPr>
            <p:cNvSpPr/>
            <p:nvPr/>
          </p:nvSpPr>
          <p:spPr>
            <a:xfrm rot="5225878">
              <a:off x="6207226" y="5143694"/>
              <a:ext cx="228600" cy="266700"/>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Arrow: Right 64">
            <a:hlinkClick r:id="rId10" action="ppaction://hlinksldjump"/>
            <a:extLst>
              <a:ext uri="{FF2B5EF4-FFF2-40B4-BE49-F238E27FC236}">
                <a16:creationId xmlns:a16="http://schemas.microsoft.com/office/drawing/2014/main" id="{12E0A302-7C1B-4A83-8D70-44119C550FD8}"/>
              </a:ext>
            </a:extLst>
          </p:cNvPr>
          <p:cNvSpPr/>
          <p:nvPr/>
        </p:nvSpPr>
        <p:spPr>
          <a:xfrm>
            <a:off x="4805177" y="9208665"/>
            <a:ext cx="1080000" cy="5400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accent6">
                    <a:lumMod val="75000"/>
                  </a:schemeClr>
                </a:solidFill>
              </a:rPr>
              <a:t>Scorecard</a:t>
            </a:r>
            <a:endParaRPr lang="en-US" sz="1400" b="1" dirty="0">
              <a:solidFill>
                <a:schemeClr val="accent6">
                  <a:lumMod val="75000"/>
                </a:schemeClr>
              </a:solidFill>
            </a:endParaRPr>
          </a:p>
        </p:txBody>
      </p:sp>
    </p:spTree>
    <p:extLst>
      <p:ext uri="{BB962C8B-B14F-4D97-AF65-F5344CB8AC3E}">
        <p14:creationId xmlns:p14="http://schemas.microsoft.com/office/powerpoint/2010/main" val="15334153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0116 -0.70545 " pathEditMode="relative" rAng="0" ptsTypes="AA">
                                          <p:cBhvr>
                                            <p:cTn id="6" dur="2000" fill="hold"/>
                                            <p:tgtEl>
                                              <p:spTgt spid="23"/>
                                            </p:tgtEl>
                                            <p:attrNameLst>
                                              <p:attrName>ppt_x</p:attrName>
                                              <p:attrName>ppt_y</p:attrName>
                                            </p:attrNameLst>
                                          </p:cBhvr>
                                          <p:rCtr x="-5093" y="-34936"/>
                                        </p:animMotion>
                                      </p:childTnLst>
                                    </p:cTn>
                                  </p:par>
                                </p:childTnLst>
                              </p:cTn>
                            </p:par>
                            <p:par>
                              <p:cTn id="7" fill="hold">
                                <p:stCondLst>
                                  <p:cond delay="2000"/>
                                </p:stCondLst>
                                <p:childTnLst>
                                  <p:par>
                                    <p:cTn id="8" presetID="42" presetClass="path" presetSubtype="0" accel="22000" fill="hold" nodeType="afterEffect" p14:presetBounceEnd="16000">
                                      <p:stCondLst>
                                        <p:cond delay="0"/>
                                      </p:stCondLst>
                                      <p:childTnLst>
                                        <p:animMotion origin="layout" path="M -0.10116 -0.70545 L -0.00023 -0.57564 " pathEditMode="relative" rAng="0" ptsTypes="AA" p14:bounceEnd="16000">
                                          <p:cBhvr>
                                            <p:cTn id="9" dur="2000" fill="hold"/>
                                            <p:tgtEl>
                                              <p:spTgt spid="23"/>
                                            </p:tgtEl>
                                            <p:attrNameLst>
                                              <p:attrName>ppt_x</p:attrName>
                                              <p:attrName>ppt_y</p:attrName>
                                            </p:attrNameLst>
                                          </p:cBhvr>
                                          <p:rCtr x="5046" y="649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p:tgtEl>
                                              <p:spTgt spid="60"/>
                                            </p:tgtEl>
                                            <p:attrNameLst>
                                              <p:attrName>ppt_y</p:attrName>
                                            </p:attrNameLst>
                                          </p:cBhvr>
                                          <p:tavLst>
                                            <p:tav tm="0">
                                              <p:val>
                                                <p:strVal val="#ppt_y-#ppt_h*1.125000"/>
                                              </p:val>
                                            </p:tav>
                                            <p:tav tm="100000">
                                              <p:val>
                                                <p:strVal val="#ppt_y"/>
                                              </p:val>
                                            </p:tav>
                                          </p:tavLst>
                                        </p:anim>
                                        <p:animEffect transition="in" filter="wipe(down)">
                                          <p:cBhvr>
                                            <p:cTn id="18" dur="1000"/>
                                            <p:tgtEl>
                                              <p:spTgt spid="60"/>
                                            </p:tgtEl>
                                          </p:cBhvr>
                                        </p:animEffect>
                                      </p:childTnLst>
                                    </p:cTn>
                                  </p:par>
                                  <p:par>
                                    <p:cTn id="19" presetID="12" presetClass="entr" presetSubtype="4" fill="hold" nodeType="withEffect">
                                      <p:stCondLst>
                                        <p:cond delay="50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decel="50000" fill="hold" nodeType="withEffect">
                                      <p:stCondLst>
                                        <p:cond delay="0"/>
                                      </p:stCondLst>
                                      <p:childTnLst>
                                        <p:animMotion origin="layout" path="M -2.22222E-6 2.30769E-6 L -0.10116 -0.70545 " pathEditMode="relative" rAng="0" ptsTypes="AA">
                                          <p:cBhvr>
                                            <p:cTn id="6" dur="2000" fill="hold"/>
                                            <p:tgtEl>
                                              <p:spTgt spid="23"/>
                                            </p:tgtEl>
                                            <p:attrNameLst>
                                              <p:attrName>ppt_x</p:attrName>
                                              <p:attrName>ppt_y</p:attrName>
                                            </p:attrNameLst>
                                          </p:cBhvr>
                                          <p:rCtr x="-5093" y="-34936"/>
                                        </p:animMotion>
                                      </p:childTnLst>
                                    </p:cTn>
                                  </p:par>
                                </p:childTnLst>
                              </p:cTn>
                            </p:par>
                            <p:par>
                              <p:cTn id="7" fill="hold">
                                <p:stCondLst>
                                  <p:cond delay="2000"/>
                                </p:stCondLst>
                                <p:childTnLst>
                                  <p:par>
                                    <p:cTn id="8" presetID="42" presetClass="path" presetSubtype="0" accel="22000" fill="hold" nodeType="afterEffect">
                                      <p:stCondLst>
                                        <p:cond delay="0"/>
                                      </p:stCondLst>
                                      <p:childTnLst>
                                        <p:animMotion origin="layout" path="M -0.10116 -0.70545 L -0.00023 -0.57564 " pathEditMode="relative" rAng="0" ptsTypes="AA">
                                          <p:cBhvr>
                                            <p:cTn id="9" dur="2000" fill="hold"/>
                                            <p:tgtEl>
                                              <p:spTgt spid="23"/>
                                            </p:tgtEl>
                                            <p:attrNameLst>
                                              <p:attrName>ppt_x</p:attrName>
                                              <p:attrName>ppt_y</p:attrName>
                                            </p:attrNameLst>
                                          </p:cBhvr>
                                          <p:rCtr x="5046" y="6490"/>
                                        </p:animMotion>
                                      </p:childTnLst>
                                    </p:cTn>
                                  </p:par>
                                  <p:par>
                                    <p:cTn id="10" presetID="6" presetClass="emph" presetSubtype="0" fill="hold" nodeType="withEffect">
                                      <p:stCondLst>
                                        <p:cond delay="0"/>
                                      </p:stCondLst>
                                      <p:childTnLst>
                                        <p:animScale>
                                          <p:cBhvr>
                                            <p:cTn id="11" dur="2000" fill="hold"/>
                                            <p:tgtEl>
                                              <p:spTgt spid="23"/>
                                            </p:tgtEl>
                                          </p:cBhvr>
                                          <p:by x="50000" y="50000"/>
                                        </p:animScale>
                                      </p:childTnLst>
                                    </p:cTn>
                                  </p:par>
                                </p:childTnLst>
                              </p:cTn>
                            </p:par>
                            <p:par>
                              <p:cTn id="12" fill="hold">
                                <p:stCondLst>
                                  <p:cond delay="4000"/>
                                </p:stCondLst>
                                <p:childTnLst>
                                  <p:par>
                                    <p:cTn id="13" presetID="1"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2" presetClass="entr" presetSubtype="1"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1000"/>
                                            <p:tgtEl>
                                              <p:spTgt spid="60"/>
                                            </p:tgtEl>
                                            <p:attrNameLst>
                                              <p:attrName>ppt_y</p:attrName>
                                            </p:attrNameLst>
                                          </p:cBhvr>
                                          <p:tavLst>
                                            <p:tav tm="0">
                                              <p:val>
                                                <p:strVal val="#ppt_y-#ppt_h*1.125000"/>
                                              </p:val>
                                            </p:tav>
                                            <p:tav tm="100000">
                                              <p:val>
                                                <p:strVal val="#ppt_y"/>
                                              </p:val>
                                            </p:tav>
                                          </p:tavLst>
                                        </p:anim>
                                        <p:animEffect transition="in" filter="wipe(down)">
                                          <p:cBhvr>
                                            <p:cTn id="18" dur="1000"/>
                                            <p:tgtEl>
                                              <p:spTgt spid="60"/>
                                            </p:tgtEl>
                                          </p:cBhvr>
                                        </p:animEffect>
                                      </p:childTnLst>
                                    </p:cTn>
                                  </p:par>
                                  <p:par>
                                    <p:cTn id="19" presetID="12" presetClass="entr" presetSubtype="4" fill="hold" nodeType="withEffect">
                                      <p:stCondLst>
                                        <p:cond delay="50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500"/>
                                            <p:tgtEl>
                                              <p:spTgt spid="62"/>
                                            </p:tgtEl>
                                            <p:attrNameLst>
                                              <p:attrName>ppt_y</p:attrName>
                                            </p:attrNameLst>
                                          </p:cBhvr>
                                          <p:tavLst>
                                            <p:tav tm="0">
                                              <p:val>
                                                <p:strVal val="#ppt_y+#ppt_h*1.125000"/>
                                              </p:val>
                                            </p:tav>
                                            <p:tav tm="100000">
                                              <p:val>
                                                <p:strVal val="#ppt_y"/>
                                              </p:val>
                                            </p:tav>
                                          </p:tavLst>
                                        </p:anim>
                                        <p:animEffect transition="in" filter="wipe(up)">
                                          <p:cBhvr>
                                            <p:cTn id="22" dur="500"/>
                                            <p:tgtEl>
                                              <p:spTgt spid="6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5" grpId="0" animBg="1"/>
        </p:bldLst>
      </p:timing>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3124</TotalTime>
  <Words>999</Words>
  <Application>Microsoft Office PowerPoint</Application>
  <PresentationFormat>A4 Paper (210x297 mm)</PresentationFormat>
  <Paragraphs>466</Paragraphs>
  <Slides>47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Black</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162</cp:revision>
  <dcterms:created xsi:type="dcterms:W3CDTF">2017-08-17T16:06:49Z</dcterms:created>
  <dcterms:modified xsi:type="dcterms:W3CDTF">2017-08-25T09:14:37Z</dcterms:modified>
</cp:coreProperties>
</file>