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CABBB3"/>
    <a:srgbClr val="E1D0C2"/>
    <a:srgbClr val="D8D0C5"/>
    <a:srgbClr val="CC6600"/>
    <a:srgbClr val="CC33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AD12C-7313-4397-96F9-097E42BDB2D8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F4884-286B-42A2-B438-457DC7C5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1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4884-286B-42A2-B438-457DC7C526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4884-286B-42A2-B438-457DC7C526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7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C77FF-97E7-4855-8540-8FD1A9911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28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F7BCE-DE6E-4428-9735-105E60AB2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4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CDCAF-BA4C-43B7-A2A4-636CA8E6D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6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2706B-F2F4-48A3-8AD2-BBB734505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F43D6-D441-4BBA-AA3C-E11082B2C1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59940-CDCE-4DFE-B7C5-E66C31193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84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6960-0814-4344-9F93-3E70F6DB14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1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62CD6-72FA-40D6-8539-5363D3733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2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08F35-12DA-4B3C-9EF9-89F7E74E5A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-19050"/>
            <a:ext cx="9144000" cy="687705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3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A2B61-2CEF-4909-89E5-A8326B00E8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B0C7A-916D-4579-A902-F2E3D355B6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667280A-A746-43CF-99F7-4D32DDC9A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269577" y="332656"/>
            <a:ext cx="4249738" cy="8318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2261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600" b="1" kern="10" spc="50" dirty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Save Tiddles!!</a:t>
            </a:r>
          </a:p>
        </p:txBody>
      </p:sp>
      <p:sp>
        <p:nvSpPr>
          <p:cNvPr id="2052" name="Oval 7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07950" y="3068638"/>
            <a:ext cx="969963" cy="720725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200" b="1">
                <a:solidFill>
                  <a:srgbClr val="FFFF00"/>
                </a:solidFill>
                <a:latin typeface="Adamsky SF" pitchFamily="2" charset="0"/>
              </a:rPr>
              <a:t>Click here</a:t>
            </a:r>
          </a:p>
          <a:p>
            <a:pPr algn="ctr" eaLnBrk="1" hangingPunct="1"/>
            <a:r>
              <a:rPr lang="en-GB" altLang="en-US" sz="1200" b="1">
                <a:solidFill>
                  <a:srgbClr val="FFFF00"/>
                </a:solidFill>
                <a:latin typeface="Adamsky SF" pitchFamily="2" charset="0"/>
              </a:rPr>
              <a:t>To START</a:t>
            </a:r>
          </a:p>
        </p:txBody>
      </p:sp>
      <p:sp>
        <p:nvSpPr>
          <p:cNvPr id="5" name="Freeform 4"/>
          <p:cNvSpPr/>
          <p:nvPr/>
        </p:nvSpPr>
        <p:spPr>
          <a:xfrm>
            <a:off x="1030288" y="3244850"/>
            <a:ext cx="7021512" cy="2516188"/>
          </a:xfrm>
          <a:custGeom>
            <a:avLst/>
            <a:gdLst>
              <a:gd name="connsiteX0" fmla="*/ 0 w 7022237"/>
              <a:gd name="connsiteY0" fmla="*/ 244057 h 2516052"/>
              <a:gd name="connsiteX1" fmla="*/ 301840 w 7022237"/>
              <a:gd name="connsiteY1" fmla="*/ 403855 h 2516052"/>
              <a:gd name="connsiteX2" fmla="*/ 701336 w 7022237"/>
              <a:gd name="connsiteY2" fmla="*/ 386100 h 2516052"/>
              <a:gd name="connsiteX3" fmla="*/ 1100831 w 7022237"/>
              <a:gd name="connsiteY3" fmla="*/ 341712 h 2516052"/>
              <a:gd name="connsiteX4" fmla="*/ 1420427 w 7022237"/>
              <a:gd name="connsiteY4" fmla="*/ 235180 h 2516052"/>
              <a:gd name="connsiteX5" fmla="*/ 1455938 w 7022237"/>
              <a:gd name="connsiteY5" fmla="*/ 75382 h 2516052"/>
              <a:gd name="connsiteX6" fmla="*/ 1775534 w 7022237"/>
              <a:gd name="connsiteY6" fmla="*/ 39871 h 2516052"/>
              <a:gd name="connsiteX7" fmla="*/ 2183907 w 7022237"/>
              <a:gd name="connsiteY7" fmla="*/ 4360 h 2516052"/>
              <a:gd name="connsiteX8" fmla="*/ 2325949 w 7022237"/>
              <a:gd name="connsiteY8" fmla="*/ 146403 h 2516052"/>
              <a:gd name="connsiteX9" fmla="*/ 2281561 w 7022237"/>
              <a:gd name="connsiteY9" fmla="*/ 386100 h 2516052"/>
              <a:gd name="connsiteX10" fmla="*/ 1722268 w 7022237"/>
              <a:gd name="connsiteY10" fmla="*/ 510387 h 2516052"/>
              <a:gd name="connsiteX11" fmla="*/ 1589103 w 7022237"/>
              <a:gd name="connsiteY11" fmla="*/ 661308 h 2516052"/>
              <a:gd name="connsiteX12" fmla="*/ 1233996 w 7022237"/>
              <a:gd name="connsiteY12" fmla="*/ 767840 h 2516052"/>
              <a:gd name="connsiteX13" fmla="*/ 1083075 w 7022237"/>
              <a:gd name="connsiteY13" fmla="*/ 865494 h 2516052"/>
              <a:gd name="connsiteX14" fmla="*/ 932155 w 7022237"/>
              <a:gd name="connsiteY14" fmla="*/ 998659 h 2516052"/>
              <a:gd name="connsiteX15" fmla="*/ 1615736 w 7022237"/>
              <a:gd name="connsiteY15" fmla="*/ 1025292 h 2516052"/>
              <a:gd name="connsiteX16" fmla="*/ 1509204 w 7022237"/>
              <a:gd name="connsiteY16" fmla="*/ 1220601 h 2516052"/>
              <a:gd name="connsiteX17" fmla="*/ 1154097 w 7022237"/>
              <a:gd name="connsiteY17" fmla="*/ 1380399 h 2516052"/>
              <a:gd name="connsiteX18" fmla="*/ 1251751 w 7022237"/>
              <a:gd name="connsiteY18" fmla="*/ 1557952 h 2516052"/>
              <a:gd name="connsiteX19" fmla="*/ 1003176 w 7022237"/>
              <a:gd name="connsiteY19" fmla="*/ 1735506 h 2516052"/>
              <a:gd name="connsiteX20" fmla="*/ 1562470 w 7022237"/>
              <a:gd name="connsiteY20" fmla="*/ 1877549 h 2516052"/>
              <a:gd name="connsiteX21" fmla="*/ 2121763 w 7022237"/>
              <a:gd name="connsiteY21" fmla="*/ 1771016 h 2516052"/>
              <a:gd name="connsiteX22" fmla="*/ 2485747 w 7022237"/>
              <a:gd name="connsiteY22" fmla="*/ 1664484 h 2516052"/>
              <a:gd name="connsiteX23" fmla="*/ 2672178 w 7022237"/>
              <a:gd name="connsiteY23" fmla="*/ 1806527 h 2516052"/>
              <a:gd name="connsiteX24" fmla="*/ 2911875 w 7022237"/>
              <a:gd name="connsiteY24" fmla="*/ 1939692 h 2516052"/>
              <a:gd name="connsiteX25" fmla="*/ 3346881 w 7022237"/>
              <a:gd name="connsiteY25" fmla="*/ 1655607 h 2516052"/>
              <a:gd name="connsiteX26" fmla="*/ 3595456 w 7022237"/>
              <a:gd name="connsiteY26" fmla="*/ 1398154 h 2516052"/>
              <a:gd name="connsiteX27" fmla="*/ 3923930 w 7022237"/>
              <a:gd name="connsiteY27" fmla="*/ 1238356 h 2516052"/>
              <a:gd name="connsiteX28" fmla="*/ 4216893 w 7022237"/>
              <a:gd name="connsiteY28" fmla="*/ 1149580 h 2516052"/>
              <a:gd name="connsiteX29" fmla="*/ 4625266 w 7022237"/>
              <a:gd name="connsiteY29" fmla="*/ 1238356 h 2516052"/>
              <a:gd name="connsiteX30" fmla="*/ 4572000 w 7022237"/>
              <a:gd name="connsiteY30" fmla="*/ 1566830 h 2516052"/>
              <a:gd name="connsiteX31" fmla="*/ 4216893 w 7022237"/>
              <a:gd name="connsiteY31" fmla="*/ 1833160 h 2516052"/>
              <a:gd name="connsiteX32" fmla="*/ 3852908 w 7022237"/>
              <a:gd name="connsiteY32" fmla="*/ 2046224 h 2516052"/>
              <a:gd name="connsiteX33" fmla="*/ 3506679 w 7022237"/>
              <a:gd name="connsiteY33" fmla="*/ 2330310 h 2516052"/>
              <a:gd name="connsiteX34" fmla="*/ 3684233 w 7022237"/>
              <a:gd name="connsiteY34" fmla="*/ 2507863 h 2516052"/>
              <a:gd name="connsiteX35" fmla="*/ 4509856 w 7022237"/>
              <a:gd name="connsiteY35" fmla="*/ 2472352 h 2516052"/>
              <a:gd name="connsiteX36" fmla="*/ 4971495 w 7022237"/>
              <a:gd name="connsiteY36" fmla="*/ 2348065 h 2516052"/>
              <a:gd name="connsiteX37" fmla="*/ 5282213 w 7022237"/>
              <a:gd name="connsiteY37" fmla="*/ 2126123 h 2516052"/>
              <a:gd name="connsiteX38" fmla="*/ 5761607 w 7022237"/>
              <a:gd name="connsiteY38" fmla="*/ 1824283 h 2516052"/>
              <a:gd name="connsiteX39" fmla="*/ 5956916 w 7022237"/>
              <a:gd name="connsiteY39" fmla="*/ 2037347 h 2516052"/>
              <a:gd name="connsiteX40" fmla="*/ 6063448 w 7022237"/>
              <a:gd name="connsiteY40" fmla="*/ 2303677 h 2516052"/>
              <a:gd name="connsiteX41" fmla="*/ 6604986 w 7022237"/>
              <a:gd name="connsiteY41" fmla="*/ 2028469 h 2516052"/>
              <a:gd name="connsiteX42" fmla="*/ 6533965 w 7022237"/>
              <a:gd name="connsiteY42" fmla="*/ 1628974 h 2516052"/>
              <a:gd name="connsiteX43" fmla="*/ 6196613 w 7022237"/>
              <a:gd name="connsiteY43" fmla="*/ 1531319 h 2516052"/>
              <a:gd name="connsiteX44" fmla="*/ 6063448 w 7022237"/>
              <a:gd name="connsiteY44" fmla="*/ 1291622 h 2516052"/>
              <a:gd name="connsiteX45" fmla="*/ 6471821 w 7022237"/>
              <a:gd name="connsiteY45" fmla="*/ 1158457 h 2516052"/>
              <a:gd name="connsiteX46" fmla="*/ 7022237 w 7022237"/>
              <a:gd name="connsiteY46" fmla="*/ 1247234 h 251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22237" h="2516052">
                <a:moveTo>
                  <a:pt x="0" y="244057"/>
                </a:moveTo>
                <a:cubicBezTo>
                  <a:pt x="92475" y="312119"/>
                  <a:pt x="184951" y="380181"/>
                  <a:pt x="301840" y="403855"/>
                </a:cubicBezTo>
                <a:cubicBezTo>
                  <a:pt x="418729" y="427529"/>
                  <a:pt x="568171" y="396457"/>
                  <a:pt x="701336" y="386100"/>
                </a:cubicBezTo>
                <a:cubicBezTo>
                  <a:pt x="834501" y="375743"/>
                  <a:pt x="980983" y="366865"/>
                  <a:pt x="1100831" y="341712"/>
                </a:cubicBezTo>
                <a:cubicBezTo>
                  <a:pt x="1220679" y="316559"/>
                  <a:pt x="1361243" y="279568"/>
                  <a:pt x="1420427" y="235180"/>
                </a:cubicBezTo>
                <a:cubicBezTo>
                  <a:pt x="1479611" y="190792"/>
                  <a:pt x="1396753" y="107934"/>
                  <a:pt x="1455938" y="75382"/>
                </a:cubicBezTo>
                <a:cubicBezTo>
                  <a:pt x="1515123" y="42830"/>
                  <a:pt x="1654206" y="51708"/>
                  <a:pt x="1775534" y="39871"/>
                </a:cubicBezTo>
                <a:cubicBezTo>
                  <a:pt x="1896862" y="28034"/>
                  <a:pt x="2092171" y="-13395"/>
                  <a:pt x="2183907" y="4360"/>
                </a:cubicBezTo>
                <a:cubicBezTo>
                  <a:pt x="2275643" y="22115"/>
                  <a:pt x="2309673" y="82780"/>
                  <a:pt x="2325949" y="146403"/>
                </a:cubicBezTo>
                <a:cubicBezTo>
                  <a:pt x="2342225" y="210026"/>
                  <a:pt x="2382175" y="325436"/>
                  <a:pt x="2281561" y="386100"/>
                </a:cubicBezTo>
                <a:cubicBezTo>
                  <a:pt x="2180948" y="446764"/>
                  <a:pt x="1837678" y="464519"/>
                  <a:pt x="1722268" y="510387"/>
                </a:cubicBezTo>
                <a:cubicBezTo>
                  <a:pt x="1606858" y="556255"/>
                  <a:pt x="1670482" y="618399"/>
                  <a:pt x="1589103" y="661308"/>
                </a:cubicBezTo>
                <a:cubicBezTo>
                  <a:pt x="1507724" y="704217"/>
                  <a:pt x="1318334" y="733809"/>
                  <a:pt x="1233996" y="767840"/>
                </a:cubicBezTo>
                <a:cubicBezTo>
                  <a:pt x="1149658" y="801871"/>
                  <a:pt x="1133382" y="827024"/>
                  <a:pt x="1083075" y="865494"/>
                </a:cubicBezTo>
                <a:cubicBezTo>
                  <a:pt x="1032768" y="903964"/>
                  <a:pt x="843378" y="972026"/>
                  <a:pt x="932155" y="998659"/>
                </a:cubicBezTo>
                <a:cubicBezTo>
                  <a:pt x="1020932" y="1025292"/>
                  <a:pt x="1519561" y="988302"/>
                  <a:pt x="1615736" y="1025292"/>
                </a:cubicBezTo>
                <a:cubicBezTo>
                  <a:pt x="1711911" y="1062282"/>
                  <a:pt x="1586144" y="1161417"/>
                  <a:pt x="1509204" y="1220601"/>
                </a:cubicBezTo>
                <a:cubicBezTo>
                  <a:pt x="1432264" y="1279785"/>
                  <a:pt x="1197006" y="1324174"/>
                  <a:pt x="1154097" y="1380399"/>
                </a:cubicBezTo>
                <a:cubicBezTo>
                  <a:pt x="1111188" y="1436624"/>
                  <a:pt x="1276904" y="1498768"/>
                  <a:pt x="1251751" y="1557952"/>
                </a:cubicBezTo>
                <a:cubicBezTo>
                  <a:pt x="1226598" y="1617136"/>
                  <a:pt x="951390" y="1682240"/>
                  <a:pt x="1003176" y="1735506"/>
                </a:cubicBezTo>
                <a:cubicBezTo>
                  <a:pt x="1054963" y="1788772"/>
                  <a:pt x="1376039" y="1871631"/>
                  <a:pt x="1562470" y="1877549"/>
                </a:cubicBezTo>
                <a:cubicBezTo>
                  <a:pt x="1748901" y="1883467"/>
                  <a:pt x="1967883" y="1806527"/>
                  <a:pt x="2121763" y="1771016"/>
                </a:cubicBezTo>
                <a:cubicBezTo>
                  <a:pt x="2275643" y="1735505"/>
                  <a:pt x="2394011" y="1658566"/>
                  <a:pt x="2485747" y="1664484"/>
                </a:cubicBezTo>
                <a:cubicBezTo>
                  <a:pt x="2577483" y="1670402"/>
                  <a:pt x="2601157" y="1760659"/>
                  <a:pt x="2672178" y="1806527"/>
                </a:cubicBezTo>
                <a:cubicBezTo>
                  <a:pt x="2743199" y="1852395"/>
                  <a:pt x="2799425" y="1964845"/>
                  <a:pt x="2911875" y="1939692"/>
                </a:cubicBezTo>
                <a:cubicBezTo>
                  <a:pt x="3024325" y="1914539"/>
                  <a:pt x="3232951" y="1745863"/>
                  <a:pt x="3346881" y="1655607"/>
                </a:cubicBezTo>
                <a:cubicBezTo>
                  <a:pt x="3460811" y="1565351"/>
                  <a:pt x="3499281" y="1467696"/>
                  <a:pt x="3595456" y="1398154"/>
                </a:cubicBezTo>
                <a:cubicBezTo>
                  <a:pt x="3691631" y="1328612"/>
                  <a:pt x="3820357" y="1279785"/>
                  <a:pt x="3923930" y="1238356"/>
                </a:cubicBezTo>
                <a:cubicBezTo>
                  <a:pt x="4027503" y="1196927"/>
                  <a:pt x="4100004" y="1149580"/>
                  <a:pt x="4216893" y="1149580"/>
                </a:cubicBezTo>
                <a:cubicBezTo>
                  <a:pt x="4333782" y="1149580"/>
                  <a:pt x="4566082" y="1168814"/>
                  <a:pt x="4625266" y="1238356"/>
                </a:cubicBezTo>
                <a:cubicBezTo>
                  <a:pt x="4684450" y="1307898"/>
                  <a:pt x="4640062" y="1467696"/>
                  <a:pt x="4572000" y="1566830"/>
                </a:cubicBezTo>
                <a:cubicBezTo>
                  <a:pt x="4503938" y="1665964"/>
                  <a:pt x="4336742" y="1753261"/>
                  <a:pt x="4216893" y="1833160"/>
                </a:cubicBezTo>
                <a:cubicBezTo>
                  <a:pt x="4097044" y="1913059"/>
                  <a:pt x="3971277" y="1963366"/>
                  <a:pt x="3852908" y="2046224"/>
                </a:cubicBezTo>
                <a:cubicBezTo>
                  <a:pt x="3734539" y="2129082"/>
                  <a:pt x="3534791" y="2253370"/>
                  <a:pt x="3506679" y="2330310"/>
                </a:cubicBezTo>
                <a:cubicBezTo>
                  <a:pt x="3478567" y="2407250"/>
                  <a:pt x="3517037" y="2484189"/>
                  <a:pt x="3684233" y="2507863"/>
                </a:cubicBezTo>
                <a:cubicBezTo>
                  <a:pt x="3851429" y="2531537"/>
                  <a:pt x="4295312" y="2498985"/>
                  <a:pt x="4509856" y="2472352"/>
                </a:cubicBezTo>
                <a:cubicBezTo>
                  <a:pt x="4724400" y="2445719"/>
                  <a:pt x="4842769" y="2405770"/>
                  <a:pt x="4971495" y="2348065"/>
                </a:cubicBezTo>
                <a:cubicBezTo>
                  <a:pt x="5100221" y="2290360"/>
                  <a:pt x="5150528" y="2213420"/>
                  <a:pt x="5282213" y="2126123"/>
                </a:cubicBezTo>
                <a:cubicBezTo>
                  <a:pt x="5413898" y="2038826"/>
                  <a:pt x="5649156" y="1839079"/>
                  <a:pt x="5761607" y="1824283"/>
                </a:cubicBezTo>
                <a:cubicBezTo>
                  <a:pt x="5874058" y="1809487"/>
                  <a:pt x="5906609" y="1957448"/>
                  <a:pt x="5956916" y="2037347"/>
                </a:cubicBezTo>
                <a:cubicBezTo>
                  <a:pt x="6007223" y="2117246"/>
                  <a:pt x="5955436" y="2305157"/>
                  <a:pt x="6063448" y="2303677"/>
                </a:cubicBezTo>
                <a:cubicBezTo>
                  <a:pt x="6171460" y="2302197"/>
                  <a:pt x="6526567" y="2140919"/>
                  <a:pt x="6604986" y="2028469"/>
                </a:cubicBezTo>
                <a:cubicBezTo>
                  <a:pt x="6683405" y="1916019"/>
                  <a:pt x="6602027" y="1711832"/>
                  <a:pt x="6533965" y="1628974"/>
                </a:cubicBezTo>
                <a:cubicBezTo>
                  <a:pt x="6465903" y="1546116"/>
                  <a:pt x="6275032" y="1587544"/>
                  <a:pt x="6196613" y="1531319"/>
                </a:cubicBezTo>
                <a:cubicBezTo>
                  <a:pt x="6118194" y="1475094"/>
                  <a:pt x="6017580" y="1353766"/>
                  <a:pt x="6063448" y="1291622"/>
                </a:cubicBezTo>
                <a:cubicBezTo>
                  <a:pt x="6109316" y="1229478"/>
                  <a:pt x="6312023" y="1165855"/>
                  <a:pt x="6471821" y="1158457"/>
                </a:cubicBezTo>
                <a:cubicBezTo>
                  <a:pt x="6631619" y="1151059"/>
                  <a:pt x="6826928" y="1199146"/>
                  <a:pt x="7022237" y="1247234"/>
                </a:cubicBezTo>
              </a:path>
            </a:pathLst>
          </a:custGeom>
          <a:noFill/>
          <a:ln w="1270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 Box 80"/>
          <p:cNvSpPr txBox="1">
            <a:spLocks noChangeArrowheads="1"/>
          </p:cNvSpPr>
          <p:nvPr/>
        </p:nvSpPr>
        <p:spPr bwMode="auto">
          <a:xfrm>
            <a:off x="2030413" y="1270000"/>
            <a:ext cx="5327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/>
              <a:t>Save Tiddles by moving your cursor along the </a:t>
            </a:r>
          </a:p>
          <a:p>
            <a:pPr algn="ctr" eaLnBrk="1" hangingPunct="1"/>
            <a:r>
              <a:rPr lang="en-GB" altLang="en-US"/>
              <a:t>desert road – but don’t step off!!</a:t>
            </a:r>
          </a:p>
        </p:txBody>
      </p:sp>
      <p:grpSp>
        <p:nvGrpSpPr>
          <p:cNvPr id="91" name="Group 50"/>
          <p:cNvGrpSpPr>
            <a:grpSpLocks/>
          </p:cNvGrpSpPr>
          <p:nvPr/>
        </p:nvGrpSpPr>
        <p:grpSpPr bwMode="auto">
          <a:xfrm>
            <a:off x="7343775" y="-3411760"/>
            <a:ext cx="1981200" cy="5400676"/>
            <a:chOff x="4626" y="-2013"/>
            <a:chExt cx="1248" cy="3402"/>
          </a:xfrm>
          <a:noFill/>
        </p:grpSpPr>
        <p:sp>
          <p:nvSpPr>
            <p:cNvPr id="92" name="Rectangle 49"/>
            <p:cNvSpPr>
              <a:spLocks noChangeArrowheads="1"/>
            </p:cNvSpPr>
            <p:nvPr/>
          </p:nvSpPr>
          <p:spPr bwMode="auto">
            <a:xfrm>
              <a:off x="4785" y="-1968"/>
              <a:ext cx="1089" cy="28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3" name="Group 48"/>
            <p:cNvGrpSpPr>
              <a:grpSpLocks/>
            </p:cNvGrpSpPr>
            <p:nvPr/>
          </p:nvGrpSpPr>
          <p:grpSpPr bwMode="auto">
            <a:xfrm>
              <a:off x="4626" y="-2013"/>
              <a:ext cx="1134" cy="3402"/>
              <a:chOff x="2245" y="907"/>
              <a:chExt cx="1134" cy="3402"/>
            </a:xfrm>
            <a:grpFill/>
          </p:grpSpPr>
          <p:grpSp>
            <p:nvGrpSpPr>
              <p:cNvPr id="94" name="Group 11"/>
              <p:cNvGrpSpPr>
                <a:grpSpLocks/>
              </p:cNvGrpSpPr>
              <p:nvPr/>
            </p:nvGrpSpPr>
            <p:grpSpPr bwMode="auto">
              <a:xfrm>
                <a:off x="2245" y="3249"/>
                <a:ext cx="1134" cy="1060"/>
                <a:chOff x="2245" y="3249"/>
                <a:chExt cx="1134" cy="1060"/>
              </a:xfrm>
              <a:grpFill/>
            </p:grpSpPr>
            <p:sp>
              <p:nvSpPr>
                <p:cNvPr id="125" name="AutoShape 8"/>
                <p:cNvSpPr>
                  <a:spLocks noChangeArrowheads="1"/>
                </p:cNvSpPr>
                <p:nvPr/>
              </p:nvSpPr>
              <p:spPr bwMode="auto">
                <a:xfrm rot="10800000">
                  <a:off x="2245" y="3430"/>
                  <a:ext cx="1134" cy="8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1500000" lon="1500000" rev="0"/>
                  </a:camera>
                  <a:lightRig rig="legacyFlat2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accent1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>
                  <a:flatTx/>
                </a:bodyPr>
                <a:lstStyle/>
                <a:p>
                  <a:pPr algn="ctr">
                    <a:defRPr/>
                  </a:pPr>
                  <a:r>
                    <a:rPr lang="en-GB" b="1"/>
                    <a:t>10</a:t>
                  </a:r>
                </a:p>
                <a:p>
                  <a:pPr algn="ctr">
                    <a:defRPr/>
                  </a:pPr>
                  <a:r>
                    <a:rPr lang="en-GB" b="1"/>
                    <a:t>Tons</a:t>
                  </a:r>
                </a:p>
              </p:txBody>
            </p:sp>
            <p:sp>
              <p:nvSpPr>
                <p:cNvPr id="126" name="AutoShape 10"/>
                <p:cNvSpPr>
                  <a:spLocks noChangeArrowheads="1"/>
                </p:cNvSpPr>
                <p:nvPr/>
              </p:nvSpPr>
              <p:spPr bwMode="auto">
                <a:xfrm>
                  <a:off x="2789" y="3249"/>
                  <a:ext cx="272" cy="227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5" name="Group 20"/>
              <p:cNvGrpSpPr>
                <a:grpSpLocks/>
              </p:cNvGrpSpPr>
              <p:nvPr/>
            </p:nvGrpSpPr>
            <p:grpSpPr bwMode="auto">
              <a:xfrm>
                <a:off x="2862" y="3031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23" name="Oval 15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24" name="Line 16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6" name="Group 21"/>
              <p:cNvGrpSpPr>
                <a:grpSpLocks/>
              </p:cNvGrpSpPr>
              <p:nvPr/>
            </p:nvGrpSpPr>
            <p:grpSpPr bwMode="auto">
              <a:xfrm>
                <a:off x="2862" y="2795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21" name="Oval 22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22" name="Line 23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7" name="Group 24"/>
              <p:cNvGrpSpPr>
                <a:grpSpLocks/>
              </p:cNvGrpSpPr>
              <p:nvPr/>
            </p:nvGrpSpPr>
            <p:grpSpPr bwMode="auto">
              <a:xfrm>
                <a:off x="2862" y="2559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9" name="Oval 25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20" name="Line 26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8" name="Group 27"/>
              <p:cNvGrpSpPr>
                <a:grpSpLocks/>
              </p:cNvGrpSpPr>
              <p:nvPr/>
            </p:nvGrpSpPr>
            <p:grpSpPr bwMode="auto">
              <a:xfrm>
                <a:off x="2862" y="2323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7" name="Oval 28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8" name="Line 29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9" name="Group 30"/>
              <p:cNvGrpSpPr>
                <a:grpSpLocks/>
              </p:cNvGrpSpPr>
              <p:nvPr/>
            </p:nvGrpSpPr>
            <p:grpSpPr bwMode="auto">
              <a:xfrm>
                <a:off x="2862" y="2087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5" name="Oval 31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6" name="Line 32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0" name="Group 33"/>
              <p:cNvGrpSpPr>
                <a:grpSpLocks/>
              </p:cNvGrpSpPr>
              <p:nvPr/>
            </p:nvGrpSpPr>
            <p:grpSpPr bwMode="auto">
              <a:xfrm>
                <a:off x="2862" y="1851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3" name="Oval 34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4" name="Line 35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1" name="Group 36"/>
              <p:cNvGrpSpPr>
                <a:grpSpLocks/>
              </p:cNvGrpSpPr>
              <p:nvPr/>
            </p:nvGrpSpPr>
            <p:grpSpPr bwMode="auto">
              <a:xfrm>
                <a:off x="2862" y="1615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1" name="Oval 37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2" name="Line 38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2" name="Group 39"/>
              <p:cNvGrpSpPr>
                <a:grpSpLocks/>
              </p:cNvGrpSpPr>
              <p:nvPr/>
            </p:nvGrpSpPr>
            <p:grpSpPr bwMode="auto">
              <a:xfrm>
                <a:off x="2862" y="1379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9" name="Oval 40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0" name="Line 41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3" name="Group 42"/>
              <p:cNvGrpSpPr>
                <a:grpSpLocks/>
              </p:cNvGrpSpPr>
              <p:nvPr/>
            </p:nvGrpSpPr>
            <p:grpSpPr bwMode="auto">
              <a:xfrm>
                <a:off x="2862" y="1143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7" name="Oval 43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8" name="Line 44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4" name="Group 45"/>
              <p:cNvGrpSpPr>
                <a:grpSpLocks/>
              </p:cNvGrpSpPr>
              <p:nvPr/>
            </p:nvGrpSpPr>
            <p:grpSpPr bwMode="auto">
              <a:xfrm>
                <a:off x="2862" y="907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5" name="Oval 46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 dirty="0"/>
                </a:p>
              </p:txBody>
            </p:sp>
            <p:sp>
              <p:nvSpPr>
                <p:cNvPr id="106" name="Line 47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grpSp>
        <p:nvGrpSpPr>
          <p:cNvPr id="9" name="Group 8"/>
          <p:cNvGrpSpPr/>
          <p:nvPr/>
        </p:nvGrpSpPr>
        <p:grpSpPr>
          <a:xfrm>
            <a:off x="8018463" y="3789363"/>
            <a:ext cx="1162050" cy="1439862"/>
            <a:chOff x="8018463" y="3789363"/>
            <a:chExt cx="1162050" cy="1439862"/>
          </a:xfrm>
        </p:grpSpPr>
        <p:pic>
          <p:nvPicPr>
            <p:cNvPr id="2056" name="Picture 7" descr="MH91022107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23" t="14000" r="6923" b="13898"/>
            <a:stretch>
              <a:fillRect/>
            </a:stretch>
          </p:blipFill>
          <p:spPr bwMode="auto">
            <a:xfrm>
              <a:off x="8018463" y="3789363"/>
              <a:ext cx="1162050" cy="143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eform: Shape 3"/>
            <p:cNvSpPr/>
            <p:nvPr/>
          </p:nvSpPr>
          <p:spPr>
            <a:xfrm>
              <a:off x="8429626" y="4233864"/>
              <a:ext cx="155081" cy="107318"/>
            </a:xfrm>
            <a:custGeom>
              <a:avLst/>
              <a:gdLst>
                <a:gd name="connsiteX0" fmla="*/ 0 w 106532"/>
                <a:gd name="connsiteY0" fmla="*/ 0 h 35511"/>
                <a:gd name="connsiteX1" fmla="*/ 44388 w 106532"/>
                <a:gd name="connsiteY1" fmla="*/ 17755 h 35511"/>
                <a:gd name="connsiteX2" fmla="*/ 79899 w 106532"/>
                <a:gd name="connsiteY2" fmla="*/ 26633 h 35511"/>
                <a:gd name="connsiteX3" fmla="*/ 106532 w 106532"/>
                <a:gd name="connsiteY3" fmla="*/ 35511 h 35511"/>
                <a:gd name="connsiteX4" fmla="*/ 88776 w 106532"/>
                <a:gd name="connsiteY4" fmla="*/ 17755 h 35511"/>
                <a:gd name="connsiteX5" fmla="*/ 17755 w 106532"/>
                <a:gd name="connsiteY5" fmla="*/ 0 h 35511"/>
                <a:gd name="connsiteX6" fmla="*/ 0 w 106532"/>
                <a:gd name="connsiteY6" fmla="*/ 0 h 3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532" h="35511">
                  <a:moveTo>
                    <a:pt x="0" y="0"/>
                  </a:moveTo>
                  <a:cubicBezTo>
                    <a:pt x="14796" y="5918"/>
                    <a:pt x="29270" y="12716"/>
                    <a:pt x="44388" y="17755"/>
                  </a:cubicBezTo>
                  <a:cubicBezTo>
                    <a:pt x="55963" y="21613"/>
                    <a:pt x="68167" y="23281"/>
                    <a:pt x="79899" y="26633"/>
                  </a:cubicBezTo>
                  <a:cubicBezTo>
                    <a:pt x="88897" y="29204"/>
                    <a:pt x="97654" y="32552"/>
                    <a:pt x="106532" y="35511"/>
                  </a:cubicBezTo>
                  <a:cubicBezTo>
                    <a:pt x="100613" y="29592"/>
                    <a:pt x="95953" y="22061"/>
                    <a:pt x="88776" y="17755"/>
                  </a:cubicBezTo>
                  <a:cubicBezTo>
                    <a:pt x="75130" y="9567"/>
                    <a:pt x="27297" y="1908"/>
                    <a:pt x="17755" y="0"/>
                  </a:cubicBez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D8D0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8406583" y="5102278"/>
              <a:ext cx="126774" cy="55691"/>
            </a:xfrm>
            <a:custGeom>
              <a:avLst/>
              <a:gdLst>
                <a:gd name="connsiteX0" fmla="*/ 570 w 126774"/>
                <a:gd name="connsiteY0" fmla="*/ 11260 h 55691"/>
                <a:gd name="connsiteX1" fmla="*/ 80469 w 126774"/>
                <a:gd name="connsiteY1" fmla="*/ 55648 h 55691"/>
                <a:gd name="connsiteX2" fmla="*/ 124858 w 126774"/>
                <a:gd name="connsiteY2" fmla="*/ 2382 h 55691"/>
                <a:gd name="connsiteX3" fmla="*/ 570 w 126774"/>
                <a:gd name="connsiteY3" fmla="*/ 11260 h 5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774" h="55691">
                  <a:moveTo>
                    <a:pt x="570" y="11260"/>
                  </a:moveTo>
                  <a:cubicBezTo>
                    <a:pt x="-6828" y="20138"/>
                    <a:pt x="59754" y="57128"/>
                    <a:pt x="80469" y="55648"/>
                  </a:cubicBezTo>
                  <a:cubicBezTo>
                    <a:pt x="101184" y="54168"/>
                    <a:pt x="135215" y="8300"/>
                    <a:pt x="124858" y="2382"/>
                  </a:cubicBezTo>
                  <a:cubicBezTo>
                    <a:pt x="114501" y="-3536"/>
                    <a:pt x="7968" y="2382"/>
                    <a:pt x="570" y="11260"/>
                  </a:cubicBezTo>
                  <a:close/>
                </a:path>
              </a:pathLst>
            </a:custGeom>
            <a:solidFill>
              <a:srgbClr val="E1D0C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/>
            <p:cNvSpPr/>
            <p:nvPr/>
          </p:nvSpPr>
          <p:spPr>
            <a:xfrm rot="771881">
              <a:off x="8775098" y="4969314"/>
              <a:ext cx="144016" cy="92115"/>
            </a:xfrm>
            <a:custGeom>
              <a:avLst/>
              <a:gdLst>
                <a:gd name="connsiteX0" fmla="*/ 36 w 115496"/>
                <a:gd name="connsiteY0" fmla="*/ 8542 h 98949"/>
                <a:gd name="connsiteX1" fmla="*/ 62179 w 115496"/>
                <a:gd name="connsiteY1" fmla="*/ 97319 h 98949"/>
                <a:gd name="connsiteX2" fmla="*/ 115445 w 115496"/>
                <a:gd name="connsiteY2" fmla="*/ 61808 h 98949"/>
                <a:gd name="connsiteX3" fmla="*/ 71057 w 115496"/>
                <a:gd name="connsiteY3" fmla="*/ 8542 h 98949"/>
                <a:gd name="connsiteX4" fmla="*/ 36 w 115496"/>
                <a:gd name="connsiteY4" fmla="*/ 8542 h 9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96" h="98949">
                  <a:moveTo>
                    <a:pt x="36" y="8542"/>
                  </a:moveTo>
                  <a:cubicBezTo>
                    <a:pt x="-1444" y="23338"/>
                    <a:pt x="42944" y="88441"/>
                    <a:pt x="62179" y="97319"/>
                  </a:cubicBezTo>
                  <a:cubicBezTo>
                    <a:pt x="81414" y="106197"/>
                    <a:pt x="113965" y="76604"/>
                    <a:pt x="115445" y="61808"/>
                  </a:cubicBezTo>
                  <a:cubicBezTo>
                    <a:pt x="116925" y="47012"/>
                    <a:pt x="85853" y="15940"/>
                    <a:pt x="71057" y="8542"/>
                  </a:cubicBezTo>
                  <a:cubicBezTo>
                    <a:pt x="56261" y="1144"/>
                    <a:pt x="1516" y="-6254"/>
                    <a:pt x="36" y="8542"/>
                  </a:cubicBezTo>
                  <a:close/>
                </a:path>
              </a:pathLst>
            </a:custGeom>
            <a:solidFill>
              <a:srgbClr val="CAB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-19050"/>
            <a:ext cx="9144000" cy="6877050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269577" y="332656"/>
            <a:ext cx="4249738" cy="8318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2261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600" b="1" kern="10" spc="50" dirty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Save Tiddles!!</a:t>
            </a:r>
          </a:p>
        </p:txBody>
      </p:sp>
      <p:sp>
        <p:nvSpPr>
          <p:cNvPr id="5" name="Freeform 4"/>
          <p:cNvSpPr/>
          <p:nvPr/>
        </p:nvSpPr>
        <p:spPr>
          <a:xfrm>
            <a:off x="1030288" y="3244850"/>
            <a:ext cx="7021512" cy="2516188"/>
          </a:xfrm>
          <a:custGeom>
            <a:avLst/>
            <a:gdLst>
              <a:gd name="connsiteX0" fmla="*/ 0 w 7022237"/>
              <a:gd name="connsiteY0" fmla="*/ 244057 h 2516052"/>
              <a:gd name="connsiteX1" fmla="*/ 301840 w 7022237"/>
              <a:gd name="connsiteY1" fmla="*/ 403855 h 2516052"/>
              <a:gd name="connsiteX2" fmla="*/ 701336 w 7022237"/>
              <a:gd name="connsiteY2" fmla="*/ 386100 h 2516052"/>
              <a:gd name="connsiteX3" fmla="*/ 1100831 w 7022237"/>
              <a:gd name="connsiteY3" fmla="*/ 341712 h 2516052"/>
              <a:gd name="connsiteX4" fmla="*/ 1420427 w 7022237"/>
              <a:gd name="connsiteY4" fmla="*/ 235180 h 2516052"/>
              <a:gd name="connsiteX5" fmla="*/ 1455938 w 7022237"/>
              <a:gd name="connsiteY5" fmla="*/ 75382 h 2516052"/>
              <a:gd name="connsiteX6" fmla="*/ 1775534 w 7022237"/>
              <a:gd name="connsiteY6" fmla="*/ 39871 h 2516052"/>
              <a:gd name="connsiteX7" fmla="*/ 2183907 w 7022237"/>
              <a:gd name="connsiteY7" fmla="*/ 4360 h 2516052"/>
              <a:gd name="connsiteX8" fmla="*/ 2325949 w 7022237"/>
              <a:gd name="connsiteY8" fmla="*/ 146403 h 2516052"/>
              <a:gd name="connsiteX9" fmla="*/ 2281561 w 7022237"/>
              <a:gd name="connsiteY9" fmla="*/ 386100 h 2516052"/>
              <a:gd name="connsiteX10" fmla="*/ 1722268 w 7022237"/>
              <a:gd name="connsiteY10" fmla="*/ 510387 h 2516052"/>
              <a:gd name="connsiteX11" fmla="*/ 1589103 w 7022237"/>
              <a:gd name="connsiteY11" fmla="*/ 661308 h 2516052"/>
              <a:gd name="connsiteX12" fmla="*/ 1233996 w 7022237"/>
              <a:gd name="connsiteY12" fmla="*/ 767840 h 2516052"/>
              <a:gd name="connsiteX13" fmla="*/ 1083075 w 7022237"/>
              <a:gd name="connsiteY13" fmla="*/ 865494 h 2516052"/>
              <a:gd name="connsiteX14" fmla="*/ 932155 w 7022237"/>
              <a:gd name="connsiteY14" fmla="*/ 998659 h 2516052"/>
              <a:gd name="connsiteX15" fmla="*/ 1615736 w 7022237"/>
              <a:gd name="connsiteY15" fmla="*/ 1025292 h 2516052"/>
              <a:gd name="connsiteX16" fmla="*/ 1509204 w 7022237"/>
              <a:gd name="connsiteY16" fmla="*/ 1220601 h 2516052"/>
              <a:gd name="connsiteX17" fmla="*/ 1154097 w 7022237"/>
              <a:gd name="connsiteY17" fmla="*/ 1380399 h 2516052"/>
              <a:gd name="connsiteX18" fmla="*/ 1251751 w 7022237"/>
              <a:gd name="connsiteY18" fmla="*/ 1557952 h 2516052"/>
              <a:gd name="connsiteX19" fmla="*/ 1003176 w 7022237"/>
              <a:gd name="connsiteY19" fmla="*/ 1735506 h 2516052"/>
              <a:gd name="connsiteX20" fmla="*/ 1562470 w 7022237"/>
              <a:gd name="connsiteY20" fmla="*/ 1877549 h 2516052"/>
              <a:gd name="connsiteX21" fmla="*/ 2121763 w 7022237"/>
              <a:gd name="connsiteY21" fmla="*/ 1771016 h 2516052"/>
              <a:gd name="connsiteX22" fmla="*/ 2485747 w 7022237"/>
              <a:gd name="connsiteY22" fmla="*/ 1664484 h 2516052"/>
              <a:gd name="connsiteX23" fmla="*/ 2672178 w 7022237"/>
              <a:gd name="connsiteY23" fmla="*/ 1806527 h 2516052"/>
              <a:gd name="connsiteX24" fmla="*/ 2911875 w 7022237"/>
              <a:gd name="connsiteY24" fmla="*/ 1939692 h 2516052"/>
              <a:gd name="connsiteX25" fmla="*/ 3346881 w 7022237"/>
              <a:gd name="connsiteY25" fmla="*/ 1655607 h 2516052"/>
              <a:gd name="connsiteX26" fmla="*/ 3595456 w 7022237"/>
              <a:gd name="connsiteY26" fmla="*/ 1398154 h 2516052"/>
              <a:gd name="connsiteX27" fmla="*/ 3923930 w 7022237"/>
              <a:gd name="connsiteY27" fmla="*/ 1238356 h 2516052"/>
              <a:gd name="connsiteX28" fmla="*/ 4216893 w 7022237"/>
              <a:gd name="connsiteY28" fmla="*/ 1149580 h 2516052"/>
              <a:gd name="connsiteX29" fmla="*/ 4625266 w 7022237"/>
              <a:gd name="connsiteY29" fmla="*/ 1238356 h 2516052"/>
              <a:gd name="connsiteX30" fmla="*/ 4572000 w 7022237"/>
              <a:gd name="connsiteY30" fmla="*/ 1566830 h 2516052"/>
              <a:gd name="connsiteX31" fmla="*/ 4216893 w 7022237"/>
              <a:gd name="connsiteY31" fmla="*/ 1833160 h 2516052"/>
              <a:gd name="connsiteX32" fmla="*/ 3852908 w 7022237"/>
              <a:gd name="connsiteY32" fmla="*/ 2046224 h 2516052"/>
              <a:gd name="connsiteX33" fmla="*/ 3506679 w 7022237"/>
              <a:gd name="connsiteY33" fmla="*/ 2330310 h 2516052"/>
              <a:gd name="connsiteX34" fmla="*/ 3684233 w 7022237"/>
              <a:gd name="connsiteY34" fmla="*/ 2507863 h 2516052"/>
              <a:gd name="connsiteX35" fmla="*/ 4509856 w 7022237"/>
              <a:gd name="connsiteY35" fmla="*/ 2472352 h 2516052"/>
              <a:gd name="connsiteX36" fmla="*/ 4971495 w 7022237"/>
              <a:gd name="connsiteY36" fmla="*/ 2348065 h 2516052"/>
              <a:gd name="connsiteX37" fmla="*/ 5282213 w 7022237"/>
              <a:gd name="connsiteY37" fmla="*/ 2126123 h 2516052"/>
              <a:gd name="connsiteX38" fmla="*/ 5761607 w 7022237"/>
              <a:gd name="connsiteY38" fmla="*/ 1824283 h 2516052"/>
              <a:gd name="connsiteX39" fmla="*/ 5956916 w 7022237"/>
              <a:gd name="connsiteY39" fmla="*/ 2037347 h 2516052"/>
              <a:gd name="connsiteX40" fmla="*/ 6063448 w 7022237"/>
              <a:gd name="connsiteY40" fmla="*/ 2303677 h 2516052"/>
              <a:gd name="connsiteX41" fmla="*/ 6604986 w 7022237"/>
              <a:gd name="connsiteY41" fmla="*/ 2028469 h 2516052"/>
              <a:gd name="connsiteX42" fmla="*/ 6533965 w 7022237"/>
              <a:gd name="connsiteY42" fmla="*/ 1628974 h 2516052"/>
              <a:gd name="connsiteX43" fmla="*/ 6196613 w 7022237"/>
              <a:gd name="connsiteY43" fmla="*/ 1531319 h 2516052"/>
              <a:gd name="connsiteX44" fmla="*/ 6063448 w 7022237"/>
              <a:gd name="connsiteY44" fmla="*/ 1291622 h 2516052"/>
              <a:gd name="connsiteX45" fmla="*/ 6471821 w 7022237"/>
              <a:gd name="connsiteY45" fmla="*/ 1158457 h 2516052"/>
              <a:gd name="connsiteX46" fmla="*/ 7022237 w 7022237"/>
              <a:gd name="connsiteY46" fmla="*/ 1247234 h 251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22237" h="2516052">
                <a:moveTo>
                  <a:pt x="0" y="244057"/>
                </a:moveTo>
                <a:cubicBezTo>
                  <a:pt x="92475" y="312119"/>
                  <a:pt x="184951" y="380181"/>
                  <a:pt x="301840" y="403855"/>
                </a:cubicBezTo>
                <a:cubicBezTo>
                  <a:pt x="418729" y="427529"/>
                  <a:pt x="568171" y="396457"/>
                  <a:pt x="701336" y="386100"/>
                </a:cubicBezTo>
                <a:cubicBezTo>
                  <a:pt x="834501" y="375743"/>
                  <a:pt x="980983" y="366865"/>
                  <a:pt x="1100831" y="341712"/>
                </a:cubicBezTo>
                <a:cubicBezTo>
                  <a:pt x="1220679" y="316559"/>
                  <a:pt x="1361243" y="279568"/>
                  <a:pt x="1420427" y="235180"/>
                </a:cubicBezTo>
                <a:cubicBezTo>
                  <a:pt x="1479611" y="190792"/>
                  <a:pt x="1396753" y="107934"/>
                  <a:pt x="1455938" y="75382"/>
                </a:cubicBezTo>
                <a:cubicBezTo>
                  <a:pt x="1515123" y="42830"/>
                  <a:pt x="1654206" y="51708"/>
                  <a:pt x="1775534" y="39871"/>
                </a:cubicBezTo>
                <a:cubicBezTo>
                  <a:pt x="1896862" y="28034"/>
                  <a:pt x="2092171" y="-13395"/>
                  <a:pt x="2183907" y="4360"/>
                </a:cubicBezTo>
                <a:cubicBezTo>
                  <a:pt x="2275643" y="22115"/>
                  <a:pt x="2309673" y="82780"/>
                  <a:pt x="2325949" y="146403"/>
                </a:cubicBezTo>
                <a:cubicBezTo>
                  <a:pt x="2342225" y="210026"/>
                  <a:pt x="2382175" y="325436"/>
                  <a:pt x="2281561" y="386100"/>
                </a:cubicBezTo>
                <a:cubicBezTo>
                  <a:pt x="2180948" y="446764"/>
                  <a:pt x="1837678" y="464519"/>
                  <a:pt x="1722268" y="510387"/>
                </a:cubicBezTo>
                <a:cubicBezTo>
                  <a:pt x="1606858" y="556255"/>
                  <a:pt x="1670482" y="618399"/>
                  <a:pt x="1589103" y="661308"/>
                </a:cubicBezTo>
                <a:cubicBezTo>
                  <a:pt x="1507724" y="704217"/>
                  <a:pt x="1318334" y="733809"/>
                  <a:pt x="1233996" y="767840"/>
                </a:cubicBezTo>
                <a:cubicBezTo>
                  <a:pt x="1149658" y="801871"/>
                  <a:pt x="1133382" y="827024"/>
                  <a:pt x="1083075" y="865494"/>
                </a:cubicBezTo>
                <a:cubicBezTo>
                  <a:pt x="1032768" y="903964"/>
                  <a:pt x="843378" y="972026"/>
                  <a:pt x="932155" y="998659"/>
                </a:cubicBezTo>
                <a:cubicBezTo>
                  <a:pt x="1020932" y="1025292"/>
                  <a:pt x="1519561" y="988302"/>
                  <a:pt x="1615736" y="1025292"/>
                </a:cubicBezTo>
                <a:cubicBezTo>
                  <a:pt x="1711911" y="1062282"/>
                  <a:pt x="1586144" y="1161417"/>
                  <a:pt x="1509204" y="1220601"/>
                </a:cubicBezTo>
                <a:cubicBezTo>
                  <a:pt x="1432264" y="1279785"/>
                  <a:pt x="1197006" y="1324174"/>
                  <a:pt x="1154097" y="1380399"/>
                </a:cubicBezTo>
                <a:cubicBezTo>
                  <a:pt x="1111188" y="1436624"/>
                  <a:pt x="1276904" y="1498768"/>
                  <a:pt x="1251751" y="1557952"/>
                </a:cubicBezTo>
                <a:cubicBezTo>
                  <a:pt x="1226598" y="1617136"/>
                  <a:pt x="951390" y="1682240"/>
                  <a:pt x="1003176" y="1735506"/>
                </a:cubicBezTo>
                <a:cubicBezTo>
                  <a:pt x="1054963" y="1788772"/>
                  <a:pt x="1376039" y="1871631"/>
                  <a:pt x="1562470" y="1877549"/>
                </a:cubicBezTo>
                <a:cubicBezTo>
                  <a:pt x="1748901" y="1883467"/>
                  <a:pt x="1967883" y="1806527"/>
                  <a:pt x="2121763" y="1771016"/>
                </a:cubicBezTo>
                <a:cubicBezTo>
                  <a:pt x="2275643" y="1735505"/>
                  <a:pt x="2394011" y="1658566"/>
                  <a:pt x="2485747" y="1664484"/>
                </a:cubicBezTo>
                <a:cubicBezTo>
                  <a:pt x="2577483" y="1670402"/>
                  <a:pt x="2601157" y="1760659"/>
                  <a:pt x="2672178" y="1806527"/>
                </a:cubicBezTo>
                <a:cubicBezTo>
                  <a:pt x="2743199" y="1852395"/>
                  <a:pt x="2799425" y="1964845"/>
                  <a:pt x="2911875" y="1939692"/>
                </a:cubicBezTo>
                <a:cubicBezTo>
                  <a:pt x="3024325" y="1914539"/>
                  <a:pt x="3232951" y="1745863"/>
                  <a:pt x="3346881" y="1655607"/>
                </a:cubicBezTo>
                <a:cubicBezTo>
                  <a:pt x="3460811" y="1565351"/>
                  <a:pt x="3499281" y="1467696"/>
                  <a:pt x="3595456" y="1398154"/>
                </a:cubicBezTo>
                <a:cubicBezTo>
                  <a:pt x="3691631" y="1328612"/>
                  <a:pt x="3820357" y="1279785"/>
                  <a:pt x="3923930" y="1238356"/>
                </a:cubicBezTo>
                <a:cubicBezTo>
                  <a:pt x="4027503" y="1196927"/>
                  <a:pt x="4100004" y="1149580"/>
                  <a:pt x="4216893" y="1149580"/>
                </a:cubicBezTo>
                <a:cubicBezTo>
                  <a:pt x="4333782" y="1149580"/>
                  <a:pt x="4566082" y="1168814"/>
                  <a:pt x="4625266" y="1238356"/>
                </a:cubicBezTo>
                <a:cubicBezTo>
                  <a:pt x="4684450" y="1307898"/>
                  <a:pt x="4640062" y="1467696"/>
                  <a:pt x="4572000" y="1566830"/>
                </a:cubicBezTo>
                <a:cubicBezTo>
                  <a:pt x="4503938" y="1665964"/>
                  <a:pt x="4336742" y="1753261"/>
                  <a:pt x="4216893" y="1833160"/>
                </a:cubicBezTo>
                <a:cubicBezTo>
                  <a:pt x="4097044" y="1913059"/>
                  <a:pt x="3971277" y="1963366"/>
                  <a:pt x="3852908" y="2046224"/>
                </a:cubicBezTo>
                <a:cubicBezTo>
                  <a:pt x="3734539" y="2129082"/>
                  <a:pt x="3534791" y="2253370"/>
                  <a:pt x="3506679" y="2330310"/>
                </a:cubicBezTo>
                <a:cubicBezTo>
                  <a:pt x="3478567" y="2407250"/>
                  <a:pt x="3517037" y="2484189"/>
                  <a:pt x="3684233" y="2507863"/>
                </a:cubicBezTo>
                <a:cubicBezTo>
                  <a:pt x="3851429" y="2531537"/>
                  <a:pt x="4295312" y="2498985"/>
                  <a:pt x="4509856" y="2472352"/>
                </a:cubicBezTo>
                <a:cubicBezTo>
                  <a:pt x="4724400" y="2445719"/>
                  <a:pt x="4842769" y="2405770"/>
                  <a:pt x="4971495" y="2348065"/>
                </a:cubicBezTo>
                <a:cubicBezTo>
                  <a:pt x="5100221" y="2290360"/>
                  <a:pt x="5150528" y="2213420"/>
                  <a:pt x="5282213" y="2126123"/>
                </a:cubicBezTo>
                <a:cubicBezTo>
                  <a:pt x="5413898" y="2038826"/>
                  <a:pt x="5649156" y="1839079"/>
                  <a:pt x="5761607" y="1824283"/>
                </a:cubicBezTo>
                <a:cubicBezTo>
                  <a:pt x="5874058" y="1809487"/>
                  <a:pt x="5906609" y="1957448"/>
                  <a:pt x="5956916" y="2037347"/>
                </a:cubicBezTo>
                <a:cubicBezTo>
                  <a:pt x="6007223" y="2117246"/>
                  <a:pt x="5955436" y="2305157"/>
                  <a:pt x="6063448" y="2303677"/>
                </a:cubicBezTo>
                <a:cubicBezTo>
                  <a:pt x="6171460" y="2302197"/>
                  <a:pt x="6526567" y="2140919"/>
                  <a:pt x="6604986" y="2028469"/>
                </a:cubicBezTo>
                <a:cubicBezTo>
                  <a:pt x="6683405" y="1916019"/>
                  <a:pt x="6602027" y="1711832"/>
                  <a:pt x="6533965" y="1628974"/>
                </a:cubicBezTo>
                <a:cubicBezTo>
                  <a:pt x="6465903" y="1546116"/>
                  <a:pt x="6275032" y="1587544"/>
                  <a:pt x="6196613" y="1531319"/>
                </a:cubicBezTo>
                <a:cubicBezTo>
                  <a:pt x="6118194" y="1475094"/>
                  <a:pt x="6017580" y="1353766"/>
                  <a:pt x="6063448" y="1291622"/>
                </a:cubicBezTo>
                <a:cubicBezTo>
                  <a:pt x="6109316" y="1229478"/>
                  <a:pt x="6312023" y="1165855"/>
                  <a:pt x="6471821" y="1158457"/>
                </a:cubicBezTo>
                <a:cubicBezTo>
                  <a:pt x="6631619" y="1151059"/>
                  <a:pt x="6826928" y="1199146"/>
                  <a:pt x="7022237" y="1247234"/>
                </a:cubicBezTo>
              </a:path>
            </a:pathLst>
          </a:custGeom>
          <a:noFill/>
          <a:ln w="1270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077" name="Text Box 80"/>
          <p:cNvSpPr txBox="1">
            <a:spLocks noChangeArrowheads="1"/>
          </p:cNvSpPr>
          <p:nvPr/>
        </p:nvSpPr>
        <p:spPr bwMode="auto">
          <a:xfrm>
            <a:off x="2030413" y="1270000"/>
            <a:ext cx="5327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/>
              <a:t>Save Tiddles by moving your cursor along the </a:t>
            </a:r>
          </a:p>
          <a:p>
            <a:pPr algn="ctr" eaLnBrk="1" hangingPunct="1"/>
            <a:r>
              <a:rPr lang="en-GB" altLang="en-US"/>
              <a:t>desert road – but don’t step off!!</a:t>
            </a:r>
          </a:p>
        </p:txBody>
      </p:sp>
      <p:grpSp>
        <p:nvGrpSpPr>
          <p:cNvPr id="46" name="Group 50"/>
          <p:cNvGrpSpPr>
            <a:grpSpLocks/>
          </p:cNvGrpSpPr>
          <p:nvPr/>
        </p:nvGrpSpPr>
        <p:grpSpPr bwMode="auto">
          <a:xfrm>
            <a:off x="7343775" y="-3411760"/>
            <a:ext cx="1981200" cy="5400676"/>
            <a:chOff x="4626" y="-2013"/>
            <a:chExt cx="1248" cy="3402"/>
          </a:xfrm>
          <a:noFill/>
        </p:grpSpPr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4785" y="-1968"/>
              <a:ext cx="1089" cy="28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8" name="Group 48"/>
            <p:cNvGrpSpPr>
              <a:grpSpLocks/>
            </p:cNvGrpSpPr>
            <p:nvPr/>
          </p:nvGrpSpPr>
          <p:grpSpPr bwMode="auto">
            <a:xfrm>
              <a:off x="4626" y="-2013"/>
              <a:ext cx="1134" cy="3402"/>
              <a:chOff x="2245" y="907"/>
              <a:chExt cx="1134" cy="3402"/>
            </a:xfrm>
            <a:grpFill/>
          </p:grpSpPr>
          <p:grpSp>
            <p:nvGrpSpPr>
              <p:cNvPr id="49" name="Group 11"/>
              <p:cNvGrpSpPr>
                <a:grpSpLocks/>
              </p:cNvGrpSpPr>
              <p:nvPr/>
            </p:nvGrpSpPr>
            <p:grpSpPr bwMode="auto">
              <a:xfrm>
                <a:off x="2245" y="3249"/>
                <a:ext cx="1134" cy="1060"/>
                <a:chOff x="2245" y="3249"/>
                <a:chExt cx="1134" cy="1060"/>
              </a:xfrm>
              <a:grpFill/>
            </p:grpSpPr>
            <p:sp>
              <p:nvSpPr>
                <p:cNvPr id="117" name="AutoShape 8"/>
                <p:cNvSpPr>
                  <a:spLocks noChangeArrowheads="1"/>
                </p:cNvSpPr>
                <p:nvPr/>
              </p:nvSpPr>
              <p:spPr bwMode="auto">
                <a:xfrm rot="10800000">
                  <a:off x="2245" y="3430"/>
                  <a:ext cx="1134" cy="879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1500000" lon="1500000" rev="0"/>
                  </a:camera>
                  <a:lightRig rig="legacyFlat2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accent1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>
                  <a:flatTx/>
                </a:bodyPr>
                <a:lstStyle/>
                <a:p>
                  <a:pPr algn="ctr">
                    <a:defRPr/>
                  </a:pPr>
                  <a:r>
                    <a:rPr lang="en-GB" b="1"/>
                    <a:t>10</a:t>
                  </a:r>
                </a:p>
                <a:p>
                  <a:pPr algn="ctr">
                    <a:defRPr/>
                  </a:pPr>
                  <a:r>
                    <a:rPr lang="en-GB" b="1"/>
                    <a:t>Tons</a:t>
                  </a:r>
                </a:p>
              </p:txBody>
            </p:sp>
            <p:sp>
              <p:nvSpPr>
                <p:cNvPr id="118" name="AutoShape 10"/>
                <p:cNvSpPr>
                  <a:spLocks noChangeArrowheads="1"/>
                </p:cNvSpPr>
                <p:nvPr/>
              </p:nvSpPr>
              <p:spPr bwMode="auto">
                <a:xfrm>
                  <a:off x="2789" y="3249"/>
                  <a:ext cx="272" cy="227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50" name="Group 20"/>
              <p:cNvGrpSpPr>
                <a:grpSpLocks/>
              </p:cNvGrpSpPr>
              <p:nvPr/>
            </p:nvGrpSpPr>
            <p:grpSpPr bwMode="auto">
              <a:xfrm>
                <a:off x="2862" y="3031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5" name="Oval 15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6" name="Line 16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88" name="Group 21"/>
              <p:cNvGrpSpPr>
                <a:grpSpLocks/>
              </p:cNvGrpSpPr>
              <p:nvPr/>
            </p:nvGrpSpPr>
            <p:grpSpPr bwMode="auto">
              <a:xfrm>
                <a:off x="2862" y="2795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3" name="Oval 22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4" name="Line 23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89" name="Group 24"/>
              <p:cNvGrpSpPr>
                <a:grpSpLocks/>
              </p:cNvGrpSpPr>
              <p:nvPr/>
            </p:nvGrpSpPr>
            <p:grpSpPr bwMode="auto">
              <a:xfrm>
                <a:off x="2862" y="2559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11" name="Oval 25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2" name="Line 26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0" name="Group 27"/>
              <p:cNvGrpSpPr>
                <a:grpSpLocks/>
              </p:cNvGrpSpPr>
              <p:nvPr/>
            </p:nvGrpSpPr>
            <p:grpSpPr bwMode="auto">
              <a:xfrm>
                <a:off x="2862" y="2323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9" name="Oval 28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0" name="Line 29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1" name="Group 30"/>
              <p:cNvGrpSpPr>
                <a:grpSpLocks/>
              </p:cNvGrpSpPr>
              <p:nvPr/>
            </p:nvGrpSpPr>
            <p:grpSpPr bwMode="auto">
              <a:xfrm>
                <a:off x="2862" y="2087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7" name="Oval 31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8" name="Line 32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2" name="Group 33"/>
              <p:cNvGrpSpPr>
                <a:grpSpLocks/>
              </p:cNvGrpSpPr>
              <p:nvPr/>
            </p:nvGrpSpPr>
            <p:grpSpPr bwMode="auto">
              <a:xfrm>
                <a:off x="2862" y="1851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5" name="Oval 34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6" name="Line 35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3" name="Group 36"/>
              <p:cNvGrpSpPr>
                <a:grpSpLocks/>
              </p:cNvGrpSpPr>
              <p:nvPr/>
            </p:nvGrpSpPr>
            <p:grpSpPr bwMode="auto">
              <a:xfrm>
                <a:off x="2862" y="1615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3" name="Oval 37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4" name="Line 38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4" name="Group 39"/>
              <p:cNvGrpSpPr>
                <a:grpSpLocks/>
              </p:cNvGrpSpPr>
              <p:nvPr/>
            </p:nvGrpSpPr>
            <p:grpSpPr bwMode="auto">
              <a:xfrm>
                <a:off x="2862" y="1379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101" name="Oval 40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2" name="Line 41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5" name="Group 42"/>
              <p:cNvGrpSpPr>
                <a:grpSpLocks/>
              </p:cNvGrpSpPr>
              <p:nvPr/>
            </p:nvGrpSpPr>
            <p:grpSpPr bwMode="auto">
              <a:xfrm>
                <a:off x="2862" y="1143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99" name="Oval 43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0" name="Line 44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96" name="Group 45"/>
              <p:cNvGrpSpPr>
                <a:grpSpLocks/>
              </p:cNvGrpSpPr>
              <p:nvPr/>
            </p:nvGrpSpPr>
            <p:grpSpPr bwMode="auto">
              <a:xfrm>
                <a:off x="2862" y="907"/>
                <a:ext cx="136" cy="298"/>
                <a:chOff x="2037" y="3367"/>
                <a:chExt cx="136" cy="298"/>
              </a:xfrm>
              <a:grpFill/>
            </p:grpSpPr>
            <p:sp>
              <p:nvSpPr>
                <p:cNvPr id="97" name="Oval 46"/>
                <p:cNvSpPr>
                  <a:spLocks noChangeArrowheads="1"/>
                </p:cNvSpPr>
                <p:nvPr/>
              </p:nvSpPr>
              <p:spPr bwMode="auto">
                <a:xfrm>
                  <a:off x="2037" y="3367"/>
                  <a:ext cx="136" cy="179"/>
                </a:xfrm>
                <a:prstGeom prst="ellips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8" name="Line 47"/>
                <p:cNvSpPr>
                  <a:spLocks noChangeShapeType="1"/>
                </p:cNvSpPr>
                <p:nvPr/>
              </p:nvSpPr>
              <p:spPr bwMode="auto">
                <a:xfrm>
                  <a:off x="2104" y="3484"/>
                  <a:ext cx="0" cy="181"/>
                </a:xfrm>
                <a:prstGeom prst="line">
                  <a:avLst/>
                </a:prstGeom>
                <a:grpFill/>
                <a:ln w="57150">
                  <a:solidFill>
                    <a:srgbClr val="4D4D4D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sp>
        <p:nvSpPr>
          <p:cNvPr id="3079" name="Oval 79"/>
          <p:cNvSpPr>
            <a:spLocks noChangeArrowheads="1"/>
          </p:cNvSpPr>
          <p:nvPr/>
        </p:nvSpPr>
        <p:spPr bwMode="auto">
          <a:xfrm>
            <a:off x="107950" y="3068638"/>
            <a:ext cx="969963" cy="720725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200" b="1">
                <a:solidFill>
                  <a:srgbClr val="FFFF00"/>
                </a:solidFill>
                <a:latin typeface="Adamsky SF" pitchFamily="2" charset="0"/>
              </a:rPr>
              <a:t>Click here</a:t>
            </a:r>
          </a:p>
          <a:p>
            <a:pPr algn="ctr" eaLnBrk="1" hangingPunct="1"/>
            <a:r>
              <a:rPr lang="en-GB" altLang="en-US" sz="1200" b="1">
                <a:solidFill>
                  <a:srgbClr val="FFFF00"/>
                </a:solidFill>
                <a:latin typeface="Adamsky SF" pitchFamily="2" charset="0"/>
              </a:rPr>
              <a:t>To START</a:t>
            </a:r>
          </a:p>
        </p:txBody>
      </p:sp>
      <p:pic>
        <p:nvPicPr>
          <p:cNvPr id="3080" name="Picture 7">
            <a:hlinkHover r:id="" action="ppaction://noaction">
              <a:snd r:embed="rId4" name="applause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8463" y="3791378"/>
            <a:ext cx="1162050" cy="14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2515" y="5248430"/>
            <a:ext cx="1897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200" dirty="0">
                <a:solidFill>
                  <a:srgbClr val="FFC000"/>
                </a:solidFill>
                <a:latin typeface="Comic Sans MS" pitchFamily="66" charset="0"/>
              </a:rPr>
              <a:t>And by the way, you’ve got One Minute!</a:t>
            </a:r>
          </a:p>
        </p:txBody>
      </p:sp>
      <p:pic>
        <p:nvPicPr>
          <p:cNvPr id="3" name="Graphic 2" descr="Ru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09430" y="5739601"/>
            <a:ext cx="712566" cy="71256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030413" y="6469923"/>
            <a:ext cx="5327650" cy="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38700" y="6345574"/>
            <a:ext cx="0" cy="144016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42712" y="6345574"/>
            <a:ext cx="0" cy="144016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7 2.59259E-6 L 0.57639 -0.00023 " pathEditMode="relative" rAng="0" ptsTypes="AA">
                                      <p:cBhvr>
                                        <p:cTn id="6" dur="6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19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1" name="Freeform 59"/>
          <p:cNvSpPr>
            <a:spLocks/>
          </p:cNvSpPr>
          <p:nvPr/>
        </p:nvSpPr>
        <p:spPr bwMode="auto">
          <a:xfrm rot="11647476">
            <a:off x="7720928" y="5016746"/>
            <a:ext cx="1272660" cy="509322"/>
          </a:xfrm>
          <a:custGeom>
            <a:avLst/>
            <a:gdLst>
              <a:gd name="T0" fmla="*/ 756463 w 310"/>
              <a:gd name="T1" fmla="*/ 484789 h 152"/>
              <a:gd name="T2" fmla="*/ 472008 w 310"/>
              <a:gd name="T3" fmla="*/ 333293 h 152"/>
              <a:gd name="T4" fmla="*/ 187553 w 310"/>
              <a:gd name="T5" fmla="*/ 484789 h 152"/>
              <a:gd name="T6" fmla="*/ 46888 w 310"/>
              <a:gd name="T7" fmla="*/ 333293 h 152"/>
              <a:gd name="T8" fmla="*/ 472008 w 310"/>
              <a:gd name="T9" fmla="*/ 26933 h 152"/>
              <a:gd name="T10" fmla="*/ 897128 w 310"/>
              <a:gd name="T11" fmla="*/ 178429 h 152"/>
              <a:gd name="T12" fmla="*/ 756463 w 310"/>
              <a:gd name="T13" fmla="*/ 484789 h 1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0" h="152">
                <a:moveTo>
                  <a:pt x="242" y="144"/>
                </a:moveTo>
                <a:cubicBezTo>
                  <a:pt x="219" y="152"/>
                  <a:pt x="181" y="99"/>
                  <a:pt x="151" y="99"/>
                </a:cubicBezTo>
                <a:cubicBezTo>
                  <a:pt x="121" y="99"/>
                  <a:pt x="83" y="144"/>
                  <a:pt x="60" y="144"/>
                </a:cubicBezTo>
                <a:cubicBezTo>
                  <a:pt x="37" y="144"/>
                  <a:pt x="0" y="122"/>
                  <a:pt x="15" y="99"/>
                </a:cubicBezTo>
                <a:cubicBezTo>
                  <a:pt x="30" y="76"/>
                  <a:pt x="106" y="16"/>
                  <a:pt x="151" y="8"/>
                </a:cubicBezTo>
                <a:cubicBezTo>
                  <a:pt x="196" y="0"/>
                  <a:pt x="264" y="30"/>
                  <a:pt x="287" y="53"/>
                </a:cubicBezTo>
                <a:cubicBezTo>
                  <a:pt x="310" y="76"/>
                  <a:pt x="265" y="136"/>
                  <a:pt x="242" y="144"/>
                </a:cubicBezTo>
                <a:close/>
              </a:path>
            </a:pathLst>
          </a:custGeom>
          <a:solidFill>
            <a:srgbClr val="CC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endParaRPr lang="en-GB"/>
          </a:p>
        </p:txBody>
      </p:sp>
      <p:sp>
        <p:nvSpPr>
          <p:cNvPr id="48" name="WordArt 6"/>
          <p:cNvSpPr>
            <a:spLocks noChangeArrowheads="1" noChangeShapeType="1" noTextEdit="1"/>
          </p:cNvSpPr>
          <p:nvPr/>
        </p:nvSpPr>
        <p:spPr bwMode="auto">
          <a:xfrm>
            <a:off x="2269577" y="332656"/>
            <a:ext cx="4249738" cy="8318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2261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600" b="1" kern="10" spc="50" dirty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Save Tiddles!!</a:t>
            </a:r>
          </a:p>
        </p:txBody>
      </p:sp>
      <p:sp>
        <p:nvSpPr>
          <p:cNvPr id="52" name="Freeform 51"/>
          <p:cNvSpPr/>
          <p:nvPr/>
        </p:nvSpPr>
        <p:spPr>
          <a:xfrm>
            <a:off x="1030288" y="3244850"/>
            <a:ext cx="7021512" cy="2516188"/>
          </a:xfrm>
          <a:custGeom>
            <a:avLst/>
            <a:gdLst>
              <a:gd name="connsiteX0" fmla="*/ 0 w 7022237"/>
              <a:gd name="connsiteY0" fmla="*/ 244057 h 2516052"/>
              <a:gd name="connsiteX1" fmla="*/ 301840 w 7022237"/>
              <a:gd name="connsiteY1" fmla="*/ 403855 h 2516052"/>
              <a:gd name="connsiteX2" fmla="*/ 701336 w 7022237"/>
              <a:gd name="connsiteY2" fmla="*/ 386100 h 2516052"/>
              <a:gd name="connsiteX3" fmla="*/ 1100831 w 7022237"/>
              <a:gd name="connsiteY3" fmla="*/ 341712 h 2516052"/>
              <a:gd name="connsiteX4" fmla="*/ 1420427 w 7022237"/>
              <a:gd name="connsiteY4" fmla="*/ 235180 h 2516052"/>
              <a:gd name="connsiteX5" fmla="*/ 1455938 w 7022237"/>
              <a:gd name="connsiteY5" fmla="*/ 75382 h 2516052"/>
              <a:gd name="connsiteX6" fmla="*/ 1775534 w 7022237"/>
              <a:gd name="connsiteY6" fmla="*/ 39871 h 2516052"/>
              <a:gd name="connsiteX7" fmla="*/ 2183907 w 7022237"/>
              <a:gd name="connsiteY7" fmla="*/ 4360 h 2516052"/>
              <a:gd name="connsiteX8" fmla="*/ 2325949 w 7022237"/>
              <a:gd name="connsiteY8" fmla="*/ 146403 h 2516052"/>
              <a:gd name="connsiteX9" fmla="*/ 2281561 w 7022237"/>
              <a:gd name="connsiteY9" fmla="*/ 386100 h 2516052"/>
              <a:gd name="connsiteX10" fmla="*/ 1722268 w 7022237"/>
              <a:gd name="connsiteY10" fmla="*/ 510387 h 2516052"/>
              <a:gd name="connsiteX11" fmla="*/ 1589103 w 7022237"/>
              <a:gd name="connsiteY11" fmla="*/ 661308 h 2516052"/>
              <a:gd name="connsiteX12" fmla="*/ 1233996 w 7022237"/>
              <a:gd name="connsiteY12" fmla="*/ 767840 h 2516052"/>
              <a:gd name="connsiteX13" fmla="*/ 1083075 w 7022237"/>
              <a:gd name="connsiteY13" fmla="*/ 865494 h 2516052"/>
              <a:gd name="connsiteX14" fmla="*/ 932155 w 7022237"/>
              <a:gd name="connsiteY14" fmla="*/ 998659 h 2516052"/>
              <a:gd name="connsiteX15" fmla="*/ 1615736 w 7022237"/>
              <a:gd name="connsiteY15" fmla="*/ 1025292 h 2516052"/>
              <a:gd name="connsiteX16" fmla="*/ 1509204 w 7022237"/>
              <a:gd name="connsiteY16" fmla="*/ 1220601 h 2516052"/>
              <a:gd name="connsiteX17" fmla="*/ 1154097 w 7022237"/>
              <a:gd name="connsiteY17" fmla="*/ 1380399 h 2516052"/>
              <a:gd name="connsiteX18" fmla="*/ 1251751 w 7022237"/>
              <a:gd name="connsiteY18" fmla="*/ 1557952 h 2516052"/>
              <a:gd name="connsiteX19" fmla="*/ 1003176 w 7022237"/>
              <a:gd name="connsiteY19" fmla="*/ 1735506 h 2516052"/>
              <a:gd name="connsiteX20" fmla="*/ 1562470 w 7022237"/>
              <a:gd name="connsiteY20" fmla="*/ 1877549 h 2516052"/>
              <a:gd name="connsiteX21" fmla="*/ 2121763 w 7022237"/>
              <a:gd name="connsiteY21" fmla="*/ 1771016 h 2516052"/>
              <a:gd name="connsiteX22" fmla="*/ 2485747 w 7022237"/>
              <a:gd name="connsiteY22" fmla="*/ 1664484 h 2516052"/>
              <a:gd name="connsiteX23" fmla="*/ 2672178 w 7022237"/>
              <a:gd name="connsiteY23" fmla="*/ 1806527 h 2516052"/>
              <a:gd name="connsiteX24" fmla="*/ 2911875 w 7022237"/>
              <a:gd name="connsiteY24" fmla="*/ 1939692 h 2516052"/>
              <a:gd name="connsiteX25" fmla="*/ 3346881 w 7022237"/>
              <a:gd name="connsiteY25" fmla="*/ 1655607 h 2516052"/>
              <a:gd name="connsiteX26" fmla="*/ 3595456 w 7022237"/>
              <a:gd name="connsiteY26" fmla="*/ 1398154 h 2516052"/>
              <a:gd name="connsiteX27" fmla="*/ 3923930 w 7022237"/>
              <a:gd name="connsiteY27" fmla="*/ 1238356 h 2516052"/>
              <a:gd name="connsiteX28" fmla="*/ 4216893 w 7022237"/>
              <a:gd name="connsiteY28" fmla="*/ 1149580 h 2516052"/>
              <a:gd name="connsiteX29" fmla="*/ 4625266 w 7022237"/>
              <a:gd name="connsiteY29" fmla="*/ 1238356 h 2516052"/>
              <a:gd name="connsiteX30" fmla="*/ 4572000 w 7022237"/>
              <a:gd name="connsiteY30" fmla="*/ 1566830 h 2516052"/>
              <a:gd name="connsiteX31" fmla="*/ 4216893 w 7022237"/>
              <a:gd name="connsiteY31" fmla="*/ 1833160 h 2516052"/>
              <a:gd name="connsiteX32" fmla="*/ 3852908 w 7022237"/>
              <a:gd name="connsiteY32" fmla="*/ 2046224 h 2516052"/>
              <a:gd name="connsiteX33" fmla="*/ 3506679 w 7022237"/>
              <a:gd name="connsiteY33" fmla="*/ 2330310 h 2516052"/>
              <a:gd name="connsiteX34" fmla="*/ 3684233 w 7022237"/>
              <a:gd name="connsiteY34" fmla="*/ 2507863 h 2516052"/>
              <a:gd name="connsiteX35" fmla="*/ 4509856 w 7022237"/>
              <a:gd name="connsiteY35" fmla="*/ 2472352 h 2516052"/>
              <a:gd name="connsiteX36" fmla="*/ 4971495 w 7022237"/>
              <a:gd name="connsiteY36" fmla="*/ 2348065 h 2516052"/>
              <a:gd name="connsiteX37" fmla="*/ 5282213 w 7022237"/>
              <a:gd name="connsiteY37" fmla="*/ 2126123 h 2516052"/>
              <a:gd name="connsiteX38" fmla="*/ 5761607 w 7022237"/>
              <a:gd name="connsiteY38" fmla="*/ 1824283 h 2516052"/>
              <a:gd name="connsiteX39" fmla="*/ 5956916 w 7022237"/>
              <a:gd name="connsiteY39" fmla="*/ 2037347 h 2516052"/>
              <a:gd name="connsiteX40" fmla="*/ 6063448 w 7022237"/>
              <a:gd name="connsiteY40" fmla="*/ 2303677 h 2516052"/>
              <a:gd name="connsiteX41" fmla="*/ 6604986 w 7022237"/>
              <a:gd name="connsiteY41" fmla="*/ 2028469 h 2516052"/>
              <a:gd name="connsiteX42" fmla="*/ 6533965 w 7022237"/>
              <a:gd name="connsiteY42" fmla="*/ 1628974 h 2516052"/>
              <a:gd name="connsiteX43" fmla="*/ 6196613 w 7022237"/>
              <a:gd name="connsiteY43" fmla="*/ 1531319 h 2516052"/>
              <a:gd name="connsiteX44" fmla="*/ 6063448 w 7022237"/>
              <a:gd name="connsiteY44" fmla="*/ 1291622 h 2516052"/>
              <a:gd name="connsiteX45" fmla="*/ 6471821 w 7022237"/>
              <a:gd name="connsiteY45" fmla="*/ 1158457 h 2516052"/>
              <a:gd name="connsiteX46" fmla="*/ 7022237 w 7022237"/>
              <a:gd name="connsiteY46" fmla="*/ 1247234 h 251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22237" h="2516052">
                <a:moveTo>
                  <a:pt x="0" y="244057"/>
                </a:moveTo>
                <a:cubicBezTo>
                  <a:pt x="92475" y="312119"/>
                  <a:pt x="184951" y="380181"/>
                  <a:pt x="301840" y="403855"/>
                </a:cubicBezTo>
                <a:cubicBezTo>
                  <a:pt x="418729" y="427529"/>
                  <a:pt x="568171" y="396457"/>
                  <a:pt x="701336" y="386100"/>
                </a:cubicBezTo>
                <a:cubicBezTo>
                  <a:pt x="834501" y="375743"/>
                  <a:pt x="980983" y="366865"/>
                  <a:pt x="1100831" y="341712"/>
                </a:cubicBezTo>
                <a:cubicBezTo>
                  <a:pt x="1220679" y="316559"/>
                  <a:pt x="1361243" y="279568"/>
                  <a:pt x="1420427" y="235180"/>
                </a:cubicBezTo>
                <a:cubicBezTo>
                  <a:pt x="1479611" y="190792"/>
                  <a:pt x="1396753" y="107934"/>
                  <a:pt x="1455938" y="75382"/>
                </a:cubicBezTo>
                <a:cubicBezTo>
                  <a:pt x="1515123" y="42830"/>
                  <a:pt x="1654206" y="51708"/>
                  <a:pt x="1775534" y="39871"/>
                </a:cubicBezTo>
                <a:cubicBezTo>
                  <a:pt x="1896862" y="28034"/>
                  <a:pt x="2092171" y="-13395"/>
                  <a:pt x="2183907" y="4360"/>
                </a:cubicBezTo>
                <a:cubicBezTo>
                  <a:pt x="2275643" y="22115"/>
                  <a:pt x="2309673" y="82780"/>
                  <a:pt x="2325949" y="146403"/>
                </a:cubicBezTo>
                <a:cubicBezTo>
                  <a:pt x="2342225" y="210026"/>
                  <a:pt x="2382175" y="325436"/>
                  <a:pt x="2281561" y="386100"/>
                </a:cubicBezTo>
                <a:cubicBezTo>
                  <a:pt x="2180948" y="446764"/>
                  <a:pt x="1837678" y="464519"/>
                  <a:pt x="1722268" y="510387"/>
                </a:cubicBezTo>
                <a:cubicBezTo>
                  <a:pt x="1606858" y="556255"/>
                  <a:pt x="1670482" y="618399"/>
                  <a:pt x="1589103" y="661308"/>
                </a:cubicBezTo>
                <a:cubicBezTo>
                  <a:pt x="1507724" y="704217"/>
                  <a:pt x="1318334" y="733809"/>
                  <a:pt x="1233996" y="767840"/>
                </a:cubicBezTo>
                <a:cubicBezTo>
                  <a:pt x="1149658" y="801871"/>
                  <a:pt x="1133382" y="827024"/>
                  <a:pt x="1083075" y="865494"/>
                </a:cubicBezTo>
                <a:cubicBezTo>
                  <a:pt x="1032768" y="903964"/>
                  <a:pt x="843378" y="972026"/>
                  <a:pt x="932155" y="998659"/>
                </a:cubicBezTo>
                <a:cubicBezTo>
                  <a:pt x="1020932" y="1025292"/>
                  <a:pt x="1519561" y="988302"/>
                  <a:pt x="1615736" y="1025292"/>
                </a:cubicBezTo>
                <a:cubicBezTo>
                  <a:pt x="1711911" y="1062282"/>
                  <a:pt x="1586144" y="1161417"/>
                  <a:pt x="1509204" y="1220601"/>
                </a:cubicBezTo>
                <a:cubicBezTo>
                  <a:pt x="1432264" y="1279785"/>
                  <a:pt x="1197006" y="1324174"/>
                  <a:pt x="1154097" y="1380399"/>
                </a:cubicBezTo>
                <a:cubicBezTo>
                  <a:pt x="1111188" y="1436624"/>
                  <a:pt x="1276904" y="1498768"/>
                  <a:pt x="1251751" y="1557952"/>
                </a:cubicBezTo>
                <a:cubicBezTo>
                  <a:pt x="1226598" y="1617136"/>
                  <a:pt x="951390" y="1682240"/>
                  <a:pt x="1003176" y="1735506"/>
                </a:cubicBezTo>
                <a:cubicBezTo>
                  <a:pt x="1054963" y="1788772"/>
                  <a:pt x="1376039" y="1871631"/>
                  <a:pt x="1562470" y="1877549"/>
                </a:cubicBezTo>
                <a:cubicBezTo>
                  <a:pt x="1748901" y="1883467"/>
                  <a:pt x="1967883" y="1806527"/>
                  <a:pt x="2121763" y="1771016"/>
                </a:cubicBezTo>
                <a:cubicBezTo>
                  <a:pt x="2275643" y="1735505"/>
                  <a:pt x="2394011" y="1658566"/>
                  <a:pt x="2485747" y="1664484"/>
                </a:cubicBezTo>
                <a:cubicBezTo>
                  <a:pt x="2577483" y="1670402"/>
                  <a:pt x="2601157" y="1760659"/>
                  <a:pt x="2672178" y="1806527"/>
                </a:cubicBezTo>
                <a:cubicBezTo>
                  <a:pt x="2743199" y="1852395"/>
                  <a:pt x="2799425" y="1964845"/>
                  <a:pt x="2911875" y="1939692"/>
                </a:cubicBezTo>
                <a:cubicBezTo>
                  <a:pt x="3024325" y="1914539"/>
                  <a:pt x="3232951" y="1745863"/>
                  <a:pt x="3346881" y="1655607"/>
                </a:cubicBezTo>
                <a:cubicBezTo>
                  <a:pt x="3460811" y="1565351"/>
                  <a:pt x="3499281" y="1467696"/>
                  <a:pt x="3595456" y="1398154"/>
                </a:cubicBezTo>
                <a:cubicBezTo>
                  <a:pt x="3691631" y="1328612"/>
                  <a:pt x="3820357" y="1279785"/>
                  <a:pt x="3923930" y="1238356"/>
                </a:cubicBezTo>
                <a:cubicBezTo>
                  <a:pt x="4027503" y="1196927"/>
                  <a:pt x="4100004" y="1149580"/>
                  <a:pt x="4216893" y="1149580"/>
                </a:cubicBezTo>
                <a:cubicBezTo>
                  <a:pt x="4333782" y="1149580"/>
                  <a:pt x="4566082" y="1168814"/>
                  <a:pt x="4625266" y="1238356"/>
                </a:cubicBezTo>
                <a:cubicBezTo>
                  <a:pt x="4684450" y="1307898"/>
                  <a:pt x="4640062" y="1467696"/>
                  <a:pt x="4572000" y="1566830"/>
                </a:cubicBezTo>
                <a:cubicBezTo>
                  <a:pt x="4503938" y="1665964"/>
                  <a:pt x="4336742" y="1753261"/>
                  <a:pt x="4216893" y="1833160"/>
                </a:cubicBezTo>
                <a:cubicBezTo>
                  <a:pt x="4097044" y="1913059"/>
                  <a:pt x="3971277" y="1963366"/>
                  <a:pt x="3852908" y="2046224"/>
                </a:cubicBezTo>
                <a:cubicBezTo>
                  <a:pt x="3734539" y="2129082"/>
                  <a:pt x="3534791" y="2253370"/>
                  <a:pt x="3506679" y="2330310"/>
                </a:cubicBezTo>
                <a:cubicBezTo>
                  <a:pt x="3478567" y="2407250"/>
                  <a:pt x="3517037" y="2484189"/>
                  <a:pt x="3684233" y="2507863"/>
                </a:cubicBezTo>
                <a:cubicBezTo>
                  <a:pt x="3851429" y="2531537"/>
                  <a:pt x="4295312" y="2498985"/>
                  <a:pt x="4509856" y="2472352"/>
                </a:cubicBezTo>
                <a:cubicBezTo>
                  <a:pt x="4724400" y="2445719"/>
                  <a:pt x="4842769" y="2405770"/>
                  <a:pt x="4971495" y="2348065"/>
                </a:cubicBezTo>
                <a:cubicBezTo>
                  <a:pt x="5100221" y="2290360"/>
                  <a:pt x="5150528" y="2213420"/>
                  <a:pt x="5282213" y="2126123"/>
                </a:cubicBezTo>
                <a:cubicBezTo>
                  <a:pt x="5413898" y="2038826"/>
                  <a:pt x="5649156" y="1839079"/>
                  <a:pt x="5761607" y="1824283"/>
                </a:cubicBezTo>
                <a:cubicBezTo>
                  <a:pt x="5874058" y="1809487"/>
                  <a:pt x="5906609" y="1957448"/>
                  <a:pt x="5956916" y="2037347"/>
                </a:cubicBezTo>
                <a:cubicBezTo>
                  <a:pt x="6007223" y="2117246"/>
                  <a:pt x="5955436" y="2305157"/>
                  <a:pt x="6063448" y="2303677"/>
                </a:cubicBezTo>
                <a:cubicBezTo>
                  <a:pt x="6171460" y="2302197"/>
                  <a:pt x="6526567" y="2140919"/>
                  <a:pt x="6604986" y="2028469"/>
                </a:cubicBezTo>
                <a:cubicBezTo>
                  <a:pt x="6683405" y="1916019"/>
                  <a:pt x="6602027" y="1711832"/>
                  <a:pt x="6533965" y="1628974"/>
                </a:cubicBezTo>
                <a:cubicBezTo>
                  <a:pt x="6465903" y="1546116"/>
                  <a:pt x="6275032" y="1587544"/>
                  <a:pt x="6196613" y="1531319"/>
                </a:cubicBezTo>
                <a:cubicBezTo>
                  <a:pt x="6118194" y="1475094"/>
                  <a:pt x="6017580" y="1353766"/>
                  <a:pt x="6063448" y="1291622"/>
                </a:cubicBezTo>
                <a:cubicBezTo>
                  <a:pt x="6109316" y="1229478"/>
                  <a:pt x="6312023" y="1165855"/>
                  <a:pt x="6471821" y="1158457"/>
                </a:cubicBezTo>
                <a:cubicBezTo>
                  <a:pt x="6631619" y="1151059"/>
                  <a:pt x="6826928" y="1199146"/>
                  <a:pt x="7022237" y="1247234"/>
                </a:cubicBezTo>
              </a:path>
            </a:pathLst>
          </a:custGeom>
          <a:noFill/>
          <a:ln w="1270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8463" y="3791378"/>
            <a:ext cx="1162050" cy="14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0"/>
          <p:cNvSpPr txBox="1">
            <a:spLocks noChangeArrowheads="1"/>
          </p:cNvSpPr>
          <p:nvPr/>
        </p:nvSpPr>
        <p:spPr bwMode="auto">
          <a:xfrm>
            <a:off x="2030413" y="1270000"/>
            <a:ext cx="5327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/>
              <a:t>Save Tiddles by moving your cursor along the </a:t>
            </a:r>
          </a:p>
          <a:p>
            <a:pPr algn="ctr" eaLnBrk="1" hangingPunct="1"/>
            <a:r>
              <a:rPr lang="en-GB" altLang="en-US"/>
              <a:t>desert road – but don’t step off!!</a:t>
            </a:r>
          </a:p>
        </p:txBody>
      </p:sp>
      <p:sp>
        <p:nvSpPr>
          <p:cNvPr id="4105" name="Oval 7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107950" y="3068638"/>
            <a:ext cx="969963" cy="720725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200" b="1">
                <a:solidFill>
                  <a:srgbClr val="FFFF00"/>
                </a:solidFill>
                <a:latin typeface="Adamsky SF" pitchFamily="2" charset="0"/>
              </a:rPr>
              <a:t>Try again? </a:t>
            </a:r>
          </a:p>
          <a:p>
            <a:pPr algn="ctr" eaLnBrk="1" hangingPunct="1"/>
            <a:r>
              <a:rPr lang="en-GB" altLang="en-US" sz="1200" b="1">
                <a:solidFill>
                  <a:srgbClr val="FFFF00"/>
                </a:solidFill>
                <a:latin typeface="Adamsky SF" pitchFamily="2" charset="0"/>
              </a:rPr>
              <a:t>Click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343775" y="-3411760"/>
            <a:ext cx="1981200" cy="5400676"/>
            <a:chOff x="7343775" y="-3411760"/>
            <a:chExt cx="1981200" cy="5400676"/>
          </a:xfrm>
        </p:grpSpPr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7343775" y="-3411760"/>
              <a:ext cx="1981200" cy="5400676"/>
              <a:chOff x="4626" y="-2013"/>
              <a:chExt cx="1248" cy="3402"/>
            </a:xfrm>
            <a:noFill/>
          </p:grpSpPr>
          <p:sp>
            <p:nvSpPr>
              <p:cNvPr id="3121" name="Rectangle 49"/>
              <p:cNvSpPr>
                <a:spLocks noChangeArrowheads="1"/>
              </p:cNvSpPr>
              <p:nvPr/>
            </p:nvSpPr>
            <p:spPr bwMode="auto">
              <a:xfrm>
                <a:off x="4785" y="-1968"/>
                <a:ext cx="1089" cy="281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3120" name="Group 48"/>
              <p:cNvGrpSpPr>
                <a:grpSpLocks/>
              </p:cNvGrpSpPr>
              <p:nvPr/>
            </p:nvGrpSpPr>
            <p:grpSpPr bwMode="auto">
              <a:xfrm>
                <a:off x="4626" y="-2013"/>
                <a:ext cx="1134" cy="3402"/>
                <a:chOff x="2245" y="907"/>
                <a:chExt cx="1134" cy="3402"/>
              </a:xfrm>
              <a:grpFill/>
            </p:grpSpPr>
            <p:grpSp>
              <p:nvGrpSpPr>
                <p:cNvPr id="3083" name="Group 11"/>
                <p:cNvGrpSpPr>
                  <a:grpSpLocks/>
                </p:cNvGrpSpPr>
                <p:nvPr/>
              </p:nvGrpSpPr>
              <p:grpSpPr bwMode="auto">
                <a:xfrm>
                  <a:off x="2245" y="3249"/>
                  <a:ext cx="1134" cy="1060"/>
                  <a:chOff x="2245" y="3249"/>
                  <a:chExt cx="1134" cy="1060"/>
                </a:xfrm>
                <a:grpFill/>
              </p:grpSpPr>
              <p:sp>
                <p:nvSpPr>
                  <p:cNvPr id="3080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2245" y="3430"/>
                    <a:ext cx="1134" cy="879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Front">
                      <a:rot lat="1500000" lon="1500000" rev="0"/>
                    </a:camera>
                    <a:lightRig rig="legacyFlat2" dir="b"/>
                  </a:scene3d>
                  <a:sp3d extrusionH="887400" prstMaterial="legacyMatte">
                    <a:bevelT w="13500" h="13500" prst="angle"/>
                    <a:bevelB w="13500" h="13500" prst="angle"/>
                    <a:extrusionClr>
                      <a:schemeClr val="accent1"/>
                    </a:extrusionClr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>
                    <a:flatTx/>
                  </a:bodyPr>
                  <a:lstStyle/>
                  <a:p>
                    <a:pPr algn="ctr">
                      <a:defRPr/>
                    </a:pPr>
                    <a:endParaRPr lang="en-GB" b="1" dirty="0"/>
                  </a:p>
                </p:txBody>
              </p:sp>
              <p:sp>
                <p:nvSpPr>
                  <p:cNvPr id="3082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2789" y="3249"/>
                    <a:ext cx="272" cy="227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399"/>
                          <a:pt x="16199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grpFill/>
                  <a:ln w="952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092" name="Group 20"/>
                <p:cNvGrpSpPr>
                  <a:grpSpLocks/>
                </p:cNvGrpSpPr>
                <p:nvPr/>
              </p:nvGrpSpPr>
              <p:grpSpPr bwMode="auto">
                <a:xfrm>
                  <a:off x="2862" y="3031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08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08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093" name="Group 21"/>
                <p:cNvGrpSpPr>
                  <a:grpSpLocks/>
                </p:cNvGrpSpPr>
                <p:nvPr/>
              </p:nvGrpSpPr>
              <p:grpSpPr bwMode="auto">
                <a:xfrm>
                  <a:off x="2862" y="2795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09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09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096" name="Group 24"/>
                <p:cNvGrpSpPr>
                  <a:grpSpLocks/>
                </p:cNvGrpSpPr>
                <p:nvPr/>
              </p:nvGrpSpPr>
              <p:grpSpPr bwMode="auto">
                <a:xfrm>
                  <a:off x="2862" y="2559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09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09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099" name="Group 27"/>
                <p:cNvGrpSpPr>
                  <a:grpSpLocks/>
                </p:cNvGrpSpPr>
                <p:nvPr/>
              </p:nvGrpSpPr>
              <p:grpSpPr bwMode="auto">
                <a:xfrm>
                  <a:off x="2862" y="2323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10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0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102" name="Group 30"/>
                <p:cNvGrpSpPr>
                  <a:grpSpLocks/>
                </p:cNvGrpSpPr>
                <p:nvPr/>
              </p:nvGrpSpPr>
              <p:grpSpPr bwMode="auto">
                <a:xfrm>
                  <a:off x="2862" y="2087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10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0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105" name="Group 33"/>
                <p:cNvGrpSpPr>
                  <a:grpSpLocks/>
                </p:cNvGrpSpPr>
                <p:nvPr/>
              </p:nvGrpSpPr>
              <p:grpSpPr bwMode="auto">
                <a:xfrm>
                  <a:off x="2862" y="1851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10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0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108" name="Group 36"/>
                <p:cNvGrpSpPr>
                  <a:grpSpLocks/>
                </p:cNvGrpSpPr>
                <p:nvPr/>
              </p:nvGrpSpPr>
              <p:grpSpPr bwMode="auto">
                <a:xfrm>
                  <a:off x="2862" y="1615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10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1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111" name="Group 39"/>
                <p:cNvGrpSpPr>
                  <a:grpSpLocks/>
                </p:cNvGrpSpPr>
                <p:nvPr/>
              </p:nvGrpSpPr>
              <p:grpSpPr bwMode="auto">
                <a:xfrm>
                  <a:off x="2862" y="1379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11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1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114" name="Group 42"/>
                <p:cNvGrpSpPr>
                  <a:grpSpLocks/>
                </p:cNvGrpSpPr>
                <p:nvPr/>
              </p:nvGrpSpPr>
              <p:grpSpPr bwMode="auto">
                <a:xfrm>
                  <a:off x="2862" y="1143"/>
                  <a:ext cx="136" cy="270"/>
                  <a:chOff x="2037" y="3367"/>
                  <a:chExt cx="136" cy="270"/>
                </a:xfrm>
                <a:grpFill/>
              </p:grpSpPr>
              <p:sp>
                <p:nvSpPr>
                  <p:cNvPr id="311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1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56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 dirty="0"/>
                  </a:p>
                </p:txBody>
              </p:sp>
            </p:grpSp>
            <p:grpSp>
              <p:nvGrpSpPr>
                <p:cNvPr id="3117" name="Group 45"/>
                <p:cNvGrpSpPr>
                  <a:grpSpLocks/>
                </p:cNvGrpSpPr>
                <p:nvPr/>
              </p:nvGrpSpPr>
              <p:grpSpPr bwMode="auto">
                <a:xfrm>
                  <a:off x="2862" y="907"/>
                  <a:ext cx="136" cy="298"/>
                  <a:chOff x="2037" y="3367"/>
                  <a:chExt cx="136" cy="298"/>
                </a:xfrm>
                <a:grpFill/>
              </p:grpSpPr>
              <p:sp>
                <p:nvSpPr>
                  <p:cNvPr id="311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2037" y="3367"/>
                    <a:ext cx="136" cy="179"/>
                  </a:xfrm>
                  <a:prstGeom prst="ellips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  <p:sp>
                <p:nvSpPr>
                  <p:cNvPr id="3119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104" y="3484"/>
                    <a:ext cx="0" cy="181"/>
                  </a:xfrm>
                  <a:prstGeom prst="line">
                    <a:avLst/>
                  </a:prstGeom>
                  <a:grpFill/>
                  <a:ln w="57150">
                    <a:solidFill>
                      <a:srgbClr val="4D4D4D"/>
                    </a:solidFill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/>
                  </a:p>
                </p:txBody>
              </p:sp>
            </p:grpSp>
          </p:grpSp>
        </p:grpSp>
        <p:sp>
          <p:nvSpPr>
            <p:cNvPr id="2" name="TextBox 1"/>
            <p:cNvSpPr txBox="1"/>
            <p:nvPr/>
          </p:nvSpPr>
          <p:spPr>
            <a:xfrm>
              <a:off x="7740352" y="875194"/>
              <a:ext cx="1080120" cy="646331"/>
            </a:xfrm>
            <a:prstGeom prst="rect">
              <a:avLst/>
            </a:prstGeom>
            <a:noFill/>
            <a:scene3d>
              <a:camera prst="isometricOffAxis2Left">
                <a:rot lat="1380000" lon="1560001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 Black" panose="020B0A04020102020204" pitchFamily="34" charset="0"/>
                </a:rPr>
                <a:t>10</a:t>
              </a:r>
            </a:p>
            <a:p>
              <a:pPr algn="ctr"/>
              <a:r>
                <a:rPr lang="en-GB" b="1" dirty="0">
                  <a:latin typeface="Arial Black" panose="020B0A04020102020204" pitchFamily="34" charset="0"/>
                </a:rPr>
                <a:t>TONS</a:t>
              </a:r>
              <a:endParaRPr lang="en-US" b="1" dirty="0">
                <a:latin typeface="Arial Black" panose="020B0A040201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3.7037E-6 L -0.0099 0.4881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2439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28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88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Adamsky SF</vt:lpstr>
      <vt:lpstr>Arial</vt:lpstr>
      <vt:lpstr>Arial Black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</vt:vector>
  </TitlesOfParts>
  <Company>HM Revenue and Customs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7072909</dc:creator>
  <cp:lastModifiedBy>John Rodwell</cp:lastModifiedBy>
  <cp:revision>44</cp:revision>
  <dcterms:created xsi:type="dcterms:W3CDTF">2011-01-11T12:00:58Z</dcterms:created>
  <dcterms:modified xsi:type="dcterms:W3CDTF">2017-01-17T21:24:11Z</dcterms:modified>
</cp:coreProperties>
</file>