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49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4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3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5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4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9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641467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74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CD224-3CCA-4F25-943F-D930FC170056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C793-F156-4AE0-B7B1-C6B688D1E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3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</p:cNvPr>
          <p:cNvSpPr/>
          <p:nvPr/>
        </p:nvSpPr>
        <p:spPr>
          <a:xfrm>
            <a:off x="0" y="3117941"/>
            <a:ext cx="989856" cy="3427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7-Point Star 3"/>
          <p:cNvSpPr/>
          <p:nvPr/>
        </p:nvSpPr>
        <p:spPr>
          <a:xfrm>
            <a:off x="624880" y="682357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7-Point Star 4"/>
          <p:cNvSpPr/>
          <p:nvPr/>
        </p:nvSpPr>
        <p:spPr>
          <a:xfrm>
            <a:off x="8232747" y="466333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7-Point Star 5"/>
          <p:cNvSpPr/>
          <p:nvPr/>
        </p:nvSpPr>
        <p:spPr>
          <a:xfrm>
            <a:off x="840904" y="5445224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5736" y="2758717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Just make your way through the maze to click on each star, finishing with the Red Star</a:t>
            </a:r>
          </a:p>
          <a:p>
            <a:endParaRPr lang="en-GB" dirty="0">
              <a:solidFill>
                <a:srgbClr val="FFFF00"/>
              </a:solidFill>
            </a:endParaRPr>
          </a:p>
          <a:p>
            <a:r>
              <a:rPr lang="en-GB" dirty="0">
                <a:solidFill>
                  <a:srgbClr val="FFFF00"/>
                </a:solidFill>
              </a:rPr>
              <a:t>The only trouble is, it’s very dark, so you can’t see the walls until you hit them. Oh yeah, there’s also a patrolling ‘Star Guardian’ who will send you back to the start if your cursor moves onto it – so try to avoid it.</a:t>
            </a:r>
          </a:p>
        </p:txBody>
      </p:sp>
      <p:sp>
        <p:nvSpPr>
          <p:cNvPr id="8" name="7-Point Star 4"/>
          <p:cNvSpPr/>
          <p:nvPr/>
        </p:nvSpPr>
        <p:spPr>
          <a:xfrm>
            <a:off x="4896036" y="5013176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7-Point Star 4"/>
          <p:cNvSpPr/>
          <p:nvPr/>
        </p:nvSpPr>
        <p:spPr>
          <a:xfrm>
            <a:off x="6516216" y="5949280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7-Point Star 4"/>
          <p:cNvSpPr/>
          <p:nvPr/>
        </p:nvSpPr>
        <p:spPr>
          <a:xfrm>
            <a:off x="4532517" y="212020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7-Point Star 4"/>
          <p:cNvSpPr/>
          <p:nvPr/>
        </p:nvSpPr>
        <p:spPr>
          <a:xfrm>
            <a:off x="8250504" y="5661248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7-Point Star 4"/>
          <p:cNvSpPr/>
          <p:nvPr/>
        </p:nvSpPr>
        <p:spPr>
          <a:xfrm>
            <a:off x="3059832" y="6331926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47" y="1587282"/>
            <a:ext cx="8272989" cy="1109568"/>
          </a:xfrm>
          <a:prstGeom prst="rect">
            <a:avLst/>
          </a:prstGeom>
        </p:spPr>
      </p:pic>
      <p:sp>
        <p:nvSpPr>
          <p:cNvPr id="14" name="7-Point Star 4"/>
          <p:cNvSpPr/>
          <p:nvPr/>
        </p:nvSpPr>
        <p:spPr>
          <a:xfrm>
            <a:off x="3347864" y="1364148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7-Point Star 53"/>
          <p:cNvSpPr/>
          <p:nvPr/>
        </p:nvSpPr>
        <p:spPr>
          <a:xfrm>
            <a:off x="1378625" y="1910240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7-Point Star 54"/>
          <p:cNvSpPr/>
          <p:nvPr/>
        </p:nvSpPr>
        <p:spPr>
          <a:xfrm>
            <a:off x="818456" y="1910240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7-Point Star 55"/>
          <p:cNvSpPr/>
          <p:nvPr/>
        </p:nvSpPr>
        <p:spPr>
          <a:xfrm>
            <a:off x="251520" y="1910240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7-Point Star 56"/>
          <p:cNvSpPr/>
          <p:nvPr/>
        </p:nvSpPr>
        <p:spPr>
          <a:xfrm>
            <a:off x="503521" y="1325252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7-Point Star 57"/>
          <p:cNvSpPr/>
          <p:nvPr/>
        </p:nvSpPr>
        <p:spPr>
          <a:xfrm>
            <a:off x="1098977" y="1325252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7-Point Star 58"/>
          <p:cNvSpPr/>
          <p:nvPr/>
        </p:nvSpPr>
        <p:spPr>
          <a:xfrm>
            <a:off x="818456" y="745964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7431" y="3460723"/>
            <a:ext cx="2365590" cy="11680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0" y="17020"/>
            <a:ext cx="2051720" cy="3140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2382795" y="1936848"/>
            <a:ext cx="1182794" cy="117939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2699792" y="3460722"/>
            <a:ext cx="1008112" cy="23445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2952785" y="1389739"/>
            <a:ext cx="2682089" cy="14598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2051720" y="-27384"/>
            <a:ext cx="2032814" cy="44355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2559991" y="603139"/>
            <a:ext cx="828399" cy="117939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0" y="5085184"/>
            <a:ext cx="2365590" cy="17728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2373021" y="6165304"/>
            <a:ext cx="2650751" cy="6926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4062606" y="3460723"/>
            <a:ext cx="942287" cy="9763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4081485" y="4756867"/>
            <a:ext cx="942287" cy="1016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5450888" y="4293095"/>
            <a:ext cx="777296" cy="14804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5477022" y="6137610"/>
            <a:ext cx="751162" cy="6844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4572000" y="-15875"/>
            <a:ext cx="2032814" cy="432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5364088" y="778636"/>
            <a:ext cx="1272478" cy="11565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5916304" y="1145159"/>
            <a:ext cx="3072536" cy="8162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6258700" y="5277292"/>
            <a:ext cx="1979867" cy="12241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5364087" y="2277032"/>
            <a:ext cx="1224137" cy="828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7-Point Star 31"/>
          <p:cNvSpPr/>
          <p:nvPr/>
        </p:nvSpPr>
        <p:spPr>
          <a:xfrm>
            <a:off x="4132655" y="0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7-Point Star 32"/>
          <p:cNvSpPr/>
          <p:nvPr/>
        </p:nvSpPr>
        <p:spPr>
          <a:xfrm>
            <a:off x="75086" y="4683402"/>
            <a:ext cx="432048" cy="432048"/>
          </a:xfrm>
          <a:prstGeom prst="star7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7-Point Star 33"/>
          <p:cNvSpPr/>
          <p:nvPr/>
        </p:nvSpPr>
        <p:spPr>
          <a:xfrm>
            <a:off x="5023772" y="6389977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7-Point Star 34"/>
          <p:cNvSpPr/>
          <p:nvPr/>
        </p:nvSpPr>
        <p:spPr>
          <a:xfrm>
            <a:off x="8676456" y="1120671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..</a:t>
            </a:r>
          </a:p>
        </p:txBody>
      </p:sp>
      <p:sp>
        <p:nvSpPr>
          <p:cNvPr id="36" name="7-Point Star 35"/>
          <p:cNvSpPr/>
          <p:nvPr/>
        </p:nvSpPr>
        <p:spPr>
          <a:xfrm>
            <a:off x="5796136" y="3140968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7-Point Star 36"/>
          <p:cNvSpPr/>
          <p:nvPr/>
        </p:nvSpPr>
        <p:spPr>
          <a:xfrm>
            <a:off x="8711952" y="4196685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7-Point Star 37"/>
          <p:cNvSpPr/>
          <p:nvPr/>
        </p:nvSpPr>
        <p:spPr>
          <a:xfrm>
            <a:off x="1376264" y="1910240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7-Point Star 38"/>
          <p:cNvSpPr/>
          <p:nvPr/>
        </p:nvSpPr>
        <p:spPr>
          <a:xfrm>
            <a:off x="818456" y="1910240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7-Point Star 39"/>
          <p:cNvSpPr/>
          <p:nvPr/>
        </p:nvSpPr>
        <p:spPr>
          <a:xfrm>
            <a:off x="251520" y="1910240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7-Point Star 40"/>
          <p:cNvSpPr/>
          <p:nvPr/>
        </p:nvSpPr>
        <p:spPr>
          <a:xfrm>
            <a:off x="818456" y="735141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7-Point Star 41"/>
          <p:cNvSpPr/>
          <p:nvPr/>
        </p:nvSpPr>
        <p:spPr>
          <a:xfrm>
            <a:off x="512168" y="1325252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7-Point Star 42"/>
          <p:cNvSpPr/>
          <p:nvPr/>
        </p:nvSpPr>
        <p:spPr>
          <a:xfrm>
            <a:off x="1088232" y="1325252"/>
            <a:ext cx="432048" cy="432048"/>
          </a:xfrm>
          <a:prstGeom prst="star7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4720671" y="5770016"/>
            <a:ext cx="284222" cy="3952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5364088" y="3105432"/>
            <a:ext cx="417255" cy="8434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6228185" y="3494422"/>
            <a:ext cx="1632518" cy="9426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7643123" y="1299832"/>
            <a:ext cx="1541888" cy="3807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7860702" y="-27384"/>
            <a:ext cx="1283298" cy="44355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7964229" y="2932292"/>
            <a:ext cx="1436704" cy="92283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7596299" y="5308264"/>
            <a:ext cx="2172560" cy="92283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8595036" y="2126393"/>
            <a:ext cx="558376" cy="5395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 rot="5400000">
            <a:off x="6656215" y="2696689"/>
            <a:ext cx="279187" cy="4972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7-Point Star 53"/>
          <p:cNvSpPr/>
          <p:nvPr/>
        </p:nvSpPr>
        <p:spPr>
          <a:xfrm>
            <a:off x="1378478" y="1910240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7-Point Star 54"/>
          <p:cNvSpPr/>
          <p:nvPr/>
        </p:nvSpPr>
        <p:spPr>
          <a:xfrm>
            <a:off x="818456" y="757632"/>
            <a:ext cx="432048" cy="432048"/>
          </a:xfrm>
          <a:prstGeom prst="star7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7-Point Star 55"/>
          <p:cNvSpPr/>
          <p:nvPr/>
        </p:nvSpPr>
        <p:spPr>
          <a:xfrm>
            <a:off x="251373" y="1910240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7-Point Star 56"/>
          <p:cNvSpPr/>
          <p:nvPr/>
        </p:nvSpPr>
        <p:spPr>
          <a:xfrm>
            <a:off x="503374" y="1325252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7-Point Star 57"/>
          <p:cNvSpPr/>
          <p:nvPr/>
        </p:nvSpPr>
        <p:spPr>
          <a:xfrm>
            <a:off x="1098830" y="1325252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7-Point Star 58"/>
          <p:cNvSpPr/>
          <p:nvPr/>
        </p:nvSpPr>
        <p:spPr>
          <a:xfrm>
            <a:off x="818456" y="1910240"/>
            <a:ext cx="432048" cy="432048"/>
          </a:xfrm>
          <a:prstGeom prst="star7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3117941"/>
            <a:ext cx="989856" cy="3427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7-Point Star 53"/>
          <p:cNvSpPr/>
          <p:nvPr/>
        </p:nvSpPr>
        <p:spPr>
          <a:xfrm>
            <a:off x="1381122" y="1900957"/>
            <a:ext cx="432048" cy="432048"/>
          </a:xfrm>
          <a:prstGeom prst="star7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7-Point Star 54"/>
          <p:cNvSpPr/>
          <p:nvPr/>
        </p:nvSpPr>
        <p:spPr>
          <a:xfrm>
            <a:off x="818456" y="1910240"/>
            <a:ext cx="432048" cy="432048"/>
          </a:xfrm>
          <a:prstGeom prst="star7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7-Point Star 55"/>
          <p:cNvSpPr/>
          <p:nvPr/>
        </p:nvSpPr>
        <p:spPr>
          <a:xfrm>
            <a:off x="251520" y="1910240"/>
            <a:ext cx="432048" cy="432048"/>
          </a:xfrm>
          <a:prstGeom prst="star7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7-Point Star 56"/>
          <p:cNvSpPr/>
          <p:nvPr/>
        </p:nvSpPr>
        <p:spPr>
          <a:xfrm>
            <a:off x="494727" y="1319146"/>
            <a:ext cx="432048" cy="432048"/>
          </a:xfrm>
          <a:prstGeom prst="star7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7-Point Star 57"/>
          <p:cNvSpPr/>
          <p:nvPr/>
        </p:nvSpPr>
        <p:spPr>
          <a:xfrm>
            <a:off x="1109428" y="1306250"/>
            <a:ext cx="432048" cy="432048"/>
          </a:xfrm>
          <a:prstGeom prst="star7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7-Point Star 58"/>
          <p:cNvSpPr/>
          <p:nvPr/>
        </p:nvSpPr>
        <p:spPr>
          <a:xfrm>
            <a:off x="809836" y="755758"/>
            <a:ext cx="432048" cy="432048"/>
          </a:xfrm>
          <a:prstGeom prst="star7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Hover r:id="" action="ppaction://noaction" highlightClick="1">
              <a:snd r:embed="rId2" name="voltage.wav"/>
            </a:hlinkHover>
          </p:cNvPr>
          <p:cNvSpPr/>
          <p:nvPr/>
        </p:nvSpPr>
        <p:spPr>
          <a:xfrm>
            <a:off x="573808" y="4687449"/>
            <a:ext cx="720884" cy="42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853" y="2593290"/>
            <a:ext cx="6852498" cy="1322947"/>
          </a:xfrm>
          <a:prstGeom prst="rect">
            <a:avLst/>
          </a:prstGeom>
          <a:ln>
            <a:noFill/>
          </a:ln>
        </p:spPr>
      </p:pic>
      <p:sp>
        <p:nvSpPr>
          <p:cNvPr id="60" name="Smiley Face 59">
            <a:hlinkHover r:id="" action="ppaction://hlinkshowjump?jump=nextslide"/>
          </p:cNvPr>
          <p:cNvSpPr/>
          <p:nvPr/>
        </p:nvSpPr>
        <p:spPr>
          <a:xfrm>
            <a:off x="8711952" y="348023"/>
            <a:ext cx="362984" cy="371246"/>
          </a:xfrm>
          <a:prstGeom prst="smileyFace">
            <a:avLst>
              <a:gd name="adj" fmla="val -4653"/>
            </a:avLst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5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87 -0.00278 L -0.08924 0.00347 C -0.08958 0.09514 -0.08993 0.18657 -0.0901 0.27801 L -0.08142 0.56805 L 0.0099 0.56944 L -0.0941 0.5706 L -0.09705 0.8919 L -0.09306 0.59907 L -0.27274 0.6044 L -0.27274 0.79213 L -0.3941 0.79213 L -0.3901 0.88403 L -0.40087 0.59004 C -0.40139 0.39583 -0.40208 0.20162 -0.40278 0.00741 L -0.40278 0.6044 L -0.54931 0.59004 L -0.5474 0.7868 L -0.47361 0.79213 L -0.69201 0.79467 L -0.70174 0.63541 L -0.93559 0.63541 L -0.70174 0.63148 L -0.69983 0.40625 L -0.60174 0.39838 L -0.69983 0.40231 L -0.82309 0.40231 L -0.73281 0.39838 C -0.73247 0.32685 -0.73212 0.25509 -0.73177 0.18356 L -0.59688 0.17847 L -0.72795 0.18217 L -0.72986 0.00347 L -0.22118 0.00995 L -0.22031 0.22893 L -0.39983 0.23009 L -0.40087 0.52662 L -0.31059 0.52153 L -0.3125 0.40625 L -0.20382 0.40625 L -0.09306 0.40625 L -0.09306 -0.00162 L -0.00382 0.00741 L -0.00382 0.00741 " pathEditMode="relative" ptsTypes="AAAAAAAAAAAAAAAAAAAAAAAAAAAAAAAAAAAAAAAAAA">
                                      <p:cBhvr>
                                        <p:cTn id="6" dur="1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73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7428" y="4006805"/>
            <a:ext cx="3008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</a:rPr>
              <a:t>Click on the red rectangle to pick up where you left off (you will keep any stars you’ve already collected)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7428" y="1919034"/>
            <a:ext cx="3008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</a:rPr>
              <a:t>You got caught by the Star Guardian so it’s…</a:t>
            </a: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0" y="3117941"/>
            <a:ext cx="989856" cy="3427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871720"/>
            <a:ext cx="6389162" cy="835224"/>
          </a:xfrm>
          <a:prstGeom prst="rect">
            <a:avLst/>
          </a:prstGeom>
        </p:spPr>
      </p:pic>
      <p:sp>
        <p:nvSpPr>
          <p:cNvPr id="7" name="Smiley Face 6">
            <a:hlinkHover r:id="" action="ppaction://hlinkshowjump?jump=nextslide"/>
          </p:cNvPr>
          <p:cNvSpPr/>
          <p:nvPr/>
        </p:nvSpPr>
        <p:spPr>
          <a:xfrm>
            <a:off x="6281705" y="1556792"/>
            <a:ext cx="1208358" cy="1235862"/>
          </a:xfrm>
          <a:prstGeom prst="smileyFace">
            <a:avLst>
              <a:gd name="adj" fmla="val -4653"/>
            </a:avLst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1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Rodwell</cp:lastModifiedBy>
  <cp:revision>34</cp:revision>
  <dcterms:created xsi:type="dcterms:W3CDTF">2017-01-23T12:15:44Z</dcterms:created>
  <dcterms:modified xsi:type="dcterms:W3CDTF">2017-01-24T20:56:00Z</dcterms:modified>
</cp:coreProperties>
</file>