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99"/>
    <a:srgbClr val="FFFF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80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58CBAB-ADAD-4CB1-8091-508EA8687D8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8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A3ED6-430C-4F30-AD7C-AD5ADB7F60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667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F982C7-B341-4006-B461-4C05B3AF9E8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90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DB4E2-47D7-4787-AFE2-16DA61886E7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69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04783-C1A7-4A94-BE88-A815F16F3A3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068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E30EE-81CA-480D-B868-DE092AED2F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790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A741B3-A9F4-49DE-8432-EA15695F0C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46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CBFFC-DA5E-42F9-886A-73A6E1C6E52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2610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C63808-C2EB-46DF-A3A1-4C00DEA46E3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6626" y="6666406"/>
            <a:ext cx="2260605" cy="216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496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BD8545-8B7C-4A6F-9DEB-E9552EF86E6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862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2F8585-ED05-4DD0-88A1-80F89682A4D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422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70CEFD61-C93C-4195-92BB-B632224C4E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A8486"/>
            </a:gs>
            <a:gs pos="50000">
              <a:srgbClr val="9ABEC1"/>
            </a:gs>
            <a:gs pos="100000">
              <a:srgbClr val="B8E3E6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8"/>
          <p:cNvSpPr>
            <a:spLocks noChangeShapeType="1"/>
          </p:cNvSpPr>
          <p:nvPr/>
        </p:nvSpPr>
        <p:spPr bwMode="auto">
          <a:xfrm>
            <a:off x="3563938" y="260350"/>
            <a:ext cx="0" cy="511333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1" name="Line 9"/>
          <p:cNvSpPr>
            <a:spLocks noChangeShapeType="1"/>
          </p:cNvSpPr>
          <p:nvPr/>
        </p:nvSpPr>
        <p:spPr bwMode="auto">
          <a:xfrm>
            <a:off x="5724525" y="260350"/>
            <a:ext cx="0" cy="511333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2" name="Line 12"/>
          <p:cNvSpPr>
            <a:spLocks noChangeShapeType="1"/>
          </p:cNvSpPr>
          <p:nvPr/>
        </p:nvSpPr>
        <p:spPr bwMode="auto">
          <a:xfrm rot="-5400000">
            <a:off x="4643438" y="620712"/>
            <a:ext cx="0" cy="60483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3" name="Line 13"/>
          <p:cNvSpPr>
            <a:spLocks noChangeShapeType="1"/>
          </p:cNvSpPr>
          <p:nvPr/>
        </p:nvSpPr>
        <p:spPr bwMode="auto">
          <a:xfrm rot="-5400000">
            <a:off x="4643438" y="-1108075"/>
            <a:ext cx="0" cy="60483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2054" name="Group 38"/>
          <p:cNvGrpSpPr>
            <a:grpSpLocks/>
          </p:cNvGrpSpPr>
          <p:nvPr/>
        </p:nvGrpSpPr>
        <p:grpSpPr bwMode="auto">
          <a:xfrm>
            <a:off x="107950" y="2382838"/>
            <a:ext cx="935038" cy="863600"/>
            <a:chOff x="2150" y="1176"/>
            <a:chExt cx="1360" cy="1360"/>
          </a:xfrm>
        </p:grpSpPr>
        <p:sp>
          <p:nvSpPr>
            <p:cNvPr id="2115" name="Rectangle 39"/>
            <p:cNvSpPr>
              <a:spLocks noChangeArrowheads="1"/>
            </p:cNvSpPr>
            <p:nvPr/>
          </p:nvSpPr>
          <p:spPr bwMode="auto">
            <a:xfrm rot="8100000">
              <a:off x="2150" y="1720"/>
              <a:ext cx="1360" cy="272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16" name="Rectangle 40"/>
            <p:cNvSpPr>
              <a:spLocks noChangeArrowheads="1"/>
            </p:cNvSpPr>
            <p:nvPr/>
          </p:nvSpPr>
          <p:spPr bwMode="auto">
            <a:xfrm rot="2700000">
              <a:off x="2151" y="1720"/>
              <a:ext cx="1360" cy="272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2055" name="AutoShape 41"/>
          <p:cNvSpPr>
            <a:spLocks noChangeArrowheads="1"/>
          </p:cNvSpPr>
          <p:nvPr/>
        </p:nvSpPr>
        <p:spPr bwMode="auto">
          <a:xfrm>
            <a:off x="8126413" y="2420938"/>
            <a:ext cx="766762" cy="768350"/>
          </a:xfrm>
          <a:custGeom>
            <a:avLst/>
            <a:gdLst>
              <a:gd name="T0" fmla="*/ 383381 w 21600"/>
              <a:gd name="T1" fmla="*/ 0 h 21600"/>
              <a:gd name="T2" fmla="*/ 112281 w 21600"/>
              <a:gd name="T3" fmla="*/ 112513 h 21600"/>
              <a:gd name="T4" fmla="*/ 0 w 21600"/>
              <a:gd name="T5" fmla="*/ 384175 h 21600"/>
              <a:gd name="T6" fmla="*/ 112281 w 21600"/>
              <a:gd name="T7" fmla="*/ 655837 h 21600"/>
              <a:gd name="T8" fmla="*/ 383381 w 21600"/>
              <a:gd name="T9" fmla="*/ 768350 h 21600"/>
              <a:gd name="T10" fmla="*/ 654481 w 21600"/>
              <a:gd name="T11" fmla="*/ 655837 h 21600"/>
              <a:gd name="T12" fmla="*/ 766762 w 21600"/>
              <a:gd name="T13" fmla="*/ 384175 h 21600"/>
              <a:gd name="T14" fmla="*/ 654481 w 21600"/>
              <a:gd name="T15" fmla="*/ 112513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3935" y="10800"/>
                </a:moveTo>
                <a:cubicBezTo>
                  <a:pt x="3935" y="14591"/>
                  <a:pt x="7009" y="17665"/>
                  <a:pt x="10800" y="17665"/>
                </a:cubicBezTo>
                <a:cubicBezTo>
                  <a:pt x="14591" y="17665"/>
                  <a:pt x="17665" y="14591"/>
                  <a:pt x="17665" y="10800"/>
                </a:cubicBezTo>
                <a:cubicBezTo>
                  <a:pt x="17665" y="7009"/>
                  <a:pt x="14591" y="3935"/>
                  <a:pt x="10800" y="3935"/>
                </a:cubicBezTo>
                <a:cubicBezTo>
                  <a:pt x="7009" y="3935"/>
                  <a:pt x="3935" y="7009"/>
                  <a:pt x="3935" y="10800"/>
                </a:cubicBez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2189" name="Group 141"/>
          <p:cNvGrpSpPr>
            <a:grpSpLocks/>
          </p:cNvGrpSpPr>
          <p:nvPr/>
        </p:nvGrpSpPr>
        <p:grpSpPr bwMode="auto">
          <a:xfrm>
            <a:off x="1836738" y="331788"/>
            <a:ext cx="1511300" cy="1511300"/>
            <a:chOff x="2150" y="1176"/>
            <a:chExt cx="1360" cy="1360"/>
          </a:xfrm>
        </p:grpSpPr>
        <p:sp>
          <p:nvSpPr>
            <p:cNvPr id="2113" name="Rectangle 142"/>
            <p:cNvSpPr>
              <a:spLocks noChangeArrowheads="1"/>
            </p:cNvSpPr>
            <p:nvPr/>
          </p:nvSpPr>
          <p:spPr bwMode="auto">
            <a:xfrm rot="8100000">
              <a:off x="2150" y="1720"/>
              <a:ext cx="1360" cy="272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14" name="Rectangle 143"/>
            <p:cNvSpPr>
              <a:spLocks noChangeArrowheads="1"/>
            </p:cNvSpPr>
            <p:nvPr/>
          </p:nvSpPr>
          <p:spPr bwMode="auto">
            <a:xfrm rot="2700000">
              <a:off x="2151" y="1720"/>
              <a:ext cx="1360" cy="272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272" name="Group 224"/>
          <p:cNvGrpSpPr>
            <a:grpSpLocks/>
          </p:cNvGrpSpPr>
          <p:nvPr/>
        </p:nvGrpSpPr>
        <p:grpSpPr bwMode="auto">
          <a:xfrm>
            <a:off x="3902075" y="331788"/>
            <a:ext cx="1511300" cy="1511300"/>
            <a:chOff x="2150" y="1176"/>
            <a:chExt cx="1360" cy="1360"/>
          </a:xfrm>
        </p:grpSpPr>
        <p:sp>
          <p:nvSpPr>
            <p:cNvPr id="2111" name="Rectangle 225"/>
            <p:cNvSpPr>
              <a:spLocks noChangeArrowheads="1"/>
            </p:cNvSpPr>
            <p:nvPr/>
          </p:nvSpPr>
          <p:spPr bwMode="auto">
            <a:xfrm rot="8100000">
              <a:off x="2150" y="1720"/>
              <a:ext cx="1360" cy="272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12" name="Rectangle 226"/>
            <p:cNvSpPr>
              <a:spLocks noChangeArrowheads="1"/>
            </p:cNvSpPr>
            <p:nvPr/>
          </p:nvSpPr>
          <p:spPr bwMode="auto">
            <a:xfrm rot="2700000">
              <a:off x="2151" y="1720"/>
              <a:ext cx="1360" cy="272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276" name="Group 228"/>
          <p:cNvGrpSpPr>
            <a:grpSpLocks/>
          </p:cNvGrpSpPr>
          <p:nvPr/>
        </p:nvGrpSpPr>
        <p:grpSpPr bwMode="auto">
          <a:xfrm>
            <a:off x="5935663" y="334963"/>
            <a:ext cx="1511300" cy="1511300"/>
            <a:chOff x="2150" y="1176"/>
            <a:chExt cx="1360" cy="1360"/>
          </a:xfrm>
        </p:grpSpPr>
        <p:sp>
          <p:nvSpPr>
            <p:cNvPr id="2109" name="Rectangle 229"/>
            <p:cNvSpPr>
              <a:spLocks noChangeArrowheads="1"/>
            </p:cNvSpPr>
            <p:nvPr/>
          </p:nvSpPr>
          <p:spPr bwMode="auto">
            <a:xfrm rot="8100000">
              <a:off x="2150" y="1720"/>
              <a:ext cx="1360" cy="272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10" name="Rectangle 230"/>
            <p:cNvSpPr>
              <a:spLocks noChangeArrowheads="1"/>
            </p:cNvSpPr>
            <p:nvPr/>
          </p:nvSpPr>
          <p:spPr bwMode="auto">
            <a:xfrm rot="2700000">
              <a:off x="2151" y="1720"/>
              <a:ext cx="1360" cy="272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2279" name="Rectangle 231"/>
          <p:cNvSpPr>
            <a:spLocks noChangeArrowheads="1"/>
          </p:cNvSpPr>
          <p:nvPr/>
        </p:nvSpPr>
        <p:spPr bwMode="auto">
          <a:xfrm>
            <a:off x="5795963" y="476250"/>
            <a:ext cx="879475" cy="1295400"/>
          </a:xfrm>
          <a:prstGeom prst="rect">
            <a:avLst/>
          </a:prstGeom>
          <a:solidFill>
            <a:schemeClr val="bg1">
              <a:alpha val="1176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2280" name="Group 232"/>
          <p:cNvGrpSpPr>
            <a:grpSpLocks/>
          </p:cNvGrpSpPr>
          <p:nvPr/>
        </p:nvGrpSpPr>
        <p:grpSpPr bwMode="auto">
          <a:xfrm>
            <a:off x="1836738" y="1989138"/>
            <a:ext cx="1511300" cy="1511300"/>
            <a:chOff x="2150" y="1176"/>
            <a:chExt cx="1360" cy="1360"/>
          </a:xfrm>
        </p:grpSpPr>
        <p:sp>
          <p:nvSpPr>
            <p:cNvPr id="2107" name="Rectangle 233"/>
            <p:cNvSpPr>
              <a:spLocks noChangeArrowheads="1"/>
            </p:cNvSpPr>
            <p:nvPr/>
          </p:nvSpPr>
          <p:spPr bwMode="auto">
            <a:xfrm rot="8100000">
              <a:off x="2150" y="1720"/>
              <a:ext cx="1360" cy="272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08" name="Rectangle 234"/>
            <p:cNvSpPr>
              <a:spLocks noChangeArrowheads="1"/>
            </p:cNvSpPr>
            <p:nvPr/>
          </p:nvSpPr>
          <p:spPr bwMode="auto">
            <a:xfrm rot="2700000">
              <a:off x="2151" y="1720"/>
              <a:ext cx="1360" cy="272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284" name="Group 236"/>
          <p:cNvGrpSpPr>
            <a:grpSpLocks/>
          </p:cNvGrpSpPr>
          <p:nvPr/>
        </p:nvGrpSpPr>
        <p:grpSpPr bwMode="auto">
          <a:xfrm>
            <a:off x="3924300" y="1987550"/>
            <a:ext cx="1511300" cy="1511300"/>
            <a:chOff x="2150" y="1176"/>
            <a:chExt cx="1360" cy="1360"/>
          </a:xfrm>
        </p:grpSpPr>
        <p:sp>
          <p:nvSpPr>
            <p:cNvPr id="2105" name="Rectangle 237"/>
            <p:cNvSpPr>
              <a:spLocks noChangeArrowheads="1"/>
            </p:cNvSpPr>
            <p:nvPr/>
          </p:nvSpPr>
          <p:spPr bwMode="auto">
            <a:xfrm rot="8100000">
              <a:off x="2150" y="1720"/>
              <a:ext cx="1360" cy="272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06" name="Rectangle 238"/>
            <p:cNvSpPr>
              <a:spLocks noChangeArrowheads="1"/>
            </p:cNvSpPr>
            <p:nvPr/>
          </p:nvSpPr>
          <p:spPr bwMode="auto">
            <a:xfrm rot="2700000">
              <a:off x="2151" y="1720"/>
              <a:ext cx="1360" cy="272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288" name="Group 240"/>
          <p:cNvGrpSpPr>
            <a:grpSpLocks/>
          </p:cNvGrpSpPr>
          <p:nvPr/>
        </p:nvGrpSpPr>
        <p:grpSpPr bwMode="auto">
          <a:xfrm>
            <a:off x="5940425" y="1987550"/>
            <a:ext cx="1511300" cy="1511300"/>
            <a:chOff x="2150" y="1176"/>
            <a:chExt cx="1360" cy="1360"/>
          </a:xfrm>
        </p:grpSpPr>
        <p:sp>
          <p:nvSpPr>
            <p:cNvPr id="2103" name="Rectangle 241"/>
            <p:cNvSpPr>
              <a:spLocks noChangeArrowheads="1"/>
            </p:cNvSpPr>
            <p:nvPr/>
          </p:nvSpPr>
          <p:spPr bwMode="auto">
            <a:xfrm rot="8100000">
              <a:off x="2150" y="1720"/>
              <a:ext cx="1360" cy="272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04" name="Rectangle 242"/>
            <p:cNvSpPr>
              <a:spLocks noChangeArrowheads="1"/>
            </p:cNvSpPr>
            <p:nvPr/>
          </p:nvSpPr>
          <p:spPr bwMode="auto">
            <a:xfrm rot="2700000">
              <a:off x="2151" y="1720"/>
              <a:ext cx="1360" cy="272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292" name="Group 244"/>
          <p:cNvGrpSpPr>
            <a:grpSpLocks/>
          </p:cNvGrpSpPr>
          <p:nvPr/>
        </p:nvGrpSpPr>
        <p:grpSpPr bwMode="auto">
          <a:xfrm>
            <a:off x="1835150" y="3789363"/>
            <a:ext cx="1511300" cy="1511300"/>
            <a:chOff x="2150" y="1176"/>
            <a:chExt cx="1360" cy="1360"/>
          </a:xfrm>
        </p:grpSpPr>
        <p:sp>
          <p:nvSpPr>
            <p:cNvPr id="2101" name="Rectangle 245"/>
            <p:cNvSpPr>
              <a:spLocks noChangeArrowheads="1"/>
            </p:cNvSpPr>
            <p:nvPr/>
          </p:nvSpPr>
          <p:spPr bwMode="auto">
            <a:xfrm rot="8100000">
              <a:off x="2150" y="1720"/>
              <a:ext cx="1360" cy="272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02" name="Rectangle 246"/>
            <p:cNvSpPr>
              <a:spLocks noChangeArrowheads="1"/>
            </p:cNvSpPr>
            <p:nvPr/>
          </p:nvSpPr>
          <p:spPr bwMode="auto">
            <a:xfrm rot="2700000">
              <a:off x="2151" y="1720"/>
              <a:ext cx="1360" cy="272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296" name="Group 248"/>
          <p:cNvGrpSpPr>
            <a:grpSpLocks/>
          </p:cNvGrpSpPr>
          <p:nvPr/>
        </p:nvGrpSpPr>
        <p:grpSpPr bwMode="auto">
          <a:xfrm>
            <a:off x="3924300" y="3789363"/>
            <a:ext cx="1511300" cy="1511300"/>
            <a:chOff x="2150" y="1176"/>
            <a:chExt cx="1360" cy="1360"/>
          </a:xfrm>
        </p:grpSpPr>
        <p:sp>
          <p:nvSpPr>
            <p:cNvPr id="2099" name="Rectangle 249"/>
            <p:cNvSpPr>
              <a:spLocks noChangeArrowheads="1"/>
            </p:cNvSpPr>
            <p:nvPr/>
          </p:nvSpPr>
          <p:spPr bwMode="auto">
            <a:xfrm rot="8100000">
              <a:off x="2150" y="1720"/>
              <a:ext cx="1360" cy="272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00" name="Rectangle 250"/>
            <p:cNvSpPr>
              <a:spLocks noChangeArrowheads="1"/>
            </p:cNvSpPr>
            <p:nvPr/>
          </p:nvSpPr>
          <p:spPr bwMode="auto">
            <a:xfrm rot="2700000">
              <a:off x="2151" y="1720"/>
              <a:ext cx="1360" cy="272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300" name="Group 252"/>
          <p:cNvGrpSpPr>
            <a:grpSpLocks/>
          </p:cNvGrpSpPr>
          <p:nvPr/>
        </p:nvGrpSpPr>
        <p:grpSpPr bwMode="auto">
          <a:xfrm>
            <a:off x="5940425" y="3789363"/>
            <a:ext cx="1511300" cy="1511300"/>
            <a:chOff x="2150" y="1176"/>
            <a:chExt cx="1360" cy="1360"/>
          </a:xfrm>
        </p:grpSpPr>
        <p:sp>
          <p:nvSpPr>
            <p:cNvPr id="2097" name="Rectangle 253"/>
            <p:cNvSpPr>
              <a:spLocks noChangeArrowheads="1"/>
            </p:cNvSpPr>
            <p:nvPr/>
          </p:nvSpPr>
          <p:spPr bwMode="auto">
            <a:xfrm rot="8100000">
              <a:off x="2150" y="1720"/>
              <a:ext cx="1360" cy="272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98" name="Rectangle 254"/>
            <p:cNvSpPr>
              <a:spLocks noChangeArrowheads="1"/>
            </p:cNvSpPr>
            <p:nvPr/>
          </p:nvSpPr>
          <p:spPr bwMode="auto">
            <a:xfrm rot="2700000">
              <a:off x="2151" y="1720"/>
              <a:ext cx="1360" cy="272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2305" name="AutoShape 257"/>
          <p:cNvSpPr>
            <a:spLocks noChangeArrowheads="1"/>
          </p:cNvSpPr>
          <p:nvPr/>
        </p:nvSpPr>
        <p:spPr bwMode="auto">
          <a:xfrm>
            <a:off x="6008688" y="404813"/>
            <a:ext cx="1368425" cy="1368425"/>
          </a:xfrm>
          <a:custGeom>
            <a:avLst/>
            <a:gdLst>
              <a:gd name="T0" fmla="*/ 684213 w 21600"/>
              <a:gd name="T1" fmla="*/ 0 h 21600"/>
              <a:gd name="T2" fmla="*/ 200386 w 21600"/>
              <a:gd name="T3" fmla="*/ 200386 h 21600"/>
              <a:gd name="T4" fmla="*/ 0 w 21600"/>
              <a:gd name="T5" fmla="*/ 684213 h 21600"/>
              <a:gd name="T6" fmla="*/ 200386 w 21600"/>
              <a:gd name="T7" fmla="*/ 1168039 h 21600"/>
              <a:gd name="T8" fmla="*/ 684213 w 21600"/>
              <a:gd name="T9" fmla="*/ 1368425 h 21600"/>
              <a:gd name="T10" fmla="*/ 1168039 w 21600"/>
              <a:gd name="T11" fmla="*/ 1168039 h 21600"/>
              <a:gd name="T12" fmla="*/ 1368425 w 21600"/>
              <a:gd name="T13" fmla="*/ 684213 h 21600"/>
              <a:gd name="T14" fmla="*/ 1168039 w 21600"/>
              <a:gd name="T15" fmla="*/ 200386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4485" y="10800"/>
                </a:moveTo>
                <a:cubicBezTo>
                  <a:pt x="4485" y="14288"/>
                  <a:pt x="7312" y="17115"/>
                  <a:pt x="10800" y="17115"/>
                </a:cubicBezTo>
                <a:cubicBezTo>
                  <a:pt x="14288" y="17115"/>
                  <a:pt x="17115" y="14288"/>
                  <a:pt x="17115" y="10800"/>
                </a:cubicBezTo>
                <a:cubicBezTo>
                  <a:pt x="17115" y="7312"/>
                  <a:pt x="14288" y="4485"/>
                  <a:pt x="10800" y="4485"/>
                </a:cubicBezTo>
                <a:cubicBezTo>
                  <a:pt x="7312" y="4485"/>
                  <a:pt x="4485" y="7312"/>
                  <a:pt x="4485" y="10800"/>
                </a:cubicBez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06" name="Rectangle 258"/>
          <p:cNvSpPr>
            <a:spLocks noChangeArrowheads="1"/>
          </p:cNvSpPr>
          <p:nvPr/>
        </p:nvSpPr>
        <p:spPr bwMode="auto">
          <a:xfrm>
            <a:off x="6877050" y="425450"/>
            <a:ext cx="720725" cy="1295400"/>
          </a:xfrm>
          <a:prstGeom prst="rect">
            <a:avLst/>
          </a:prstGeom>
          <a:solidFill>
            <a:schemeClr val="bg1">
              <a:alpha val="1176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07" name="AutoShape 259"/>
          <p:cNvSpPr>
            <a:spLocks noChangeArrowheads="1"/>
          </p:cNvSpPr>
          <p:nvPr/>
        </p:nvSpPr>
        <p:spPr bwMode="auto">
          <a:xfrm>
            <a:off x="3973513" y="403225"/>
            <a:ext cx="1368425" cy="1368425"/>
          </a:xfrm>
          <a:custGeom>
            <a:avLst/>
            <a:gdLst>
              <a:gd name="T0" fmla="*/ 684213 w 21600"/>
              <a:gd name="T1" fmla="*/ 0 h 21600"/>
              <a:gd name="T2" fmla="*/ 200386 w 21600"/>
              <a:gd name="T3" fmla="*/ 200386 h 21600"/>
              <a:gd name="T4" fmla="*/ 0 w 21600"/>
              <a:gd name="T5" fmla="*/ 684213 h 21600"/>
              <a:gd name="T6" fmla="*/ 200386 w 21600"/>
              <a:gd name="T7" fmla="*/ 1168039 h 21600"/>
              <a:gd name="T8" fmla="*/ 684213 w 21600"/>
              <a:gd name="T9" fmla="*/ 1368425 h 21600"/>
              <a:gd name="T10" fmla="*/ 1168039 w 21600"/>
              <a:gd name="T11" fmla="*/ 1168039 h 21600"/>
              <a:gd name="T12" fmla="*/ 1368425 w 21600"/>
              <a:gd name="T13" fmla="*/ 684213 h 21600"/>
              <a:gd name="T14" fmla="*/ 1168039 w 21600"/>
              <a:gd name="T15" fmla="*/ 200386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4485" y="10800"/>
                </a:moveTo>
                <a:cubicBezTo>
                  <a:pt x="4485" y="14288"/>
                  <a:pt x="7312" y="17115"/>
                  <a:pt x="10800" y="17115"/>
                </a:cubicBezTo>
                <a:cubicBezTo>
                  <a:pt x="14288" y="17115"/>
                  <a:pt x="17115" y="14288"/>
                  <a:pt x="17115" y="10800"/>
                </a:cubicBezTo>
                <a:cubicBezTo>
                  <a:pt x="17115" y="7312"/>
                  <a:pt x="14288" y="4485"/>
                  <a:pt x="10800" y="4485"/>
                </a:cubicBezTo>
                <a:cubicBezTo>
                  <a:pt x="7312" y="4485"/>
                  <a:pt x="4485" y="7312"/>
                  <a:pt x="4485" y="10800"/>
                </a:cubicBez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82" name="AutoShape 134"/>
          <p:cNvSpPr>
            <a:spLocks noChangeArrowheads="1"/>
          </p:cNvSpPr>
          <p:nvPr/>
        </p:nvSpPr>
        <p:spPr bwMode="auto">
          <a:xfrm>
            <a:off x="3995738" y="2060575"/>
            <a:ext cx="1368425" cy="1368425"/>
          </a:xfrm>
          <a:custGeom>
            <a:avLst/>
            <a:gdLst>
              <a:gd name="T0" fmla="*/ 684213 w 21600"/>
              <a:gd name="T1" fmla="*/ 0 h 21600"/>
              <a:gd name="T2" fmla="*/ 200386 w 21600"/>
              <a:gd name="T3" fmla="*/ 200386 h 21600"/>
              <a:gd name="T4" fmla="*/ 0 w 21600"/>
              <a:gd name="T5" fmla="*/ 684213 h 21600"/>
              <a:gd name="T6" fmla="*/ 200386 w 21600"/>
              <a:gd name="T7" fmla="*/ 1168039 h 21600"/>
              <a:gd name="T8" fmla="*/ 684213 w 21600"/>
              <a:gd name="T9" fmla="*/ 1368425 h 21600"/>
              <a:gd name="T10" fmla="*/ 1168039 w 21600"/>
              <a:gd name="T11" fmla="*/ 1168039 h 21600"/>
              <a:gd name="T12" fmla="*/ 1368425 w 21600"/>
              <a:gd name="T13" fmla="*/ 684213 h 21600"/>
              <a:gd name="T14" fmla="*/ 1168039 w 21600"/>
              <a:gd name="T15" fmla="*/ 200386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4485" y="10800"/>
                </a:moveTo>
                <a:cubicBezTo>
                  <a:pt x="4485" y="14288"/>
                  <a:pt x="7312" y="17115"/>
                  <a:pt x="10800" y="17115"/>
                </a:cubicBezTo>
                <a:cubicBezTo>
                  <a:pt x="14288" y="17115"/>
                  <a:pt x="17115" y="14288"/>
                  <a:pt x="17115" y="10800"/>
                </a:cubicBezTo>
                <a:cubicBezTo>
                  <a:pt x="17115" y="7312"/>
                  <a:pt x="14288" y="4485"/>
                  <a:pt x="10800" y="4485"/>
                </a:cubicBezTo>
                <a:cubicBezTo>
                  <a:pt x="7312" y="4485"/>
                  <a:pt x="4485" y="7312"/>
                  <a:pt x="4485" y="10800"/>
                </a:cubicBez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09" name="AutoShape 261"/>
          <p:cNvSpPr>
            <a:spLocks noChangeArrowheads="1"/>
          </p:cNvSpPr>
          <p:nvPr/>
        </p:nvSpPr>
        <p:spPr bwMode="auto">
          <a:xfrm>
            <a:off x="1908175" y="403225"/>
            <a:ext cx="1368425" cy="1368425"/>
          </a:xfrm>
          <a:custGeom>
            <a:avLst/>
            <a:gdLst>
              <a:gd name="T0" fmla="*/ 684213 w 21600"/>
              <a:gd name="T1" fmla="*/ 0 h 21600"/>
              <a:gd name="T2" fmla="*/ 200386 w 21600"/>
              <a:gd name="T3" fmla="*/ 200386 h 21600"/>
              <a:gd name="T4" fmla="*/ 0 w 21600"/>
              <a:gd name="T5" fmla="*/ 684213 h 21600"/>
              <a:gd name="T6" fmla="*/ 200386 w 21600"/>
              <a:gd name="T7" fmla="*/ 1168039 h 21600"/>
              <a:gd name="T8" fmla="*/ 684213 w 21600"/>
              <a:gd name="T9" fmla="*/ 1368425 h 21600"/>
              <a:gd name="T10" fmla="*/ 1168039 w 21600"/>
              <a:gd name="T11" fmla="*/ 1168039 h 21600"/>
              <a:gd name="T12" fmla="*/ 1368425 w 21600"/>
              <a:gd name="T13" fmla="*/ 684213 h 21600"/>
              <a:gd name="T14" fmla="*/ 1168039 w 21600"/>
              <a:gd name="T15" fmla="*/ 200386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4485" y="10800"/>
                </a:moveTo>
                <a:cubicBezTo>
                  <a:pt x="4485" y="14288"/>
                  <a:pt x="7312" y="17115"/>
                  <a:pt x="10800" y="17115"/>
                </a:cubicBezTo>
                <a:cubicBezTo>
                  <a:pt x="14288" y="17115"/>
                  <a:pt x="17115" y="14288"/>
                  <a:pt x="17115" y="10800"/>
                </a:cubicBezTo>
                <a:cubicBezTo>
                  <a:pt x="17115" y="7312"/>
                  <a:pt x="14288" y="4485"/>
                  <a:pt x="10800" y="4485"/>
                </a:cubicBezTo>
                <a:cubicBezTo>
                  <a:pt x="7312" y="4485"/>
                  <a:pt x="4485" y="7312"/>
                  <a:pt x="4485" y="10800"/>
                </a:cubicBez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12" name="AutoShape 264"/>
          <p:cNvSpPr>
            <a:spLocks noChangeArrowheads="1"/>
          </p:cNvSpPr>
          <p:nvPr/>
        </p:nvSpPr>
        <p:spPr bwMode="auto">
          <a:xfrm>
            <a:off x="6011863" y="2060575"/>
            <a:ext cx="1368425" cy="1368425"/>
          </a:xfrm>
          <a:custGeom>
            <a:avLst/>
            <a:gdLst>
              <a:gd name="T0" fmla="*/ 684213 w 21600"/>
              <a:gd name="T1" fmla="*/ 0 h 21600"/>
              <a:gd name="T2" fmla="*/ 200386 w 21600"/>
              <a:gd name="T3" fmla="*/ 200386 h 21600"/>
              <a:gd name="T4" fmla="*/ 0 w 21600"/>
              <a:gd name="T5" fmla="*/ 684213 h 21600"/>
              <a:gd name="T6" fmla="*/ 200386 w 21600"/>
              <a:gd name="T7" fmla="*/ 1168039 h 21600"/>
              <a:gd name="T8" fmla="*/ 684213 w 21600"/>
              <a:gd name="T9" fmla="*/ 1368425 h 21600"/>
              <a:gd name="T10" fmla="*/ 1168039 w 21600"/>
              <a:gd name="T11" fmla="*/ 1168039 h 21600"/>
              <a:gd name="T12" fmla="*/ 1368425 w 21600"/>
              <a:gd name="T13" fmla="*/ 684213 h 21600"/>
              <a:gd name="T14" fmla="*/ 1168039 w 21600"/>
              <a:gd name="T15" fmla="*/ 200386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4485" y="10800"/>
                </a:moveTo>
                <a:cubicBezTo>
                  <a:pt x="4485" y="14288"/>
                  <a:pt x="7312" y="17115"/>
                  <a:pt x="10800" y="17115"/>
                </a:cubicBezTo>
                <a:cubicBezTo>
                  <a:pt x="14288" y="17115"/>
                  <a:pt x="17115" y="14288"/>
                  <a:pt x="17115" y="10800"/>
                </a:cubicBezTo>
                <a:cubicBezTo>
                  <a:pt x="17115" y="7312"/>
                  <a:pt x="14288" y="4485"/>
                  <a:pt x="10800" y="4485"/>
                </a:cubicBezTo>
                <a:cubicBezTo>
                  <a:pt x="7312" y="4485"/>
                  <a:pt x="4485" y="7312"/>
                  <a:pt x="4485" y="10800"/>
                </a:cubicBez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14" name="AutoShape 266"/>
          <p:cNvSpPr>
            <a:spLocks noChangeArrowheads="1"/>
          </p:cNvSpPr>
          <p:nvPr/>
        </p:nvSpPr>
        <p:spPr bwMode="auto">
          <a:xfrm>
            <a:off x="1908175" y="2060575"/>
            <a:ext cx="1368425" cy="1368425"/>
          </a:xfrm>
          <a:custGeom>
            <a:avLst/>
            <a:gdLst>
              <a:gd name="T0" fmla="*/ 684213 w 21600"/>
              <a:gd name="T1" fmla="*/ 0 h 21600"/>
              <a:gd name="T2" fmla="*/ 200386 w 21600"/>
              <a:gd name="T3" fmla="*/ 200386 h 21600"/>
              <a:gd name="T4" fmla="*/ 0 w 21600"/>
              <a:gd name="T5" fmla="*/ 684213 h 21600"/>
              <a:gd name="T6" fmla="*/ 200386 w 21600"/>
              <a:gd name="T7" fmla="*/ 1168039 h 21600"/>
              <a:gd name="T8" fmla="*/ 684213 w 21600"/>
              <a:gd name="T9" fmla="*/ 1368425 h 21600"/>
              <a:gd name="T10" fmla="*/ 1168039 w 21600"/>
              <a:gd name="T11" fmla="*/ 1168039 h 21600"/>
              <a:gd name="T12" fmla="*/ 1368425 w 21600"/>
              <a:gd name="T13" fmla="*/ 684213 h 21600"/>
              <a:gd name="T14" fmla="*/ 1168039 w 21600"/>
              <a:gd name="T15" fmla="*/ 200386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4485" y="10800"/>
                </a:moveTo>
                <a:cubicBezTo>
                  <a:pt x="4485" y="14288"/>
                  <a:pt x="7312" y="17115"/>
                  <a:pt x="10800" y="17115"/>
                </a:cubicBezTo>
                <a:cubicBezTo>
                  <a:pt x="14288" y="17115"/>
                  <a:pt x="17115" y="14288"/>
                  <a:pt x="17115" y="10800"/>
                </a:cubicBezTo>
                <a:cubicBezTo>
                  <a:pt x="17115" y="7312"/>
                  <a:pt x="14288" y="4485"/>
                  <a:pt x="10800" y="4485"/>
                </a:cubicBezTo>
                <a:cubicBezTo>
                  <a:pt x="7312" y="4485"/>
                  <a:pt x="4485" y="7312"/>
                  <a:pt x="4485" y="10800"/>
                </a:cubicBez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16" name="AutoShape 268"/>
          <p:cNvSpPr>
            <a:spLocks noChangeArrowheads="1"/>
          </p:cNvSpPr>
          <p:nvPr/>
        </p:nvSpPr>
        <p:spPr bwMode="auto">
          <a:xfrm>
            <a:off x="6011863" y="3862388"/>
            <a:ext cx="1368425" cy="1368425"/>
          </a:xfrm>
          <a:custGeom>
            <a:avLst/>
            <a:gdLst>
              <a:gd name="T0" fmla="*/ 684213 w 21600"/>
              <a:gd name="T1" fmla="*/ 0 h 21600"/>
              <a:gd name="T2" fmla="*/ 200386 w 21600"/>
              <a:gd name="T3" fmla="*/ 200386 h 21600"/>
              <a:gd name="T4" fmla="*/ 0 w 21600"/>
              <a:gd name="T5" fmla="*/ 684213 h 21600"/>
              <a:gd name="T6" fmla="*/ 200386 w 21600"/>
              <a:gd name="T7" fmla="*/ 1168039 h 21600"/>
              <a:gd name="T8" fmla="*/ 684213 w 21600"/>
              <a:gd name="T9" fmla="*/ 1368425 h 21600"/>
              <a:gd name="T10" fmla="*/ 1168039 w 21600"/>
              <a:gd name="T11" fmla="*/ 1168039 h 21600"/>
              <a:gd name="T12" fmla="*/ 1368425 w 21600"/>
              <a:gd name="T13" fmla="*/ 684213 h 21600"/>
              <a:gd name="T14" fmla="*/ 1168039 w 21600"/>
              <a:gd name="T15" fmla="*/ 200386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4485" y="10800"/>
                </a:moveTo>
                <a:cubicBezTo>
                  <a:pt x="4485" y="14288"/>
                  <a:pt x="7312" y="17115"/>
                  <a:pt x="10800" y="17115"/>
                </a:cubicBezTo>
                <a:cubicBezTo>
                  <a:pt x="14288" y="17115"/>
                  <a:pt x="17115" y="14288"/>
                  <a:pt x="17115" y="10800"/>
                </a:cubicBezTo>
                <a:cubicBezTo>
                  <a:pt x="17115" y="7312"/>
                  <a:pt x="14288" y="4485"/>
                  <a:pt x="10800" y="4485"/>
                </a:cubicBezTo>
                <a:cubicBezTo>
                  <a:pt x="7312" y="4485"/>
                  <a:pt x="4485" y="7312"/>
                  <a:pt x="4485" y="10800"/>
                </a:cubicBez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18" name="AutoShape 270"/>
          <p:cNvSpPr>
            <a:spLocks noChangeArrowheads="1"/>
          </p:cNvSpPr>
          <p:nvPr/>
        </p:nvSpPr>
        <p:spPr bwMode="auto">
          <a:xfrm>
            <a:off x="3995738" y="3862388"/>
            <a:ext cx="1368425" cy="1368425"/>
          </a:xfrm>
          <a:custGeom>
            <a:avLst/>
            <a:gdLst>
              <a:gd name="T0" fmla="*/ 684213 w 21600"/>
              <a:gd name="T1" fmla="*/ 0 h 21600"/>
              <a:gd name="T2" fmla="*/ 200386 w 21600"/>
              <a:gd name="T3" fmla="*/ 200386 h 21600"/>
              <a:gd name="T4" fmla="*/ 0 w 21600"/>
              <a:gd name="T5" fmla="*/ 684213 h 21600"/>
              <a:gd name="T6" fmla="*/ 200386 w 21600"/>
              <a:gd name="T7" fmla="*/ 1168039 h 21600"/>
              <a:gd name="T8" fmla="*/ 684213 w 21600"/>
              <a:gd name="T9" fmla="*/ 1368425 h 21600"/>
              <a:gd name="T10" fmla="*/ 1168039 w 21600"/>
              <a:gd name="T11" fmla="*/ 1168039 h 21600"/>
              <a:gd name="T12" fmla="*/ 1368425 w 21600"/>
              <a:gd name="T13" fmla="*/ 684213 h 21600"/>
              <a:gd name="T14" fmla="*/ 1168039 w 21600"/>
              <a:gd name="T15" fmla="*/ 200386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4485" y="10800"/>
                </a:moveTo>
                <a:cubicBezTo>
                  <a:pt x="4485" y="14288"/>
                  <a:pt x="7312" y="17115"/>
                  <a:pt x="10800" y="17115"/>
                </a:cubicBezTo>
                <a:cubicBezTo>
                  <a:pt x="14288" y="17115"/>
                  <a:pt x="17115" y="14288"/>
                  <a:pt x="17115" y="10800"/>
                </a:cubicBezTo>
                <a:cubicBezTo>
                  <a:pt x="17115" y="7312"/>
                  <a:pt x="14288" y="4485"/>
                  <a:pt x="10800" y="4485"/>
                </a:cubicBezTo>
                <a:cubicBezTo>
                  <a:pt x="7312" y="4485"/>
                  <a:pt x="4485" y="7312"/>
                  <a:pt x="4485" y="10800"/>
                </a:cubicBez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20" name="AutoShape 272"/>
          <p:cNvSpPr>
            <a:spLocks noChangeArrowheads="1"/>
          </p:cNvSpPr>
          <p:nvPr/>
        </p:nvSpPr>
        <p:spPr bwMode="auto">
          <a:xfrm>
            <a:off x="1908175" y="3862388"/>
            <a:ext cx="1368425" cy="1368425"/>
          </a:xfrm>
          <a:custGeom>
            <a:avLst/>
            <a:gdLst>
              <a:gd name="T0" fmla="*/ 684213 w 21600"/>
              <a:gd name="T1" fmla="*/ 0 h 21600"/>
              <a:gd name="T2" fmla="*/ 200386 w 21600"/>
              <a:gd name="T3" fmla="*/ 200386 h 21600"/>
              <a:gd name="T4" fmla="*/ 0 w 21600"/>
              <a:gd name="T5" fmla="*/ 684213 h 21600"/>
              <a:gd name="T6" fmla="*/ 200386 w 21600"/>
              <a:gd name="T7" fmla="*/ 1168039 h 21600"/>
              <a:gd name="T8" fmla="*/ 684213 w 21600"/>
              <a:gd name="T9" fmla="*/ 1368425 h 21600"/>
              <a:gd name="T10" fmla="*/ 1168039 w 21600"/>
              <a:gd name="T11" fmla="*/ 1168039 h 21600"/>
              <a:gd name="T12" fmla="*/ 1368425 w 21600"/>
              <a:gd name="T13" fmla="*/ 684213 h 21600"/>
              <a:gd name="T14" fmla="*/ 1168039 w 21600"/>
              <a:gd name="T15" fmla="*/ 200386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4485" y="10800"/>
                </a:moveTo>
                <a:cubicBezTo>
                  <a:pt x="4485" y="14288"/>
                  <a:pt x="7312" y="17115"/>
                  <a:pt x="10800" y="17115"/>
                </a:cubicBezTo>
                <a:cubicBezTo>
                  <a:pt x="14288" y="17115"/>
                  <a:pt x="17115" y="14288"/>
                  <a:pt x="17115" y="10800"/>
                </a:cubicBezTo>
                <a:cubicBezTo>
                  <a:pt x="17115" y="7312"/>
                  <a:pt x="14288" y="4485"/>
                  <a:pt x="10800" y="4485"/>
                </a:cubicBezTo>
                <a:cubicBezTo>
                  <a:pt x="7312" y="4485"/>
                  <a:pt x="4485" y="7312"/>
                  <a:pt x="4485" y="10800"/>
                </a:cubicBez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75" name="Rectangle 227"/>
          <p:cNvSpPr>
            <a:spLocks noChangeArrowheads="1"/>
          </p:cNvSpPr>
          <p:nvPr/>
        </p:nvSpPr>
        <p:spPr bwMode="auto">
          <a:xfrm>
            <a:off x="3635375" y="476250"/>
            <a:ext cx="936625" cy="1295400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08" name="Rectangle 260"/>
          <p:cNvSpPr>
            <a:spLocks noChangeArrowheads="1"/>
          </p:cNvSpPr>
          <p:nvPr/>
        </p:nvSpPr>
        <p:spPr bwMode="auto">
          <a:xfrm>
            <a:off x="4716463" y="403225"/>
            <a:ext cx="936625" cy="1368425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83" name="Rectangle 235"/>
          <p:cNvSpPr>
            <a:spLocks noChangeArrowheads="1"/>
          </p:cNvSpPr>
          <p:nvPr/>
        </p:nvSpPr>
        <p:spPr bwMode="auto">
          <a:xfrm>
            <a:off x="1619250" y="2060575"/>
            <a:ext cx="865188" cy="1512888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87" name="Rectangle 239"/>
          <p:cNvSpPr>
            <a:spLocks noChangeArrowheads="1"/>
          </p:cNvSpPr>
          <p:nvPr/>
        </p:nvSpPr>
        <p:spPr bwMode="auto">
          <a:xfrm>
            <a:off x="3708400" y="2060575"/>
            <a:ext cx="863600" cy="1439863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91" name="Rectangle 243"/>
          <p:cNvSpPr>
            <a:spLocks noChangeArrowheads="1"/>
          </p:cNvSpPr>
          <p:nvPr/>
        </p:nvSpPr>
        <p:spPr bwMode="auto">
          <a:xfrm>
            <a:off x="5795963" y="2060575"/>
            <a:ext cx="792162" cy="1512888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95" name="Rectangle 247"/>
          <p:cNvSpPr>
            <a:spLocks noChangeArrowheads="1"/>
          </p:cNvSpPr>
          <p:nvPr/>
        </p:nvSpPr>
        <p:spPr bwMode="auto">
          <a:xfrm>
            <a:off x="1692275" y="3789363"/>
            <a:ext cx="792163" cy="1511300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99" name="Rectangle 251"/>
          <p:cNvSpPr>
            <a:spLocks noChangeArrowheads="1"/>
          </p:cNvSpPr>
          <p:nvPr/>
        </p:nvSpPr>
        <p:spPr bwMode="auto">
          <a:xfrm>
            <a:off x="3635375" y="3789363"/>
            <a:ext cx="936625" cy="1511300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03" name="Rectangle 255"/>
          <p:cNvSpPr>
            <a:spLocks noChangeArrowheads="1"/>
          </p:cNvSpPr>
          <p:nvPr/>
        </p:nvSpPr>
        <p:spPr bwMode="auto">
          <a:xfrm>
            <a:off x="5795963" y="3789363"/>
            <a:ext cx="792162" cy="1511300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04" name="Rectangle 256"/>
          <p:cNvSpPr>
            <a:spLocks noChangeArrowheads="1"/>
          </p:cNvSpPr>
          <p:nvPr/>
        </p:nvSpPr>
        <p:spPr bwMode="auto">
          <a:xfrm>
            <a:off x="4859338" y="2060575"/>
            <a:ext cx="792162" cy="1439863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11" name="Rectangle 263"/>
          <p:cNvSpPr>
            <a:spLocks noChangeArrowheads="1"/>
          </p:cNvSpPr>
          <p:nvPr/>
        </p:nvSpPr>
        <p:spPr bwMode="auto">
          <a:xfrm>
            <a:off x="6877050" y="2060575"/>
            <a:ext cx="792163" cy="1439863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13" name="Rectangle 265"/>
          <p:cNvSpPr>
            <a:spLocks noChangeArrowheads="1"/>
          </p:cNvSpPr>
          <p:nvPr/>
        </p:nvSpPr>
        <p:spPr bwMode="auto">
          <a:xfrm>
            <a:off x="2700338" y="2060575"/>
            <a:ext cx="792162" cy="1512888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15" name="Rectangle 267"/>
          <p:cNvSpPr>
            <a:spLocks noChangeArrowheads="1"/>
          </p:cNvSpPr>
          <p:nvPr/>
        </p:nvSpPr>
        <p:spPr bwMode="auto">
          <a:xfrm>
            <a:off x="6804025" y="3789363"/>
            <a:ext cx="793750" cy="1511300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17" name="Rectangle 269"/>
          <p:cNvSpPr>
            <a:spLocks noChangeArrowheads="1"/>
          </p:cNvSpPr>
          <p:nvPr/>
        </p:nvSpPr>
        <p:spPr bwMode="auto">
          <a:xfrm>
            <a:off x="4787900" y="3789363"/>
            <a:ext cx="793750" cy="1511300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19" name="Rectangle 271"/>
          <p:cNvSpPr>
            <a:spLocks noChangeArrowheads="1"/>
          </p:cNvSpPr>
          <p:nvPr/>
        </p:nvSpPr>
        <p:spPr bwMode="auto">
          <a:xfrm>
            <a:off x="2700338" y="3789363"/>
            <a:ext cx="792162" cy="1511300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71" name="Rectangle 223"/>
          <p:cNvSpPr>
            <a:spLocks noChangeArrowheads="1"/>
          </p:cNvSpPr>
          <p:nvPr/>
        </p:nvSpPr>
        <p:spPr bwMode="auto">
          <a:xfrm>
            <a:off x="1619250" y="403225"/>
            <a:ext cx="865188" cy="1512888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10" name="Rectangle 262"/>
          <p:cNvSpPr>
            <a:spLocks noChangeArrowheads="1"/>
          </p:cNvSpPr>
          <p:nvPr/>
        </p:nvSpPr>
        <p:spPr bwMode="auto">
          <a:xfrm>
            <a:off x="2700338" y="403225"/>
            <a:ext cx="720725" cy="1512888"/>
          </a:xfrm>
          <a:prstGeom prst="rect">
            <a:avLst/>
          </a:prstGeom>
          <a:solidFill>
            <a:srgbClr val="FFFFFF">
              <a:alpha val="1176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92" name="Text Box 273"/>
          <p:cNvSpPr txBox="1">
            <a:spLocks noChangeArrowheads="1"/>
          </p:cNvSpPr>
          <p:nvPr/>
        </p:nvSpPr>
        <p:spPr bwMode="auto">
          <a:xfrm>
            <a:off x="395288" y="5734050"/>
            <a:ext cx="1871662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CC0000"/>
                </a:solidFill>
              </a:rPr>
              <a:t>Crosses:</a:t>
            </a:r>
            <a:r>
              <a:rPr lang="en-GB" altLang="en-US"/>
              <a:t> Click on the left side of the square</a:t>
            </a:r>
          </a:p>
        </p:txBody>
      </p:sp>
      <p:sp>
        <p:nvSpPr>
          <p:cNvPr id="2093" name="Text Box 274"/>
          <p:cNvSpPr txBox="1">
            <a:spLocks noChangeArrowheads="1"/>
          </p:cNvSpPr>
          <p:nvPr/>
        </p:nvSpPr>
        <p:spPr bwMode="auto">
          <a:xfrm>
            <a:off x="7019925" y="5734050"/>
            <a:ext cx="1871663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chemeClr val="accent2"/>
                </a:solidFill>
              </a:rPr>
              <a:t>Noughts:</a:t>
            </a:r>
            <a:r>
              <a:rPr lang="en-GB" altLang="en-US"/>
              <a:t> Click on the right side of the square</a:t>
            </a:r>
          </a:p>
        </p:txBody>
      </p:sp>
      <p:sp>
        <p:nvSpPr>
          <p:cNvPr id="2094" name="Text Box 278"/>
          <p:cNvSpPr txBox="1">
            <a:spLocks noChangeArrowheads="1"/>
          </p:cNvSpPr>
          <p:nvPr/>
        </p:nvSpPr>
        <p:spPr bwMode="auto">
          <a:xfrm>
            <a:off x="3635375" y="6165850"/>
            <a:ext cx="23050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/>
              <a:t>Click again to remove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altLang="en-US" sz="1200"/>
              <a:t>Press your ‘Esc’ key to exit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3500" y="149225"/>
            <a:ext cx="1844675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Noughts &amp; Crosses </a:t>
            </a:r>
          </a:p>
          <a:p>
            <a:pPr>
              <a:defRPr/>
            </a:pPr>
            <a:r>
              <a:rPr lang="en-GB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(Tic </a:t>
            </a:r>
            <a:r>
              <a:rPr lang="en-GB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Tac</a:t>
            </a:r>
            <a:r>
              <a:rPr lang="en-GB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7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2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7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2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 nodeType="clickPar">
                      <p:stCondLst>
                        <p:cond delay="0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7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2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83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2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 nodeType="clickPar">
                      <p:stCondLst>
                        <p:cond delay="0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87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2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 nodeType="clickPar">
                      <p:stCondLst>
                        <p:cond delay="0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9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2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95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2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 nodeType="clickPar">
                      <p:stCondLst>
                        <p:cond delay="0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99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3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 nodeType="clickPar">
                      <p:stCondLst>
                        <p:cond delay="0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0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3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 nodeType="clickPar">
                      <p:stCondLst>
                        <p:cond delay="0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04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3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 nodeType="clickPar">
                      <p:stCondLst>
                        <p:cond delay="0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06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23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 nodeType="clickPar">
                      <p:stCondLst>
                        <p:cond delay="0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08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3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 nodeType="clickPar">
                      <p:stCondLst>
                        <p:cond delay="0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10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23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 nodeType="clickPar">
                      <p:stCondLst>
                        <p:cond delay="0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11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23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 nodeType="clickPar">
                      <p:stCondLst>
                        <p:cond delay="0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13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23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 nodeType="clickPar">
                      <p:stCondLst>
                        <p:cond delay="0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15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3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 nodeType="clickPar">
                      <p:stCondLst>
                        <p:cond delay="0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2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17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23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 nodeType="clickPar">
                      <p:stCondLst>
                        <p:cond delay="0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19"/>
                  </p:tgtEl>
                </p:cond>
              </p:nextCondLst>
            </p:seq>
          </p:childTnLst>
        </p:cTn>
      </p:par>
    </p:tnLst>
    <p:bldLst>
      <p:bldP spid="2305" grpId="0" animBg="1"/>
      <p:bldP spid="2305" grpId="1" animBg="1"/>
      <p:bldP spid="2307" grpId="0" animBg="1"/>
      <p:bldP spid="2307" grpId="1" animBg="1"/>
      <p:bldP spid="2182" grpId="0" animBg="1"/>
      <p:bldP spid="2182" grpId="1" animBg="1"/>
      <p:bldP spid="2309" grpId="0" animBg="1"/>
      <p:bldP spid="2309" grpId="1" animBg="1"/>
      <p:bldP spid="2312" grpId="0" animBg="1"/>
      <p:bldP spid="2312" grpId="1" animBg="1"/>
      <p:bldP spid="2314" grpId="0" animBg="1"/>
      <p:bldP spid="2314" grpId="1" animBg="1"/>
      <p:bldP spid="2316" grpId="0" animBg="1"/>
      <p:bldP spid="2316" grpId="1" animBg="1"/>
      <p:bldP spid="2318" grpId="0" animBg="1"/>
      <p:bldP spid="2318" grpId="1" animBg="1"/>
      <p:bldP spid="2320" grpId="0" animBg="1"/>
      <p:bldP spid="2320" grpId="1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40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John Rodwell</cp:lastModifiedBy>
  <cp:revision>14</cp:revision>
  <dcterms:created xsi:type="dcterms:W3CDTF">2011-01-15T15:43:58Z</dcterms:created>
  <dcterms:modified xsi:type="dcterms:W3CDTF">2018-01-06T12:22:24Z</dcterms:modified>
</cp:coreProperties>
</file>