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58" r:id="rId4"/>
  </p:sldIdLst>
  <p:sldSz cx="12192000" cy="6858000"/>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00"/>
    <a:srgbClr val="FF0000"/>
    <a:srgbClr val="C00000"/>
    <a:srgbClr val="EAB200"/>
    <a:srgbClr val="AFABAB"/>
    <a:srgbClr val="FFFFFF"/>
    <a:srgbClr val="FF6699"/>
    <a:srgbClr val="632D09"/>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84" y="3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124F6-E8B5-4444-8D87-4A5BEE226F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EBCD8A-0455-4A1D-808A-4E7C2E2358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BCB16F-6F1A-4252-8B49-F4BEF69737B0}"/>
              </a:ext>
            </a:extLst>
          </p:cNvPr>
          <p:cNvSpPr>
            <a:spLocks noGrp="1"/>
          </p:cNvSpPr>
          <p:nvPr>
            <p:ph type="dt" sz="half" idx="10"/>
          </p:nvPr>
        </p:nvSpPr>
        <p:spPr/>
        <p:txBody>
          <a:bodyPr/>
          <a:lstStyle/>
          <a:p>
            <a:fld id="{F28980F9-95CD-4024-841F-64B5573DC862}" type="datetimeFigureOut">
              <a:rPr lang="en-US" smtClean="0"/>
              <a:t>20-Jun-17</a:t>
            </a:fld>
            <a:endParaRPr lang="en-US"/>
          </a:p>
        </p:txBody>
      </p:sp>
      <p:sp>
        <p:nvSpPr>
          <p:cNvPr id="5" name="Footer Placeholder 4">
            <a:extLst>
              <a:ext uri="{FF2B5EF4-FFF2-40B4-BE49-F238E27FC236}">
                <a16:creationId xmlns:a16="http://schemas.microsoft.com/office/drawing/2014/main" id="{F9567FE1-5B04-4F74-A8B2-5AFEBF0915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6EDDF-72E7-492A-BDEF-373CAC68EBD3}"/>
              </a:ext>
            </a:extLst>
          </p:cNvPr>
          <p:cNvSpPr>
            <a:spLocks noGrp="1"/>
          </p:cNvSpPr>
          <p:nvPr>
            <p:ph type="sldNum" sz="quarter" idx="12"/>
          </p:nvPr>
        </p:nvSpPr>
        <p:spPr/>
        <p:txBody>
          <a:bodyPr/>
          <a:lstStyle/>
          <a:p>
            <a:fld id="{579CE73A-A2F7-4931-B138-917CA1047CC7}" type="slidenum">
              <a:rPr lang="en-US" smtClean="0"/>
              <a:t>‹#›</a:t>
            </a:fld>
            <a:endParaRPr lang="en-US"/>
          </a:p>
        </p:txBody>
      </p:sp>
    </p:spTree>
    <p:extLst>
      <p:ext uri="{BB962C8B-B14F-4D97-AF65-F5344CB8AC3E}">
        <p14:creationId xmlns:p14="http://schemas.microsoft.com/office/powerpoint/2010/main" val="3503636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01144-64BB-49C5-B752-3BD35729D6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78A6D6-5746-4536-B3C9-DC7A9B4753E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1B3105-F6EC-4E49-A6C1-7D5F96C3119B}"/>
              </a:ext>
            </a:extLst>
          </p:cNvPr>
          <p:cNvSpPr>
            <a:spLocks noGrp="1"/>
          </p:cNvSpPr>
          <p:nvPr>
            <p:ph type="dt" sz="half" idx="10"/>
          </p:nvPr>
        </p:nvSpPr>
        <p:spPr/>
        <p:txBody>
          <a:bodyPr/>
          <a:lstStyle/>
          <a:p>
            <a:fld id="{F28980F9-95CD-4024-841F-64B5573DC862}" type="datetimeFigureOut">
              <a:rPr lang="en-US" smtClean="0"/>
              <a:t>20-Jun-17</a:t>
            </a:fld>
            <a:endParaRPr lang="en-US"/>
          </a:p>
        </p:txBody>
      </p:sp>
      <p:sp>
        <p:nvSpPr>
          <p:cNvPr id="5" name="Footer Placeholder 4">
            <a:extLst>
              <a:ext uri="{FF2B5EF4-FFF2-40B4-BE49-F238E27FC236}">
                <a16:creationId xmlns:a16="http://schemas.microsoft.com/office/drawing/2014/main" id="{1702907F-4C88-4A0A-8A50-B1956E17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429FCD-94A9-4690-99BE-906378151388}"/>
              </a:ext>
            </a:extLst>
          </p:cNvPr>
          <p:cNvSpPr>
            <a:spLocks noGrp="1"/>
          </p:cNvSpPr>
          <p:nvPr>
            <p:ph type="sldNum" sz="quarter" idx="12"/>
          </p:nvPr>
        </p:nvSpPr>
        <p:spPr/>
        <p:txBody>
          <a:bodyPr/>
          <a:lstStyle/>
          <a:p>
            <a:fld id="{579CE73A-A2F7-4931-B138-917CA1047CC7}" type="slidenum">
              <a:rPr lang="en-US" smtClean="0"/>
              <a:t>‹#›</a:t>
            </a:fld>
            <a:endParaRPr lang="en-US"/>
          </a:p>
        </p:txBody>
      </p:sp>
    </p:spTree>
    <p:extLst>
      <p:ext uri="{BB962C8B-B14F-4D97-AF65-F5344CB8AC3E}">
        <p14:creationId xmlns:p14="http://schemas.microsoft.com/office/powerpoint/2010/main" val="1928376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23C7A8-27D7-47FE-B0B8-0677B0CAEF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C72359-8051-41AE-848A-7731FC104A2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5DA359-EF2C-4A91-BAE8-C479758BEDDB}"/>
              </a:ext>
            </a:extLst>
          </p:cNvPr>
          <p:cNvSpPr>
            <a:spLocks noGrp="1"/>
          </p:cNvSpPr>
          <p:nvPr>
            <p:ph type="dt" sz="half" idx="10"/>
          </p:nvPr>
        </p:nvSpPr>
        <p:spPr/>
        <p:txBody>
          <a:bodyPr/>
          <a:lstStyle/>
          <a:p>
            <a:fld id="{F28980F9-95CD-4024-841F-64B5573DC862}" type="datetimeFigureOut">
              <a:rPr lang="en-US" smtClean="0"/>
              <a:t>20-Jun-17</a:t>
            </a:fld>
            <a:endParaRPr lang="en-US"/>
          </a:p>
        </p:txBody>
      </p:sp>
      <p:sp>
        <p:nvSpPr>
          <p:cNvPr id="5" name="Footer Placeholder 4">
            <a:extLst>
              <a:ext uri="{FF2B5EF4-FFF2-40B4-BE49-F238E27FC236}">
                <a16:creationId xmlns:a16="http://schemas.microsoft.com/office/drawing/2014/main" id="{07450DAB-0EC4-4AF1-8F00-72B60AA3D5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191A5B-8CB7-487A-8469-2A7B8A37EC52}"/>
              </a:ext>
            </a:extLst>
          </p:cNvPr>
          <p:cNvSpPr>
            <a:spLocks noGrp="1"/>
          </p:cNvSpPr>
          <p:nvPr>
            <p:ph type="sldNum" sz="quarter" idx="12"/>
          </p:nvPr>
        </p:nvSpPr>
        <p:spPr/>
        <p:txBody>
          <a:bodyPr/>
          <a:lstStyle/>
          <a:p>
            <a:fld id="{579CE73A-A2F7-4931-B138-917CA1047CC7}" type="slidenum">
              <a:rPr lang="en-US" smtClean="0"/>
              <a:t>‹#›</a:t>
            </a:fld>
            <a:endParaRPr lang="en-US"/>
          </a:p>
        </p:txBody>
      </p:sp>
    </p:spTree>
    <p:extLst>
      <p:ext uri="{BB962C8B-B14F-4D97-AF65-F5344CB8AC3E}">
        <p14:creationId xmlns:p14="http://schemas.microsoft.com/office/powerpoint/2010/main" val="3424014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9B11-AD66-4153-AC68-C2AE6C62CE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DAE523-B7D2-45BD-A1F2-25A01D2EF57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1CEBF3-D8DE-4A91-B70D-1259953B9084}"/>
              </a:ext>
            </a:extLst>
          </p:cNvPr>
          <p:cNvSpPr>
            <a:spLocks noGrp="1"/>
          </p:cNvSpPr>
          <p:nvPr>
            <p:ph type="dt" sz="half" idx="10"/>
          </p:nvPr>
        </p:nvSpPr>
        <p:spPr/>
        <p:txBody>
          <a:bodyPr/>
          <a:lstStyle/>
          <a:p>
            <a:fld id="{F28980F9-95CD-4024-841F-64B5573DC862}" type="datetimeFigureOut">
              <a:rPr lang="en-US" smtClean="0"/>
              <a:t>20-Jun-17</a:t>
            </a:fld>
            <a:endParaRPr lang="en-US"/>
          </a:p>
        </p:txBody>
      </p:sp>
      <p:sp>
        <p:nvSpPr>
          <p:cNvPr id="5" name="Footer Placeholder 4">
            <a:extLst>
              <a:ext uri="{FF2B5EF4-FFF2-40B4-BE49-F238E27FC236}">
                <a16:creationId xmlns:a16="http://schemas.microsoft.com/office/drawing/2014/main" id="{6CAA551F-3824-4A1E-A559-8654D3299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19D71C-024C-44F7-BFE8-D57674BBF9DB}"/>
              </a:ext>
            </a:extLst>
          </p:cNvPr>
          <p:cNvSpPr>
            <a:spLocks noGrp="1"/>
          </p:cNvSpPr>
          <p:nvPr>
            <p:ph type="sldNum" sz="quarter" idx="12"/>
          </p:nvPr>
        </p:nvSpPr>
        <p:spPr/>
        <p:txBody>
          <a:bodyPr/>
          <a:lstStyle/>
          <a:p>
            <a:fld id="{579CE73A-A2F7-4931-B138-917CA1047CC7}" type="slidenum">
              <a:rPr lang="en-US" smtClean="0"/>
              <a:t>‹#›</a:t>
            </a:fld>
            <a:endParaRPr lang="en-US"/>
          </a:p>
        </p:txBody>
      </p:sp>
    </p:spTree>
    <p:extLst>
      <p:ext uri="{BB962C8B-B14F-4D97-AF65-F5344CB8AC3E}">
        <p14:creationId xmlns:p14="http://schemas.microsoft.com/office/powerpoint/2010/main" val="369591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53F31-FF01-49CA-96A6-3CDB56257D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30B333-7E38-4C4B-A534-68FB088475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653EFE2-11CE-47B6-8EC4-5D8A158EBAE5}"/>
              </a:ext>
            </a:extLst>
          </p:cNvPr>
          <p:cNvSpPr>
            <a:spLocks noGrp="1"/>
          </p:cNvSpPr>
          <p:nvPr>
            <p:ph type="dt" sz="half" idx="10"/>
          </p:nvPr>
        </p:nvSpPr>
        <p:spPr/>
        <p:txBody>
          <a:bodyPr/>
          <a:lstStyle/>
          <a:p>
            <a:fld id="{F28980F9-95CD-4024-841F-64B5573DC862}" type="datetimeFigureOut">
              <a:rPr lang="en-US" smtClean="0"/>
              <a:t>20-Jun-17</a:t>
            </a:fld>
            <a:endParaRPr lang="en-US"/>
          </a:p>
        </p:txBody>
      </p:sp>
      <p:sp>
        <p:nvSpPr>
          <p:cNvPr id="5" name="Footer Placeholder 4">
            <a:extLst>
              <a:ext uri="{FF2B5EF4-FFF2-40B4-BE49-F238E27FC236}">
                <a16:creationId xmlns:a16="http://schemas.microsoft.com/office/drawing/2014/main" id="{85C44339-2332-44A8-B375-588F523DAB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D1ECAF-5348-44A9-8EE3-98D6CF8B3397}"/>
              </a:ext>
            </a:extLst>
          </p:cNvPr>
          <p:cNvSpPr>
            <a:spLocks noGrp="1"/>
          </p:cNvSpPr>
          <p:nvPr>
            <p:ph type="sldNum" sz="quarter" idx="12"/>
          </p:nvPr>
        </p:nvSpPr>
        <p:spPr/>
        <p:txBody>
          <a:bodyPr/>
          <a:lstStyle/>
          <a:p>
            <a:fld id="{579CE73A-A2F7-4931-B138-917CA1047CC7}" type="slidenum">
              <a:rPr lang="en-US" smtClean="0"/>
              <a:t>‹#›</a:t>
            </a:fld>
            <a:endParaRPr lang="en-US"/>
          </a:p>
        </p:txBody>
      </p:sp>
    </p:spTree>
    <p:extLst>
      <p:ext uri="{BB962C8B-B14F-4D97-AF65-F5344CB8AC3E}">
        <p14:creationId xmlns:p14="http://schemas.microsoft.com/office/powerpoint/2010/main" val="79870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20853-5DD7-4A03-8CE4-5FA9E16B4C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7987BD-EF24-4D19-AA8B-12BEEF3C7FE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A32DAF-07CA-4494-8D4B-A9B6338ECFD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C80EDC-5EB6-488D-AA72-FE755F0D45DC}"/>
              </a:ext>
            </a:extLst>
          </p:cNvPr>
          <p:cNvSpPr>
            <a:spLocks noGrp="1"/>
          </p:cNvSpPr>
          <p:nvPr>
            <p:ph type="dt" sz="half" idx="10"/>
          </p:nvPr>
        </p:nvSpPr>
        <p:spPr/>
        <p:txBody>
          <a:bodyPr/>
          <a:lstStyle/>
          <a:p>
            <a:fld id="{F28980F9-95CD-4024-841F-64B5573DC862}" type="datetimeFigureOut">
              <a:rPr lang="en-US" smtClean="0"/>
              <a:t>20-Jun-17</a:t>
            </a:fld>
            <a:endParaRPr lang="en-US"/>
          </a:p>
        </p:txBody>
      </p:sp>
      <p:sp>
        <p:nvSpPr>
          <p:cNvPr id="6" name="Footer Placeholder 5">
            <a:extLst>
              <a:ext uri="{FF2B5EF4-FFF2-40B4-BE49-F238E27FC236}">
                <a16:creationId xmlns:a16="http://schemas.microsoft.com/office/drawing/2014/main" id="{03478F96-452C-4C5F-BC48-99FE78F912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4AEC7B-CFF8-4F04-A6EF-8FE59B673C09}"/>
              </a:ext>
            </a:extLst>
          </p:cNvPr>
          <p:cNvSpPr>
            <a:spLocks noGrp="1"/>
          </p:cNvSpPr>
          <p:nvPr>
            <p:ph type="sldNum" sz="quarter" idx="12"/>
          </p:nvPr>
        </p:nvSpPr>
        <p:spPr/>
        <p:txBody>
          <a:bodyPr/>
          <a:lstStyle/>
          <a:p>
            <a:fld id="{579CE73A-A2F7-4931-B138-917CA1047CC7}" type="slidenum">
              <a:rPr lang="en-US" smtClean="0"/>
              <a:t>‹#›</a:t>
            </a:fld>
            <a:endParaRPr lang="en-US"/>
          </a:p>
        </p:txBody>
      </p:sp>
    </p:spTree>
    <p:extLst>
      <p:ext uri="{BB962C8B-B14F-4D97-AF65-F5344CB8AC3E}">
        <p14:creationId xmlns:p14="http://schemas.microsoft.com/office/powerpoint/2010/main" val="2320181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C7C20-7F18-4F30-8D15-B5DE0CBBB4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65BF45-B0C8-415D-8234-EC85F36699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AF9B24C-CC2B-480F-A527-E024E372B19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59654D-BB40-479A-8F78-1F1BADD5F5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E2B2FED-5F00-401A-A0AD-231730FEA36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9BC5C6-7A6E-426E-9AD8-9B14FB906E7B}"/>
              </a:ext>
            </a:extLst>
          </p:cNvPr>
          <p:cNvSpPr>
            <a:spLocks noGrp="1"/>
          </p:cNvSpPr>
          <p:nvPr>
            <p:ph type="dt" sz="half" idx="10"/>
          </p:nvPr>
        </p:nvSpPr>
        <p:spPr/>
        <p:txBody>
          <a:bodyPr/>
          <a:lstStyle/>
          <a:p>
            <a:fld id="{F28980F9-95CD-4024-841F-64B5573DC862}" type="datetimeFigureOut">
              <a:rPr lang="en-US" smtClean="0"/>
              <a:t>20-Jun-17</a:t>
            </a:fld>
            <a:endParaRPr lang="en-US"/>
          </a:p>
        </p:txBody>
      </p:sp>
      <p:sp>
        <p:nvSpPr>
          <p:cNvPr id="8" name="Footer Placeholder 7">
            <a:extLst>
              <a:ext uri="{FF2B5EF4-FFF2-40B4-BE49-F238E27FC236}">
                <a16:creationId xmlns:a16="http://schemas.microsoft.com/office/drawing/2014/main" id="{A616983C-3706-41A3-B94C-5CC920D750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F6E5CD-9D1A-4837-8758-08632945EE40}"/>
              </a:ext>
            </a:extLst>
          </p:cNvPr>
          <p:cNvSpPr>
            <a:spLocks noGrp="1"/>
          </p:cNvSpPr>
          <p:nvPr>
            <p:ph type="sldNum" sz="quarter" idx="12"/>
          </p:nvPr>
        </p:nvSpPr>
        <p:spPr/>
        <p:txBody>
          <a:bodyPr/>
          <a:lstStyle/>
          <a:p>
            <a:fld id="{579CE73A-A2F7-4931-B138-917CA1047CC7}" type="slidenum">
              <a:rPr lang="en-US" smtClean="0"/>
              <a:t>‹#›</a:t>
            </a:fld>
            <a:endParaRPr lang="en-US"/>
          </a:p>
        </p:txBody>
      </p:sp>
    </p:spTree>
    <p:extLst>
      <p:ext uri="{BB962C8B-B14F-4D97-AF65-F5344CB8AC3E}">
        <p14:creationId xmlns:p14="http://schemas.microsoft.com/office/powerpoint/2010/main" val="3561930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4A924-C873-413A-82D7-D18F0C3E99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EA5E52-DE2F-449D-944D-C21644774143}"/>
              </a:ext>
            </a:extLst>
          </p:cNvPr>
          <p:cNvSpPr>
            <a:spLocks noGrp="1"/>
          </p:cNvSpPr>
          <p:nvPr>
            <p:ph type="dt" sz="half" idx="10"/>
          </p:nvPr>
        </p:nvSpPr>
        <p:spPr/>
        <p:txBody>
          <a:bodyPr/>
          <a:lstStyle/>
          <a:p>
            <a:fld id="{F28980F9-95CD-4024-841F-64B5573DC862}" type="datetimeFigureOut">
              <a:rPr lang="en-US" smtClean="0"/>
              <a:t>20-Jun-17</a:t>
            </a:fld>
            <a:endParaRPr lang="en-US"/>
          </a:p>
        </p:txBody>
      </p:sp>
      <p:sp>
        <p:nvSpPr>
          <p:cNvPr id="4" name="Footer Placeholder 3">
            <a:extLst>
              <a:ext uri="{FF2B5EF4-FFF2-40B4-BE49-F238E27FC236}">
                <a16:creationId xmlns:a16="http://schemas.microsoft.com/office/drawing/2014/main" id="{4C4D35F0-C076-43BC-ABE4-5E5878FB74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0F182B-D136-4DE8-A59E-C088795E36F0}"/>
              </a:ext>
            </a:extLst>
          </p:cNvPr>
          <p:cNvSpPr>
            <a:spLocks noGrp="1"/>
          </p:cNvSpPr>
          <p:nvPr>
            <p:ph type="sldNum" sz="quarter" idx="12"/>
          </p:nvPr>
        </p:nvSpPr>
        <p:spPr/>
        <p:txBody>
          <a:bodyPr/>
          <a:lstStyle/>
          <a:p>
            <a:fld id="{579CE73A-A2F7-4931-B138-917CA1047CC7}" type="slidenum">
              <a:rPr lang="en-US" smtClean="0"/>
              <a:t>‹#›</a:t>
            </a:fld>
            <a:endParaRPr lang="en-US"/>
          </a:p>
        </p:txBody>
      </p:sp>
    </p:spTree>
    <p:extLst>
      <p:ext uri="{BB962C8B-B14F-4D97-AF65-F5344CB8AC3E}">
        <p14:creationId xmlns:p14="http://schemas.microsoft.com/office/powerpoint/2010/main" val="1574989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3CFCB0-51C6-4F7A-A201-12AAC2FF9DFC}"/>
              </a:ext>
            </a:extLst>
          </p:cNvPr>
          <p:cNvSpPr>
            <a:spLocks noGrp="1"/>
          </p:cNvSpPr>
          <p:nvPr>
            <p:ph type="dt" sz="half" idx="10"/>
          </p:nvPr>
        </p:nvSpPr>
        <p:spPr/>
        <p:txBody>
          <a:bodyPr/>
          <a:lstStyle/>
          <a:p>
            <a:fld id="{F28980F9-95CD-4024-841F-64B5573DC862}" type="datetimeFigureOut">
              <a:rPr lang="en-US" smtClean="0"/>
              <a:t>20-Jun-17</a:t>
            </a:fld>
            <a:endParaRPr lang="en-US"/>
          </a:p>
        </p:txBody>
      </p:sp>
      <p:sp>
        <p:nvSpPr>
          <p:cNvPr id="3" name="Footer Placeholder 2">
            <a:extLst>
              <a:ext uri="{FF2B5EF4-FFF2-40B4-BE49-F238E27FC236}">
                <a16:creationId xmlns:a16="http://schemas.microsoft.com/office/drawing/2014/main" id="{455521FE-A820-455A-8475-C54FA59D5E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20CD4F-D1FA-4435-AD2F-90A7135195BE}"/>
              </a:ext>
            </a:extLst>
          </p:cNvPr>
          <p:cNvSpPr>
            <a:spLocks noGrp="1"/>
          </p:cNvSpPr>
          <p:nvPr>
            <p:ph type="sldNum" sz="quarter" idx="12"/>
          </p:nvPr>
        </p:nvSpPr>
        <p:spPr/>
        <p:txBody>
          <a:bodyPr/>
          <a:lstStyle/>
          <a:p>
            <a:fld id="{579CE73A-A2F7-4931-B138-917CA1047CC7}" type="slidenum">
              <a:rPr lang="en-US" smtClean="0"/>
              <a:t>‹#›</a:t>
            </a:fld>
            <a:endParaRPr lang="en-US"/>
          </a:p>
        </p:txBody>
      </p:sp>
    </p:spTree>
    <p:extLst>
      <p:ext uri="{BB962C8B-B14F-4D97-AF65-F5344CB8AC3E}">
        <p14:creationId xmlns:p14="http://schemas.microsoft.com/office/powerpoint/2010/main" val="1796182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CBBCC-34E3-4383-B4BB-FB2598AB1D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1360A9-1C50-446A-9E29-66DE86E493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A369F4-C2C2-4717-96CA-AFD3358E02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C26CEE-2847-460A-BC33-ADAD78FE8AD8}"/>
              </a:ext>
            </a:extLst>
          </p:cNvPr>
          <p:cNvSpPr>
            <a:spLocks noGrp="1"/>
          </p:cNvSpPr>
          <p:nvPr>
            <p:ph type="dt" sz="half" idx="10"/>
          </p:nvPr>
        </p:nvSpPr>
        <p:spPr/>
        <p:txBody>
          <a:bodyPr/>
          <a:lstStyle/>
          <a:p>
            <a:fld id="{F28980F9-95CD-4024-841F-64B5573DC862}" type="datetimeFigureOut">
              <a:rPr lang="en-US" smtClean="0"/>
              <a:t>20-Jun-17</a:t>
            </a:fld>
            <a:endParaRPr lang="en-US"/>
          </a:p>
        </p:txBody>
      </p:sp>
      <p:sp>
        <p:nvSpPr>
          <p:cNvPr id="6" name="Footer Placeholder 5">
            <a:extLst>
              <a:ext uri="{FF2B5EF4-FFF2-40B4-BE49-F238E27FC236}">
                <a16:creationId xmlns:a16="http://schemas.microsoft.com/office/drawing/2014/main" id="{E6F98CA5-C2E3-42B8-877C-6BE0D5DC88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65338A-495D-4664-B909-AE633AA168D1}"/>
              </a:ext>
            </a:extLst>
          </p:cNvPr>
          <p:cNvSpPr>
            <a:spLocks noGrp="1"/>
          </p:cNvSpPr>
          <p:nvPr>
            <p:ph type="sldNum" sz="quarter" idx="12"/>
          </p:nvPr>
        </p:nvSpPr>
        <p:spPr/>
        <p:txBody>
          <a:bodyPr/>
          <a:lstStyle/>
          <a:p>
            <a:fld id="{579CE73A-A2F7-4931-B138-917CA1047CC7}" type="slidenum">
              <a:rPr lang="en-US" smtClean="0"/>
              <a:t>‹#›</a:t>
            </a:fld>
            <a:endParaRPr lang="en-US"/>
          </a:p>
        </p:txBody>
      </p:sp>
    </p:spTree>
    <p:extLst>
      <p:ext uri="{BB962C8B-B14F-4D97-AF65-F5344CB8AC3E}">
        <p14:creationId xmlns:p14="http://schemas.microsoft.com/office/powerpoint/2010/main" val="2099293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1F746-1CA8-4803-B7C9-F58DCE163B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74DEB2-FE8E-4877-A611-CBB0AC11B8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1802BB-7FB4-4A3A-8BFD-EA4DB85FAB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8F6CC1-4AF5-42EB-BC31-D18A194F8A7E}"/>
              </a:ext>
            </a:extLst>
          </p:cNvPr>
          <p:cNvSpPr>
            <a:spLocks noGrp="1"/>
          </p:cNvSpPr>
          <p:nvPr>
            <p:ph type="dt" sz="half" idx="10"/>
          </p:nvPr>
        </p:nvSpPr>
        <p:spPr/>
        <p:txBody>
          <a:bodyPr/>
          <a:lstStyle/>
          <a:p>
            <a:fld id="{F28980F9-95CD-4024-841F-64B5573DC862}" type="datetimeFigureOut">
              <a:rPr lang="en-US" smtClean="0"/>
              <a:t>20-Jun-17</a:t>
            </a:fld>
            <a:endParaRPr lang="en-US"/>
          </a:p>
        </p:txBody>
      </p:sp>
      <p:sp>
        <p:nvSpPr>
          <p:cNvPr id="6" name="Footer Placeholder 5">
            <a:extLst>
              <a:ext uri="{FF2B5EF4-FFF2-40B4-BE49-F238E27FC236}">
                <a16:creationId xmlns:a16="http://schemas.microsoft.com/office/drawing/2014/main" id="{FF4737D9-5DE7-4EFD-9826-59A948029B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4496FD-0B70-4BF2-9D18-10397012D640}"/>
              </a:ext>
            </a:extLst>
          </p:cNvPr>
          <p:cNvSpPr>
            <a:spLocks noGrp="1"/>
          </p:cNvSpPr>
          <p:nvPr>
            <p:ph type="sldNum" sz="quarter" idx="12"/>
          </p:nvPr>
        </p:nvSpPr>
        <p:spPr/>
        <p:txBody>
          <a:bodyPr/>
          <a:lstStyle/>
          <a:p>
            <a:fld id="{579CE73A-A2F7-4931-B138-917CA1047CC7}" type="slidenum">
              <a:rPr lang="en-US" smtClean="0"/>
              <a:t>‹#›</a:t>
            </a:fld>
            <a:endParaRPr lang="en-US"/>
          </a:p>
        </p:txBody>
      </p:sp>
    </p:spTree>
    <p:extLst>
      <p:ext uri="{BB962C8B-B14F-4D97-AF65-F5344CB8AC3E}">
        <p14:creationId xmlns:p14="http://schemas.microsoft.com/office/powerpoint/2010/main" val="2676457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7082FB-9BB3-4DA3-9339-9B26643071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3C288F-283D-4235-920F-4CE225E183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DD6F88-8DBE-475B-9514-6A8E0177D4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980F9-95CD-4024-841F-64B5573DC862}" type="datetimeFigureOut">
              <a:rPr lang="en-US" smtClean="0"/>
              <a:t>20-Jun-17</a:t>
            </a:fld>
            <a:endParaRPr lang="en-US"/>
          </a:p>
        </p:txBody>
      </p:sp>
      <p:sp>
        <p:nvSpPr>
          <p:cNvPr id="5" name="Footer Placeholder 4">
            <a:extLst>
              <a:ext uri="{FF2B5EF4-FFF2-40B4-BE49-F238E27FC236}">
                <a16:creationId xmlns:a16="http://schemas.microsoft.com/office/drawing/2014/main" id="{46F20E74-8E0D-4CB0-9A85-2C216EC2E3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D0787A-C78E-4E0E-BEFA-FF53A8C481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9CE73A-A2F7-4931-B138-917CA1047CC7}" type="slidenum">
              <a:rPr lang="en-US" smtClean="0"/>
              <a:t>‹#›</a:t>
            </a:fld>
            <a:endParaRPr lang="en-US"/>
          </a:p>
        </p:txBody>
      </p:sp>
    </p:spTree>
    <p:extLst>
      <p:ext uri="{BB962C8B-B14F-4D97-AF65-F5344CB8AC3E}">
        <p14:creationId xmlns:p14="http://schemas.microsoft.com/office/powerpoint/2010/main" val="923901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29.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slide" Target="slide3.xml"/><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30.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32.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2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31.png"/><Relationship Id="rId30"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7.png"/><Relationship Id="rId18" Type="http://schemas.openxmlformats.org/officeDocument/2006/relationships/image" Target="../media/image19.png"/><Relationship Id="rId3" Type="http://schemas.openxmlformats.org/officeDocument/2006/relationships/image" Target="../media/image14.png"/><Relationship Id="rId21" Type="http://schemas.openxmlformats.org/officeDocument/2006/relationships/image" Target="../media/image34.png"/><Relationship Id="rId7" Type="http://schemas.openxmlformats.org/officeDocument/2006/relationships/image" Target="../media/image13.png"/><Relationship Id="rId12" Type="http://schemas.openxmlformats.org/officeDocument/2006/relationships/image" Target="../media/image1.png"/><Relationship Id="rId17" Type="http://schemas.openxmlformats.org/officeDocument/2006/relationships/image" Target="../media/image21.png"/><Relationship Id="rId25" Type="http://schemas.openxmlformats.org/officeDocument/2006/relationships/image" Target="../media/image2.png"/><Relationship Id="rId2" Type="http://schemas.openxmlformats.org/officeDocument/2006/relationships/image" Target="../media/image5.png"/><Relationship Id="rId16" Type="http://schemas.openxmlformats.org/officeDocument/2006/relationships/image" Target="../media/image15.png"/><Relationship Id="rId20"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8.png"/><Relationship Id="rId24"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3.png"/><Relationship Id="rId23" Type="http://schemas.openxmlformats.org/officeDocument/2006/relationships/image" Target="../media/image4.png"/><Relationship Id="rId10" Type="http://schemas.openxmlformats.org/officeDocument/2006/relationships/image" Target="../media/image16.png"/><Relationship Id="rId19" Type="http://schemas.openxmlformats.org/officeDocument/2006/relationships/image" Target="../media/image23.png"/><Relationship Id="rId4" Type="http://schemas.openxmlformats.org/officeDocument/2006/relationships/image" Target="../media/image9.png"/><Relationship Id="rId9" Type="http://schemas.openxmlformats.org/officeDocument/2006/relationships/image" Target="../media/image22.png"/><Relationship Id="rId14" Type="http://schemas.openxmlformats.org/officeDocument/2006/relationships/image" Target="../media/image24.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120541BC-DE7E-4F89-8D30-A2CE92DDF42B}"/>
              </a:ext>
            </a:extLst>
          </p:cNvPr>
          <p:cNvPicPr>
            <a:picLocks noChangeAspect="1"/>
          </p:cNvPicPr>
          <p:nvPr/>
        </p:nvPicPr>
        <p:blipFill>
          <a:blip r:embed="rId2"/>
          <a:stretch>
            <a:fillRect/>
          </a:stretch>
        </p:blipFill>
        <p:spPr>
          <a:xfrm>
            <a:off x="3685313" y="3164578"/>
            <a:ext cx="2026057" cy="2602319"/>
          </a:xfrm>
          <a:prstGeom prst="rect">
            <a:avLst/>
          </a:prstGeom>
        </p:spPr>
      </p:pic>
      <p:pic>
        <p:nvPicPr>
          <p:cNvPr id="16" name="Picture 15">
            <a:extLst>
              <a:ext uri="{FF2B5EF4-FFF2-40B4-BE49-F238E27FC236}">
                <a16:creationId xmlns:a16="http://schemas.microsoft.com/office/drawing/2014/main" id="{6BA07420-4D1E-4DFF-967E-23E552A0FDCA}"/>
              </a:ext>
            </a:extLst>
          </p:cNvPr>
          <p:cNvPicPr>
            <a:picLocks noChangeAspect="1"/>
          </p:cNvPicPr>
          <p:nvPr/>
        </p:nvPicPr>
        <p:blipFill>
          <a:blip r:embed="rId3"/>
          <a:stretch>
            <a:fillRect/>
          </a:stretch>
        </p:blipFill>
        <p:spPr>
          <a:xfrm>
            <a:off x="-50011" y="3457856"/>
            <a:ext cx="2745758" cy="2773353"/>
          </a:xfrm>
          <a:prstGeom prst="rect">
            <a:avLst/>
          </a:prstGeom>
        </p:spPr>
      </p:pic>
      <p:pic>
        <p:nvPicPr>
          <p:cNvPr id="72" name="Picture 71">
            <a:extLst>
              <a:ext uri="{FF2B5EF4-FFF2-40B4-BE49-F238E27FC236}">
                <a16:creationId xmlns:a16="http://schemas.microsoft.com/office/drawing/2014/main" id="{58265F37-4FD5-4DF2-AE37-48D712BD1136}"/>
              </a:ext>
            </a:extLst>
          </p:cNvPr>
          <p:cNvPicPr>
            <a:picLocks noChangeAspect="1"/>
          </p:cNvPicPr>
          <p:nvPr/>
        </p:nvPicPr>
        <p:blipFill>
          <a:blip r:embed="rId4"/>
          <a:stretch>
            <a:fillRect/>
          </a:stretch>
        </p:blipFill>
        <p:spPr>
          <a:xfrm>
            <a:off x="886964" y="3525891"/>
            <a:ext cx="2390815" cy="3199472"/>
          </a:xfrm>
          <a:prstGeom prst="rect">
            <a:avLst/>
          </a:prstGeom>
        </p:spPr>
      </p:pic>
      <p:pic>
        <p:nvPicPr>
          <p:cNvPr id="3" name="Picture 2">
            <a:extLst>
              <a:ext uri="{FF2B5EF4-FFF2-40B4-BE49-F238E27FC236}">
                <a16:creationId xmlns:a16="http://schemas.microsoft.com/office/drawing/2014/main" id="{E7AA3039-DF43-4402-A50C-78F97B224D87}"/>
              </a:ext>
            </a:extLst>
          </p:cNvPr>
          <p:cNvPicPr>
            <a:picLocks noChangeAspect="1"/>
          </p:cNvPicPr>
          <p:nvPr/>
        </p:nvPicPr>
        <p:blipFill>
          <a:blip r:embed="rId5"/>
          <a:stretch>
            <a:fillRect/>
          </a:stretch>
        </p:blipFill>
        <p:spPr>
          <a:xfrm>
            <a:off x="10081134" y="1748231"/>
            <a:ext cx="2139410" cy="2803024"/>
          </a:xfrm>
          <a:prstGeom prst="rect">
            <a:avLst/>
          </a:prstGeom>
        </p:spPr>
      </p:pic>
      <p:pic>
        <p:nvPicPr>
          <p:cNvPr id="4" name="Picture 3">
            <a:extLst>
              <a:ext uri="{FF2B5EF4-FFF2-40B4-BE49-F238E27FC236}">
                <a16:creationId xmlns:a16="http://schemas.microsoft.com/office/drawing/2014/main" id="{FB12FC21-B89D-4451-8B6F-DC6AD8C9E1C0}"/>
              </a:ext>
            </a:extLst>
          </p:cNvPr>
          <p:cNvPicPr>
            <a:picLocks noChangeAspect="1"/>
          </p:cNvPicPr>
          <p:nvPr/>
        </p:nvPicPr>
        <p:blipFill>
          <a:blip r:embed="rId6"/>
          <a:stretch>
            <a:fillRect/>
          </a:stretch>
        </p:blipFill>
        <p:spPr>
          <a:xfrm>
            <a:off x="6098853" y="235833"/>
            <a:ext cx="1838184" cy="2584270"/>
          </a:xfrm>
          <a:prstGeom prst="rect">
            <a:avLst/>
          </a:prstGeom>
        </p:spPr>
      </p:pic>
      <p:pic>
        <p:nvPicPr>
          <p:cNvPr id="6" name="Picture 5">
            <a:extLst>
              <a:ext uri="{FF2B5EF4-FFF2-40B4-BE49-F238E27FC236}">
                <a16:creationId xmlns:a16="http://schemas.microsoft.com/office/drawing/2014/main" id="{10CD76F7-CAEF-404E-A469-515BD4DF9401}"/>
              </a:ext>
            </a:extLst>
          </p:cNvPr>
          <p:cNvPicPr>
            <a:picLocks noChangeAspect="1"/>
          </p:cNvPicPr>
          <p:nvPr/>
        </p:nvPicPr>
        <p:blipFill>
          <a:blip r:embed="rId7"/>
          <a:stretch>
            <a:fillRect/>
          </a:stretch>
        </p:blipFill>
        <p:spPr>
          <a:xfrm>
            <a:off x="2630411" y="-3660"/>
            <a:ext cx="2296815" cy="2270617"/>
          </a:xfrm>
          <a:prstGeom prst="rect">
            <a:avLst/>
          </a:prstGeom>
        </p:spPr>
      </p:pic>
      <p:pic>
        <p:nvPicPr>
          <p:cNvPr id="46" name="Picture 45">
            <a:extLst>
              <a:ext uri="{FF2B5EF4-FFF2-40B4-BE49-F238E27FC236}">
                <a16:creationId xmlns:a16="http://schemas.microsoft.com/office/drawing/2014/main" id="{CD8A1C07-F4AC-439E-86B6-2DEF996C780E}"/>
              </a:ext>
            </a:extLst>
          </p:cNvPr>
          <p:cNvPicPr>
            <a:picLocks noChangeAspect="1"/>
          </p:cNvPicPr>
          <p:nvPr/>
        </p:nvPicPr>
        <p:blipFill>
          <a:blip r:embed="rId8"/>
          <a:stretch>
            <a:fillRect/>
          </a:stretch>
        </p:blipFill>
        <p:spPr>
          <a:xfrm>
            <a:off x="9082826" y="235833"/>
            <a:ext cx="1769293" cy="2482874"/>
          </a:xfrm>
          <a:prstGeom prst="rect">
            <a:avLst/>
          </a:prstGeom>
        </p:spPr>
      </p:pic>
      <p:pic>
        <p:nvPicPr>
          <p:cNvPr id="66" name="Picture 65">
            <a:extLst>
              <a:ext uri="{FF2B5EF4-FFF2-40B4-BE49-F238E27FC236}">
                <a16:creationId xmlns:a16="http://schemas.microsoft.com/office/drawing/2014/main" id="{37C3B6A7-B276-44F0-9C7E-F40F56EB2E50}"/>
              </a:ext>
            </a:extLst>
          </p:cNvPr>
          <p:cNvPicPr>
            <a:picLocks noChangeAspect="1"/>
          </p:cNvPicPr>
          <p:nvPr/>
        </p:nvPicPr>
        <p:blipFill>
          <a:blip r:embed="rId9"/>
          <a:stretch>
            <a:fillRect/>
          </a:stretch>
        </p:blipFill>
        <p:spPr>
          <a:xfrm>
            <a:off x="4569446" y="978971"/>
            <a:ext cx="2658799" cy="3194316"/>
          </a:xfrm>
          <a:prstGeom prst="rect">
            <a:avLst/>
          </a:prstGeom>
        </p:spPr>
      </p:pic>
      <p:pic>
        <p:nvPicPr>
          <p:cNvPr id="14" name="Picture 13">
            <a:extLst>
              <a:ext uri="{FF2B5EF4-FFF2-40B4-BE49-F238E27FC236}">
                <a16:creationId xmlns:a16="http://schemas.microsoft.com/office/drawing/2014/main" id="{E6B01A6F-BD4E-4411-AD06-91C792830B0A}"/>
              </a:ext>
            </a:extLst>
          </p:cNvPr>
          <p:cNvPicPr>
            <a:picLocks noChangeAspect="1"/>
          </p:cNvPicPr>
          <p:nvPr/>
        </p:nvPicPr>
        <p:blipFill>
          <a:blip r:embed="rId10"/>
          <a:stretch>
            <a:fillRect/>
          </a:stretch>
        </p:blipFill>
        <p:spPr>
          <a:xfrm>
            <a:off x="883152" y="0"/>
            <a:ext cx="2095041" cy="2543235"/>
          </a:xfrm>
          <a:prstGeom prst="rect">
            <a:avLst/>
          </a:prstGeom>
        </p:spPr>
      </p:pic>
      <p:pic>
        <p:nvPicPr>
          <p:cNvPr id="24" name="Picture 23">
            <a:extLst>
              <a:ext uri="{FF2B5EF4-FFF2-40B4-BE49-F238E27FC236}">
                <a16:creationId xmlns:a16="http://schemas.microsoft.com/office/drawing/2014/main" id="{B712177D-26B2-48AB-B804-6EB6C1CD317B}"/>
              </a:ext>
            </a:extLst>
          </p:cNvPr>
          <p:cNvPicPr>
            <a:picLocks noChangeAspect="1"/>
          </p:cNvPicPr>
          <p:nvPr/>
        </p:nvPicPr>
        <p:blipFill>
          <a:blip r:embed="rId11"/>
          <a:stretch>
            <a:fillRect/>
          </a:stretch>
        </p:blipFill>
        <p:spPr>
          <a:xfrm>
            <a:off x="4886898" y="3652332"/>
            <a:ext cx="2094168" cy="3108532"/>
          </a:xfrm>
          <a:prstGeom prst="rect">
            <a:avLst/>
          </a:prstGeom>
        </p:spPr>
      </p:pic>
      <p:pic>
        <p:nvPicPr>
          <p:cNvPr id="29" name="Picture 28">
            <a:extLst>
              <a:ext uri="{FF2B5EF4-FFF2-40B4-BE49-F238E27FC236}">
                <a16:creationId xmlns:a16="http://schemas.microsoft.com/office/drawing/2014/main" id="{D98657B3-F401-426A-B589-B9232216CF1B}"/>
              </a:ext>
            </a:extLst>
          </p:cNvPr>
          <p:cNvPicPr>
            <a:picLocks noChangeAspect="1"/>
          </p:cNvPicPr>
          <p:nvPr/>
        </p:nvPicPr>
        <p:blipFill>
          <a:blip r:embed="rId12"/>
          <a:stretch>
            <a:fillRect/>
          </a:stretch>
        </p:blipFill>
        <p:spPr>
          <a:xfrm>
            <a:off x="6948725" y="1748231"/>
            <a:ext cx="1769636" cy="2587131"/>
          </a:xfrm>
          <a:prstGeom prst="rect">
            <a:avLst/>
          </a:prstGeom>
        </p:spPr>
      </p:pic>
      <p:pic>
        <p:nvPicPr>
          <p:cNvPr id="31" name="Picture 30">
            <a:extLst>
              <a:ext uri="{FF2B5EF4-FFF2-40B4-BE49-F238E27FC236}">
                <a16:creationId xmlns:a16="http://schemas.microsoft.com/office/drawing/2014/main" id="{7B55CE45-9339-4DC6-90EB-CF41BD125B7F}"/>
              </a:ext>
            </a:extLst>
          </p:cNvPr>
          <p:cNvPicPr>
            <a:picLocks noChangeAspect="1"/>
          </p:cNvPicPr>
          <p:nvPr/>
        </p:nvPicPr>
        <p:blipFill>
          <a:blip r:embed="rId13"/>
          <a:stretch>
            <a:fillRect/>
          </a:stretch>
        </p:blipFill>
        <p:spPr>
          <a:xfrm>
            <a:off x="2732146" y="4067112"/>
            <a:ext cx="1879746" cy="2666170"/>
          </a:xfrm>
          <a:prstGeom prst="rect">
            <a:avLst/>
          </a:prstGeom>
        </p:spPr>
      </p:pic>
      <p:pic>
        <p:nvPicPr>
          <p:cNvPr id="33" name="Picture 32">
            <a:extLst>
              <a:ext uri="{FF2B5EF4-FFF2-40B4-BE49-F238E27FC236}">
                <a16:creationId xmlns:a16="http://schemas.microsoft.com/office/drawing/2014/main" id="{6B61129B-51D7-476A-8D4D-91EE450E05DA}"/>
              </a:ext>
            </a:extLst>
          </p:cNvPr>
          <p:cNvPicPr>
            <a:picLocks noChangeAspect="1"/>
          </p:cNvPicPr>
          <p:nvPr/>
        </p:nvPicPr>
        <p:blipFill>
          <a:blip r:embed="rId14"/>
          <a:stretch>
            <a:fillRect/>
          </a:stretch>
        </p:blipFill>
        <p:spPr>
          <a:xfrm>
            <a:off x="4569446" y="28161"/>
            <a:ext cx="1919507" cy="2621120"/>
          </a:xfrm>
          <a:prstGeom prst="rect">
            <a:avLst/>
          </a:prstGeom>
        </p:spPr>
      </p:pic>
      <p:pic>
        <p:nvPicPr>
          <p:cNvPr id="68" name="Picture 67">
            <a:extLst>
              <a:ext uri="{FF2B5EF4-FFF2-40B4-BE49-F238E27FC236}">
                <a16:creationId xmlns:a16="http://schemas.microsoft.com/office/drawing/2014/main" id="{1F6494C5-E193-4254-983F-A7480D414E60}"/>
              </a:ext>
            </a:extLst>
          </p:cNvPr>
          <p:cNvPicPr>
            <a:picLocks noChangeAspect="1"/>
          </p:cNvPicPr>
          <p:nvPr/>
        </p:nvPicPr>
        <p:blipFill>
          <a:blip r:embed="rId15"/>
          <a:stretch>
            <a:fillRect/>
          </a:stretch>
        </p:blipFill>
        <p:spPr>
          <a:xfrm>
            <a:off x="3335968" y="1056647"/>
            <a:ext cx="2084569" cy="2277259"/>
          </a:xfrm>
          <a:prstGeom prst="rect">
            <a:avLst/>
          </a:prstGeom>
        </p:spPr>
      </p:pic>
      <p:pic>
        <p:nvPicPr>
          <p:cNvPr id="5" name="Picture 4">
            <a:extLst>
              <a:ext uri="{FF2B5EF4-FFF2-40B4-BE49-F238E27FC236}">
                <a16:creationId xmlns:a16="http://schemas.microsoft.com/office/drawing/2014/main" id="{EB283827-A4E7-4CAF-8AE8-CDA78262E5EE}"/>
              </a:ext>
            </a:extLst>
          </p:cNvPr>
          <p:cNvPicPr>
            <a:picLocks noChangeAspect="1"/>
          </p:cNvPicPr>
          <p:nvPr/>
        </p:nvPicPr>
        <p:blipFill>
          <a:blip r:embed="rId16"/>
          <a:stretch>
            <a:fillRect/>
          </a:stretch>
        </p:blipFill>
        <p:spPr>
          <a:xfrm>
            <a:off x="7730880" y="2985510"/>
            <a:ext cx="1800080" cy="2276291"/>
          </a:xfrm>
          <a:prstGeom prst="rect">
            <a:avLst/>
          </a:prstGeom>
        </p:spPr>
      </p:pic>
      <p:pic>
        <p:nvPicPr>
          <p:cNvPr id="13" name="Picture 12">
            <a:extLst>
              <a:ext uri="{FF2B5EF4-FFF2-40B4-BE49-F238E27FC236}">
                <a16:creationId xmlns:a16="http://schemas.microsoft.com/office/drawing/2014/main" id="{C5A43144-CD6B-42B9-BA74-43E20CBEFC63}"/>
              </a:ext>
            </a:extLst>
          </p:cNvPr>
          <p:cNvPicPr>
            <a:picLocks noChangeAspect="1"/>
          </p:cNvPicPr>
          <p:nvPr/>
        </p:nvPicPr>
        <p:blipFill>
          <a:blip r:embed="rId17"/>
          <a:stretch>
            <a:fillRect/>
          </a:stretch>
        </p:blipFill>
        <p:spPr>
          <a:xfrm>
            <a:off x="8639902" y="2036016"/>
            <a:ext cx="1988038" cy="2595780"/>
          </a:xfrm>
          <a:prstGeom prst="rect">
            <a:avLst/>
          </a:prstGeom>
        </p:spPr>
      </p:pic>
      <p:pic>
        <p:nvPicPr>
          <p:cNvPr id="19" name="Picture 18">
            <a:extLst>
              <a:ext uri="{FF2B5EF4-FFF2-40B4-BE49-F238E27FC236}">
                <a16:creationId xmlns:a16="http://schemas.microsoft.com/office/drawing/2014/main" id="{5BC9F00C-23DC-41D6-A4AF-602EF13B951F}"/>
              </a:ext>
            </a:extLst>
          </p:cNvPr>
          <p:cNvPicPr>
            <a:picLocks noChangeAspect="1"/>
          </p:cNvPicPr>
          <p:nvPr/>
        </p:nvPicPr>
        <p:blipFill>
          <a:blip r:embed="rId18"/>
          <a:stretch>
            <a:fillRect/>
          </a:stretch>
        </p:blipFill>
        <p:spPr>
          <a:xfrm>
            <a:off x="1930672" y="1467052"/>
            <a:ext cx="2018303" cy="2833580"/>
          </a:xfrm>
          <a:prstGeom prst="rect">
            <a:avLst/>
          </a:prstGeom>
        </p:spPr>
      </p:pic>
      <p:pic>
        <p:nvPicPr>
          <p:cNvPr id="27" name="Picture 26">
            <a:extLst>
              <a:ext uri="{FF2B5EF4-FFF2-40B4-BE49-F238E27FC236}">
                <a16:creationId xmlns:a16="http://schemas.microsoft.com/office/drawing/2014/main" id="{82AF758E-40F0-4968-842D-EECFA37C6EE5}"/>
              </a:ext>
            </a:extLst>
          </p:cNvPr>
          <p:cNvPicPr>
            <a:picLocks noChangeAspect="1"/>
          </p:cNvPicPr>
          <p:nvPr/>
        </p:nvPicPr>
        <p:blipFill>
          <a:blip r:embed="rId19"/>
          <a:stretch>
            <a:fillRect/>
          </a:stretch>
        </p:blipFill>
        <p:spPr>
          <a:xfrm>
            <a:off x="10655432" y="-2087"/>
            <a:ext cx="1446299" cy="2269044"/>
          </a:xfrm>
          <a:prstGeom prst="rect">
            <a:avLst/>
          </a:prstGeom>
        </p:spPr>
      </p:pic>
      <p:pic>
        <p:nvPicPr>
          <p:cNvPr id="28" name="Picture 27">
            <a:extLst>
              <a:ext uri="{FF2B5EF4-FFF2-40B4-BE49-F238E27FC236}">
                <a16:creationId xmlns:a16="http://schemas.microsoft.com/office/drawing/2014/main" id="{DCDB1A50-8F06-4E71-A623-637F32E0EA7A}"/>
              </a:ext>
            </a:extLst>
          </p:cNvPr>
          <p:cNvPicPr>
            <a:picLocks noChangeAspect="1"/>
          </p:cNvPicPr>
          <p:nvPr/>
        </p:nvPicPr>
        <p:blipFill>
          <a:blip r:embed="rId20"/>
          <a:stretch>
            <a:fillRect/>
          </a:stretch>
        </p:blipFill>
        <p:spPr>
          <a:xfrm>
            <a:off x="60630" y="798958"/>
            <a:ext cx="2083154" cy="2792635"/>
          </a:xfrm>
          <a:prstGeom prst="rect">
            <a:avLst/>
          </a:prstGeom>
        </p:spPr>
      </p:pic>
      <p:pic>
        <p:nvPicPr>
          <p:cNvPr id="30" name="Picture 29">
            <a:extLst>
              <a:ext uri="{FF2B5EF4-FFF2-40B4-BE49-F238E27FC236}">
                <a16:creationId xmlns:a16="http://schemas.microsoft.com/office/drawing/2014/main" id="{466A80BD-908A-4BDE-8812-D8ECB64AE507}"/>
              </a:ext>
            </a:extLst>
          </p:cNvPr>
          <p:cNvPicPr>
            <a:picLocks noChangeAspect="1"/>
          </p:cNvPicPr>
          <p:nvPr/>
        </p:nvPicPr>
        <p:blipFill>
          <a:blip r:embed="rId21"/>
          <a:stretch>
            <a:fillRect/>
          </a:stretch>
        </p:blipFill>
        <p:spPr>
          <a:xfrm>
            <a:off x="7833543" y="28856"/>
            <a:ext cx="1800378" cy="2689851"/>
          </a:xfrm>
          <a:prstGeom prst="rect">
            <a:avLst/>
          </a:prstGeom>
        </p:spPr>
      </p:pic>
      <p:pic>
        <p:nvPicPr>
          <p:cNvPr id="32" name="Picture 31">
            <a:extLst>
              <a:ext uri="{FF2B5EF4-FFF2-40B4-BE49-F238E27FC236}">
                <a16:creationId xmlns:a16="http://schemas.microsoft.com/office/drawing/2014/main" id="{4FEE6216-67FE-4051-BC65-FD1AB3AED8B3}"/>
              </a:ext>
            </a:extLst>
          </p:cNvPr>
          <p:cNvPicPr>
            <a:picLocks noChangeAspect="1"/>
          </p:cNvPicPr>
          <p:nvPr/>
        </p:nvPicPr>
        <p:blipFill>
          <a:blip r:embed="rId22"/>
          <a:stretch>
            <a:fillRect/>
          </a:stretch>
        </p:blipFill>
        <p:spPr>
          <a:xfrm>
            <a:off x="8994960" y="3783690"/>
            <a:ext cx="1887078" cy="2375611"/>
          </a:xfrm>
          <a:prstGeom prst="rect">
            <a:avLst/>
          </a:prstGeom>
        </p:spPr>
      </p:pic>
      <p:pic>
        <p:nvPicPr>
          <p:cNvPr id="53" name="Picture 52">
            <a:extLst>
              <a:ext uri="{FF2B5EF4-FFF2-40B4-BE49-F238E27FC236}">
                <a16:creationId xmlns:a16="http://schemas.microsoft.com/office/drawing/2014/main" id="{0E1AAD83-39B6-4784-9EEA-F9A7ACC2B995}"/>
              </a:ext>
            </a:extLst>
          </p:cNvPr>
          <p:cNvPicPr>
            <a:picLocks noChangeAspect="1"/>
          </p:cNvPicPr>
          <p:nvPr/>
        </p:nvPicPr>
        <p:blipFill>
          <a:blip r:embed="rId23"/>
          <a:stretch>
            <a:fillRect/>
          </a:stretch>
        </p:blipFill>
        <p:spPr>
          <a:xfrm>
            <a:off x="7240807" y="4282376"/>
            <a:ext cx="1842019" cy="2414898"/>
          </a:xfrm>
          <a:prstGeom prst="rect">
            <a:avLst/>
          </a:prstGeom>
        </p:spPr>
      </p:pic>
      <p:pic>
        <p:nvPicPr>
          <p:cNvPr id="37" name="Picture 36">
            <a:extLst>
              <a:ext uri="{FF2B5EF4-FFF2-40B4-BE49-F238E27FC236}">
                <a16:creationId xmlns:a16="http://schemas.microsoft.com/office/drawing/2014/main" id="{B57EE718-BFAA-42A5-A896-69FBD6F27745}"/>
              </a:ext>
            </a:extLst>
          </p:cNvPr>
          <p:cNvPicPr>
            <a:picLocks noChangeAspect="1"/>
          </p:cNvPicPr>
          <p:nvPr/>
        </p:nvPicPr>
        <p:blipFill>
          <a:blip r:embed="rId24"/>
          <a:stretch>
            <a:fillRect/>
          </a:stretch>
        </p:blipFill>
        <p:spPr>
          <a:xfrm>
            <a:off x="6144053" y="2908226"/>
            <a:ext cx="1823546" cy="2761370"/>
          </a:xfrm>
          <a:prstGeom prst="rect">
            <a:avLst/>
          </a:prstGeom>
        </p:spPr>
      </p:pic>
      <p:pic>
        <p:nvPicPr>
          <p:cNvPr id="18" name="Picture 17">
            <a:extLst>
              <a:ext uri="{FF2B5EF4-FFF2-40B4-BE49-F238E27FC236}">
                <a16:creationId xmlns:a16="http://schemas.microsoft.com/office/drawing/2014/main" id="{3304F504-9123-4115-887D-C5622D82729F}"/>
              </a:ext>
            </a:extLst>
          </p:cNvPr>
          <p:cNvPicPr>
            <a:picLocks noChangeAspect="1"/>
          </p:cNvPicPr>
          <p:nvPr/>
        </p:nvPicPr>
        <p:blipFill>
          <a:blip r:embed="rId25"/>
          <a:stretch>
            <a:fillRect/>
          </a:stretch>
        </p:blipFill>
        <p:spPr>
          <a:xfrm>
            <a:off x="9938499" y="4266199"/>
            <a:ext cx="2424680" cy="2444475"/>
          </a:xfrm>
          <a:prstGeom prst="rect">
            <a:avLst/>
          </a:prstGeom>
        </p:spPr>
      </p:pic>
      <p:sp>
        <p:nvSpPr>
          <p:cNvPr id="60" name="Rectangle 59">
            <a:extLst>
              <a:ext uri="{FF2B5EF4-FFF2-40B4-BE49-F238E27FC236}">
                <a16:creationId xmlns:a16="http://schemas.microsoft.com/office/drawing/2014/main" id="{5F6D31D7-16E7-4749-947A-A667784A3453}"/>
              </a:ext>
            </a:extLst>
          </p:cNvPr>
          <p:cNvSpPr/>
          <p:nvPr/>
        </p:nvSpPr>
        <p:spPr>
          <a:xfrm>
            <a:off x="11166" y="12230"/>
            <a:ext cx="12192000" cy="6858000"/>
          </a:xfrm>
          <a:prstGeom prst="rect">
            <a:avLst/>
          </a:prstGeom>
          <a:solidFill>
            <a:srgbClr val="C00000">
              <a:alpha val="7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0DDBB355-A7A2-411D-B6EA-B9AC1BDF26AB}"/>
              </a:ext>
            </a:extLst>
          </p:cNvPr>
          <p:cNvSpPr/>
          <p:nvPr/>
        </p:nvSpPr>
        <p:spPr>
          <a:xfrm rot="21600000">
            <a:off x="471768" y="165674"/>
            <a:ext cx="11248465" cy="769441"/>
          </a:xfrm>
          <a:prstGeom prst="rect">
            <a:avLst/>
          </a:prstGeom>
          <a:noFill/>
        </p:spPr>
        <p:txBody>
          <a:bodyPr wrap="none" lIns="91440" tIns="45720" rIns="91440" bIns="45720">
            <a:spAutoFit/>
          </a:bodyPr>
          <a:lstStyle/>
          <a:p>
            <a:pPr algn="ctr"/>
            <a:r>
              <a:rPr lang="en-US" sz="4400" b="1" cap="none" spc="0" dirty="0">
                <a:ln w="9525">
                  <a:solidFill>
                    <a:schemeClr val="tx1">
                      <a:lumMod val="95000"/>
                      <a:lumOff val="5000"/>
                    </a:schemeClr>
                  </a:solidFill>
                  <a:prstDash val="solid"/>
                </a:ln>
                <a:solidFill>
                  <a:schemeClr val="accent5">
                    <a:lumMod val="20000"/>
                    <a:lumOff val="80000"/>
                  </a:schemeClr>
                </a:solidFill>
                <a:effectLst>
                  <a:outerShdw blurRad="12700" dist="38100" dir="2700000" algn="tl" rotWithShape="0">
                    <a:schemeClr val="bg1">
                      <a:lumMod val="50000"/>
                    </a:schemeClr>
                  </a:outerShdw>
                </a:effectLst>
                <a:latin typeface="GrilledCheese BTN" panose="020B0604060402040206" pitchFamily="34" charset="0"/>
              </a:rPr>
              <a:t>Classic mystery face game – on PowerPoint</a:t>
            </a:r>
          </a:p>
        </p:txBody>
      </p:sp>
      <p:pic>
        <p:nvPicPr>
          <p:cNvPr id="69" name="Picture 68">
            <a:extLst>
              <a:ext uri="{FF2B5EF4-FFF2-40B4-BE49-F238E27FC236}">
                <a16:creationId xmlns:a16="http://schemas.microsoft.com/office/drawing/2014/main" id="{EB8D0B37-052F-4D0F-AB63-0350AF465C50}"/>
              </a:ext>
            </a:extLst>
          </p:cNvPr>
          <p:cNvPicPr>
            <a:picLocks noChangeAspect="1"/>
          </p:cNvPicPr>
          <p:nvPr/>
        </p:nvPicPr>
        <p:blipFill rotWithShape="1">
          <a:blip r:embed="rId26">
            <a:extLst>
              <a:ext uri="{28A0092B-C50C-407E-A947-70E740481C1C}">
                <a14:useLocalDpi xmlns:a14="http://schemas.microsoft.com/office/drawing/2010/main" val="0"/>
              </a:ext>
            </a:extLst>
          </a:blip>
          <a:srcRect/>
          <a:stretch/>
        </p:blipFill>
        <p:spPr>
          <a:xfrm>
            <a:off x="1901392" y="907994"/>
            <a:ext cx="8389217" cy="2101154"/>
          </a:xfrm>
          <a:prstGeom prst="rect">
            <a:avLst/>
          </a:prstGeom>
        </p:spPr>
      </p:pic>
      <p:pic>
        <p:nvPicPr>
          <p:cNvPr id="70" name="Picture 69">
            <a:extLst>
              <a:ext uri="{FF2B5EF4-FFF2-40B4-BE49-F238E27FC236}">
                <a16:creationId xmlns:a16="http://schemas.microsoft.com/office/drawing/2014/main" id="{51E3C3C8-5AB0-440E-8584-9D50268BD345}"/>
              </a:ext>
            </a:extLst>
          </p:cNvPr>
          <p:cNvPicPr>
            <a:picLocks noChangeAspect="1"/>
          </p:cNvPicPr>
          <p:nvPr/>
        </p:nvPicPr>
        <p:blipFill rotWithShape="1">
          <a:blip r:embed="rId27">
            <a:extLst>
              <a:ext uri="{28A0092B-C50C-407E-A947-70E740481C1C}">
                <a14:useLocalDpi xmlns:a14="http://schemas.microsoft.com/office/drawing/2010/main" val="0"/>
              </a:ext>
            </a:extLst>
          </a:blip>
          <a:srcRect/>
          <a:stretch/>
        </p:blipFill>
        <p:spPr>
          <a:xfrm>
            <a:off x="5233113" y="4463914"/>
            <a:ext cx="1725774" cy="2510715"/>
          </a:xfrm>
          <a:prstGeom prst="rect">
            <a:avLst/>
          </a:prstGeom>
        </p:spPr>
      </p:pic>
      <p:pic>
        <p:nvPicPr>
          <p:cNvPr id="74" name="Picture 73">
            <a:extLst>
              <a:ext uri="{FF2B5EF4-FFF2-40B4-BE49-F238E27FC236}">
                <a16:creationId xmlns:a16="http://schemas.microsoft.com/office/drawing/2014/main" id="{A3D98177-24C0-4083-B585-88BB38AED828}"/>
              </a:ext>
            </a:extLst>
          </p:cNvPr>
          <p:cNvPicPr>
            <a:picLocks noChangeAspect="1"/>
          </p:cNvPicPr>
          <p:nvPr/>
        </p:nvPicPr>
        <p:blipFill rotWithShape="1">
          <a:blip r:embed="rId28">
            <a:extLst>
              <a:ext uri="{28A0092B-C50C-407E-A947-70E740481C1C}">
                <a14:useLocalDpi xmlns:a14="http://schemas.microsoft.com/office/drawing/2010/main" val="0"/>
              </a:ext>
            </a:extLst>
          </a:blip>
          <a:srcRect/>
          <a:stretch/>
        </p:blipFill>
        <p:spPr>
          <a:xfrm>
            <a:off x="2917334" y="2671837"/>
            <a:ext cx="6357332" cy="2351928"/>
          </a:xfrm>
          <a:prstGeom prst="rect">
            <a:avLst/>
          </a:prstGeom>
        </p:spPr>
      </p:pic>
      <p:pic>
        <p:nvPicPr>
          <p:cNvPr id="76" name="Picture 75">
            <a:hlinkClick r:id="rId29" action="ppaction://hlinksldjump"/>
            <a:extLst>
              <a:ext uri="{FF2B5EF4-FFF2-40B4-BE49-F238E27FC236}">
                <a16:creationId xmlns:a16="http://schemas.microsoft.com/office/drawing/2014/main" id="{673E518E-D10D-40BC-A576-33E845C1BF77}"/>
              </a:ext>
            </a:extLst>
          </p:cNvPr>
          <p:cNvPicPr>
            <a:picLocks noChangeAspect="1"/>
          </p:cNvPicPr>
          <p:nvPr/>
        </p:nvPicPr>
        <p:blipFill>
          <a:blip r:embed="rId30"/>
          <a:stretch>
            <a:fillRect/>
          </a:stretch>
        </p:blipFill>
        <p:spPr>
          <a:xfrm>
            <a:off x="1322868" y="5252801"/>
            <a:ext cx="3182388" cy="707197"/>
          </a:xfrm>
          <a:prstGeom prst="rect">
            <a:avLst/>
          </a:prstGeom>
        </p:spPr>
      </p:pic>
      <p:pic>
        <p:nvPicPr>
          <p:cNvPr id="79" name="Picture 78">
            <a:hlinkClick r:id="rId31" action="ppaction://hlinksldjump"/>
            <a:extLst>
              <a:ext uri="{FF2B5EF4-FFF2-40B4-BE49-F238E27FC236}">
                <a16:creationId xmlns:a16="http://schemas.microsoft.com/office/drawing/2014/main" id="{440D8B76-0D6E-4CA7-B72D-450F7AAE60EA}"/>
              </a:ext>
            </a:extLst>
          </p:cNvPr>
          <p:cNvPicPr>
            <a:picLocks noChangeAspect="1"/>
          </p:cNvPicPr>
          <p:nvPr/>
        </p:nvPicPr>
        <p:blipFill>
          <a:blip r:embed="rId32"/>
          <a:stretch>
            <a:fillRect/>
          </a:stretch>
        </p:blipFill>
        <p:spPr>
          <a:xfrm>
            <a:off x="8876902" y="5252801"/>
            <a:ext cx="1365622" cy="707197"/>
          </a:xfrm>
          <a:prstGeom prst="rect">
            <a:avLst/>
          </a:prstGeom>
        </p:spPr>
      </p:pic>
    </p:spTree>
    <p:extLst>
      <p:ext uri="{BB962C8B-B14F-4D97-AF65-F5344CB8AC3E}">
        <p14:creationId xmlns:p14="http://schemas.microsoft.com/office/powerpoint/2010/main" val="4195500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120541BC-DE7E-4F89-8D30-A2CE92DDF42B}"/>
              </a:ext>
            </a:extLst>
          </p:cNvPr>
          <p:cNvPicPr>
            <a:picLocks noChangeAspect="1"/>
          </p:cNvPicPr>
          <p:nvPr/>
        </p:nvPicPr>
        <p:blipFill>
          <a:blip r:embed="rId2"/>
          <a:stretch>
            <a:fillRect/>
          </a:stretch>
        </p:blipFill>
        <p:spPr>
          <a:xfrm>
            <a:off x="3685313" y="3164578"/>
            <a:ext cx="2026057" cy="2602319"/>
          </a:xfrm>
          <a:prstGeom prst="rect">
            <a:avLst/>
          </a:prstGeom>
        </p:spPr>
      </p:pic>
      <p:pic>
        <p:nvPicPr>
          <p:cNvPr id="16" name="Picture 15">
            <a:extLst>
              <a:ext uri="{FF2B5EF4-FFF2-40B4-BE49-F238E27FC236}">
                <a16:creationId xmlns:a16="http://schemas.microsoft.com/office/drawing/2014/main" id="{6BA07420-4D1E-4DFF-967E-23E552A0FDCA}"/>
              </a:ext>
            </a:extLst>
          </p:cNvPr>
          <p:cNvPicPr>
            <a:picLocks noChangeAspect="1"/>
          </p:cNvPicPr>
          <p:nvPr/>
        </p:nvPicPr>
        <p:blipFill>
          <a:blip r:embed="rId3"/>
          <a:stretch>
            <a:fillRect/>
          </a:stretch>
        </p:blipFill>
        <p:spPr>
          <a:xfrm>
            <a:off x="-50011" y="3457856"/>
            <a:ext cx="2745758" cy="2773353"/>
          </a:xfrm>
          <a:prstGeom prst="rect">
            <a:avLst/>
          </a:prstGeom>
        </p:spPr>
      </p:pic>
      <p:pic>
        <p:nvPicPr>
          <p:cNvPr id="72" name="Picture 71">
            <a:extLst>
              <a:ext uri="{FF2B5EF4-FFF2-40B4-BE49-F238E27FC236}">
                <a16:creationId xmlns:a16="http://schemas.microsoft.com/office/drawing/2014/main" id="{58265F37-4FD5-4DF2-AE37-48D712BD1136}"/>
              </a:ext>
            </a:extLst>
          </p:cNvPr>
          <p:cNvPicPr>
            <a:picLocks noChangeAspect="1"/>
          </p:cNvPicPr>
          <p:nvPr/>
        </p:nvPicPr>
        <p:blipFill>
          <a:blip r:embed="rId4"/>
          <a:stretch>
            <a:fillRect/>
          </a:stretch>
        </p:blipFill>
        <p:spPr>
          <a:xfrm>
            <a:off x="886964" y="3525891"/>
            <a:ext cx="2390815" cy="3199472"/>
          </a:xfrm>
          <a:prstGeom prst="rect">
            <a:avLst/>
          </a:prstGeom>
        </p:spPr>
      </p:pic>
      <p:pic>
        <p:nvPicPr>
          <p:cNvPr id="3" name="Picture 2">
            <a:extLst>
              <a:ext uri="{FF2B5EF4-FFF2-40B4-BE49-F238E27FC236}">
                <a16:creationId xmlns:a16="http://schemas.microsoft.com/office/drawing/2014/main" id="{E7AA3039-DF43-4402-A50C-78F97B224D87}"/>
              </a:ext>
            </a:extLst>
          </p:cNvPr>
          <p:cNvPicPr>
            <a:picLocks noChangeAspect="1"/>
          </p:cNvPicPr>
          <p:nvPr/>
        </p:nvPicPr>
        <p:blipFill>
          <a:blip r:embed="rId5"/>
          <a:stretch>
            <a:fillRect/>
          </a:stretch>
        </p:blipFill>
        <p:spPr>
          <a:xfrm>
            <a:off x="10081134" y="1748231"/>
            <a:ext cx="2139410" cy="2803024"/>
          </a:xfrm>
          <a:prstGeom prst="rect">
            <a:avLst/>
          </a:prstGeom>
        </p:spPr>
      </p:pic>
      <p:pic>
        <p:nvPicPr>
          <p:cNvPr id="4" name="Picture 3">
            <a:extLst>
              <a:ext uri="{FF2B5EF4-FFF2-40B4-BE49-F238E27FC236}">
                <a16:creationId xmlns:a16="http://schemas.microsoft.com/office/drawing/2014/main" id="{FB12FC21-B89D-4451-8B6F-DC6AD8C9E1C0}"/>
              </a:ext>
            </a:extLst>
          </p:cNvPr>
          <p:cNvPicPr>
            <a:picLocks noChangeAspect="1"/>
          </p:cNvPicPr>
          <p:nvPr/>
        </p:nvPicPr>
        <p:blipFill>
          <a:blip r:embed="rId6"/>
          <a:stretch>
            <a:fillRect/>
          </a:stretch>
        </p:blipFill>
        <p:spPr>
          <a:xfrm>
            <a:off x="6098853" y="235833"/>
            <a:ext cx="1838184" cy="2584270"/>
          </a:xfrm>
          <a:prstGeom prst="rect">
            <a:avLst/>
          </a:prstGeom>
        </p:spPr>
      </p:pic>
      <p:pic>
        <p:nvPicPr>
          <p:cNvPr id="6" name="Picture 5">
            <a:extLst>
              <a:ext uri="{FF2B5EF4-FFF2-40B4-BE49-F238E27FC236}">
                <a16:creationId xmlns:a16="http://schemas.microsoft.com/office/drawing/2014/main" id="{10CD76F7-CAEF-404E-A469-515BD4DF9401}"/>
              </a:ext>
            </a:extLst>
          </p:cNvPr>
          <p:cNvPicPr>
            <a:picLocks noChangeAspect="1"/>
          </p:cNvPicPr>
          <p:nvPr/>
        </p:nvPicPr>
        <p:blipFill>
          <a:blip r:embed="rId7"/>
          <a:stretch>
            <a:fillRect/>
          </a:stretch>
        </p:blipFill>
        <p:spPr>
          <a:xfrm>
            <a:off x="2630411" y="-3660"/>
            <a:ext cx="2296815" cy="2270617"/>
          </a:xfrm>
          <a:prstGeom prst="rect">
            <a:avLst/>
          </a:prstGeom>
        </p:spPr>
      </p:pic>
      <p:pic>
        <p:nvPicPr>
          <p:cNvPr id="46" name="Picture 45">
            <a:extLst>
              <a:ext uri="{FF2B5EF4-FFF2-40B4-BE49-F238E27FC236}">
                <a16:creationId xmlns:a16="http://schemas.microsoft.com/office/drawing/2014/main" id="{CD8A1C07-F4AC-439E-86B6-2DEF996C780E}"/>
              </a:ext>
            </a:extLst>
          </p:cNvPr>
          <p:cNvPicPr>
            <a:picLocks noChangeAspect="1"/>
          </p:cNvPicPr>
          <p:nvPr/>
        </p:nvPicPr>
        <p:blipFill>
          <a:blip r:embed="rId8"/>
          <a:stretch>
            <a:fillRect/>
          </a:stretch>
        </p:blipFill>
        <p:spPr>
          <a:xfrm>
            <a:off x="9082826" y="235833"/>
            <a:ext cx="1769293" cy="2482874"/>
          </a:xfrm>
          <a:prstGeom prst="rect">
            <a:avLst/>
          </a:prstGeom>
        </p:spPr>
      </p:pic>
      <p:pic>
        <p:nvPicPr>
          <p:cNvPr id="66" name="Picture 65">
            <a:extLst>
              <a:ext uri="{FF2B5EF4-FFF2-40B4-BE49-F238E27FC236}">
                <a16:creationId xmlns:a16="http://schemas.microsoft.com/office/drawing/2014/main" id="{37C3B6A7-B276-44F0-9C7E-F40F56EB2E50}"/>
              </a:ext>
            </a:extLst>
          </p:cNvPr>
          <p:cNvPicPr>
            <a:picLocks noChangeAspect="1"/>
          </p:cNvPicPr>
          <p:nvPr/>
        </p:nvPicPr>
        <p:blipFill>
          <a:blip r:embed="rId9"/>
          <a:stretch>
            <a:fillRect/>
          </a:stretch>
        </p:blipFill>
        <p:spPr>
          <a:xfrm>
            <a:off x="4569446" y="978971"/>
            <a:ext cx="2658799" cy="3194316"/>
          </a:xfrm>
          <a:prstGeom prst="rect">
            <a:avLst/>
          </a:prstGeom>
        </p:spPr>
      </p:pic>
      <p:pic>
        <p:nvPicPr>
          <p:cNvPr id="14" name="Picture 13">
            <a:extLst>
              <a:ext uri="{FF2B5EF4-FFF2-40B4-BE49-F238E27FC236}">
                <a16:creationId xmlns:a16="http://schemas.microsoft.com/office/drawing/2014/main" id="{E6B01A6F-BD4E-4411-AD06-91C792830B0A}"/>
              </a:ext>
            </a:extLst>
          </p:cNvPr>
          <p:cNvPicPr>
            <a:picLocks noChangeAspect="1"/>
          </p:cNvPicPr>
          <p:nvPr/>
        </p:nvPicPr>
        <p:blipFill>
          <a:blip r:embed="rId10"/>
          <a:stretch>
            <a:fillRect/>
          </a:stretch>
        </p:blipFill>
        <p:spPr>
          <a:xfrm>
            <a:off x="883152" y="0"/>
            <a:ext cx="2095041" cy="2543235"/>
          </a:xfrm>
          <a:prstGeom prst="rect">
            <a:avLst/>
          </a:prstGeom>
        </p:spPr>
      </p:pic>
      <p:pic>
        <p:nvPicPr>
          <p:cNvPr id="24" name="Picture 23">
            <a:extLst>
              <a:ext uri="{FF2B5EF4-FFF2-40B4-BE49-F238E27FC236}">
                <a16:creationId xmlns:a16="http://schemas.microsoft.com/office/drawing/2014/main" id="{B712177D-26B2-48AB-B804-6EB6C1CD317B}"/>
              </a:ext>
            </a:extLst>
          </p:cNvPr>
          <p:cNvPicPr>
            <a:picLocks noChangeAspect="1"/>
          </p:cNvPicPr>
          <p:nvPr/>
        </p:nvPicPr>
        <p:blipFill>
          <a:blip r:embed="rId11"/>
          <a:stretch>
            <a:fillRect/>
          </a:stretch>
        </p:blipFill>
        <p:spPr>
          <a:xfrm>
            <a:off x="4886898" y="3652332"/>
            <a:ext cx="2094168" cy="3108532"/>
          </a:xfrm>
          <a:prstGeom prst="rect">
            <a:avLst/>
          </a:prstGeom>
        </p:spPr>
      </p:pic>
      <p:pic>
        <p:nvPicPr>
          <p:cNvPr id="29" name="Picture 28">
            <a:extLst>
              <a:ext uri="{FF2B5EF4-FFF2-40B4-BE49-F238E27FC236}">
                <a16:creationId xmlns:a16="http://schemas.microsoft.com/office/drawing/2014/main" id="{D98657B3-F401-426A-B589-B9232216CF1B}"/>
              </a:ext>
            </a:extLst>
          </p:cNvPr>
          <p:cNvPicPr>
            <a:picLocks noChangeAspect="1"/>
          </p:cNvPicPr>
          <p:nvPr/>
        </p:nvPicPr>
        <p:blipFill>
          <a:blip r:embed="rId12"/>
          <a:stretch>
            <a:fillRect/>
          </a:stretch>
        </p:blipFill>
        <p:spPr>
          <a:xfrm>
            <a:off x="6948725" y="1748231"/>
            <a:ext cx="1769636" cy="2587131"/>
          </a:xfrm>
          <a:prstGeom prst="rect">
            <a:avLst/>
          </a:prstGeom>
        </p:spPr>
      </p:pic>
      <p:pic>
        <p:nvPicPr>
          <p:cNvPr id="31" name="Picture 30">
            <a:extLst>
              <a:ext uri="{FF2B5EF4-FFF2-40B4-BE49-F238E27FC236}">
                <a16:creationId xmlns:a16="http://schemas.microsoft.com/office/drawing/2014/main" id="{7B55CE45-9339-4DC6-90EB-CF41BD125B7F}"/>
              </a:ext>
            </a:extLst>
          </p:cNvPr>
          <p:cNvPicPr>
            <a:picLocks noChangeAspect="1"/>
          </p:cNvPicPr>
          <p:nvPr/>
        </p:nvPicPr>
        <p:blipFill>
          <a:blip r:embed="rId13"/>
          <a:stretch>
            <a:fillRect/>
          </a:stretch>
        </p:blipFill>
        <p:spPr>
          <a:xfrm>
            <a:off x="2732146" y="4067112"/>
            <a:ext cx="1879746" cy="2666170"/>
          </a:xfrm>
          <a:prstGeom prst="rect">
            <a:avLst/>
          </a:prstGeom>
        </p:spPr>
      </p:pic>
      <p:pic>
        <p:nvPicPr>
          <p:cNvPr id="33" name="Picture 32">
            <a:extLst>
              <a:ext uri="{FF2B5EF4-FFF2-40B4-BE49-F238E27FC236}">
                <a16:creationId xmlns:a16="http://schemas.microsoft.com/office/drawing/2014/main" id="{6B61129B-51D7-476A-8D4D-91EE450E05DA}"/>
              </a:ext>
            </a:extLst>
          </p:cNvPr>
          <p:cNvPicPr>
            <a:picLocks noChangeAspect="1"/>
          </p:cNvPicPr>
          <p:nvPr/>
        </p:nvPicPr>
        <p:blipFill>
          <a:blip r:embed="rId14"/>
          <a:stretch>
            <a:fillRect/>
          </a:stretch>
        </p:blipFill>
        <p:spPr>
          <a:xfrm>
            <a:off x="4569446" y="729"/>
            <a:ext cx="1919507" cy="2621120"/>
          </a:xfrm>
          <a:prstGeom prst="rect">
            <a:avLst/>
          </a:prstGeom>
        </p:spPr>
      </p:pic>
      <p:pic>
        <p:nvPicPr>
          <p:cNvPr id="68" name="Picture 67">
            <a:extLst>
              <a:ext uri="{FF2B5EF4-FFF2-40B4-BE49-F238E27FC236}">
                <a16:creationId xmlns:a16="http://schemas.microsoft.com/office/drawing/2014/main" id="{1F6494C5-E193-4254-983F-A7480D414E60}"/>
              </a:ext>
            </a:extLst>
          </p:cNvPr>
          <p:cNvPicPr>
            <a:picLocks noChangeAspect="1"/>
          </p:cNvPicPr>
          <p:nvPr/>
        </p:nvPicPr>
        <p:blipFill>
          <a:blip r:embed="rId15"/>
          <a:stretch>
            <a:fillRect/>
          </a:stretch>
        </p:blipFill>
        <p:spPr>
          <a:xfrm>
            <a:off x="3335968" y="1056647"/>
            <a:ext cx="2084569" cy="2277259"/>
          </a:xfrm>
          <a:prstGeom prst="rect">
            <a:avLst/>
          </a:prstGeom>
        </p:spPr>
      </p:pic>
      <p:pic>
        <p:nvPicPr>
          <p:cNvPr id="5" name="Picture 4">
            <a:extLst>
              <a:ext uri="{FF2B5EF4-FFF2-40B4-BE49-F238E27FC236}">
                <a16:creationId xmlns:a16="http://schemas.microsoft.com/office/drawing/2014/main" id="{EB283827-A4E7-4CAF-8AE8-CDA78262E5EE}"/>
              </a:ext>
            </a:extLst>
          </p:cNvPr>
          <p:cNvPicPr>
            <a:picLocks noChangeAspect="1"/>
          </p:cNvPicPr>
          <p:nvPr/>
        </p:nvPicPr>
        <p:blipFill>
          <a:blip r:embed="rId16"/>
          <a:stretch>
            <a:fillRect/>
          </a:stretch>
        </p:blipFill>
        <p:spPr>
          <a:xfrm>
            <a:off x="7730880" y="2985510"/>
            <a:ext cx="1800080" cy="2276291"/>
          </a:xfrm>
          <a:prstGeom prst="rect">
            <a:avLst/>
          </a:prstGeom>
        </p:spPr>
      </p:pic>
      <p:pic>
        <p:nvPicPr>
          <p:cNvPr id="13" name="Picture 12">
            <a:extLst>
              <a:ext uri="{FF2B5EF4-FFF2-40B4-BE49-F238E27FC236}">
                <a16:creationId xmlns:a16="http://schemas.microsoft.com/office/drawing/2014/main" id="{C5A43144-CD6B-42B9-BA74-43E20CBEFC63}"/>
              </a:ext>
            </a:extLst>
          </p:cNvPr>
          <p:cNvPicPr>
            <a:picLocks noChangeAspect="1"/>
          </p:cNvPicPr>
          <p:nvPr/>
        </p:nvPicPr>
        <p:blipFill>
          <a:blip r:embed="rId17"/>
          <a:stretch>
            <a:fillRect/>
          </a:stretch>
        </p:blipFill>
        <p:spPr>
          <a:xfrm>
            <a:off x="8639902" y="2036016"/>
            <a:ext cx="1988038" cy="2595780"/>
          </a:xfrm>
          <a:prstGeom prst="rect">
            <a:avLst/>
          </a:prstGeom>
        </p:spPr>
      </p:pic>
      <p:pic>
        <p:nvPicPr>
          <p:cNvPr id="19" name="Picture 18">
            <a:extLst>
              <a:ext uri="{FF2B5EF4-FFF2-40B4-BE49-F238E27FC236}">
                <a16:creationId xmlns:a16="http://schemas.microsoft.com/office/drawing/2014/main" id="{5BC9F00C-23DC-41D6-A4AF-602EF13B951F}"/>
              </a:ext>
            </a:extLst>
          </p:cNvPr>
          <p:cNvPicPr>
            <a:picLocks noChangeAspect="1"/>
          </p:cNvPicPr>
          <p:nvPr/>
        </p:nvPicPr>
        <p:blipFill>
          <a:blip r:embed="rId18"/>
          <a:stretch>
            <a:fillRect/>
          </a:stretch>
        </p:blipFill>
        <p:spPr>
          <a:xfrm>
            <a:off x="1930672" y="1467052"/>
            <a:ext cx="2018303" cy="2833580"/>
          </a:xfrm>
          <a:prstGeom prst="rect">
            <a:avLst/>
          </a:prstGeom>
        </p:spPr>
      </p:pic>
      <p:pic>
        <p:nvPicPr>
          <p:cNvPr id="27" name="Picture 26">
            <a:extLst>
              <a:ext uri="{FF2B5EF4-FFF2-40B4-BE49-F238E27FC236}">
                <a16:creationId xmlns:a16="http://schemas.microsoft.com/office/drawing/2014/main" id="{82AF758E-40F0-4968-842D-EECFA37C6EE5}"/>
              </a:ext>
            </a:extLst>
          </p:cNvPr>
          <p:cNvPicPr>
            <a:picLocks noChangeAspect="1"/>
          </p:cNvPicPr>
          <p:nvPr/>
        </p:nvPicPr>
        <p:blipFill>
          <a:blip r:embed="rId19"/>
          <a:stretch>
            <a:fillRect/>
          </a:stretch>
        </p:blipFill>
        <p:spPr>
          <a:xfrm>
            <a:off x="10655432" y="-2087"/>
            <a:ext cx="1446299" cy="2269044"/>
          </a:xfrm>
          <a:prstGeom prst="rect">
            <a:avLst/>
          </a:prstGeom>
        </p:spPr>
      </p:pic>
      <p:pic>
        <p:nvPicPr>
          <p:cNvPr id="28" name="Picture 27">
            <a:extLst>
              <a:ext uri="{FF2B5EF4-FFF2-40B4-BE49-F238E27FC236}">
                <a16:creationId xmlns:a16="http://schemas.microsoft.com/office/drawing/2014/main" id="{DCDB1A50-8F06-4E71-A623-637F32E0EA7A}"/>
              </a:ext>
            </a:extLst>
          </p:cNvPr>
          <p:cNvPicPr>
            <a:picLocks noChangeAspect="1"/>
          </p:cNvPicPr>
          <p:nvPr/>
        </p:nvPicPr>
        <p:blipFill>
          <a:blip r:embed="rId20"/>
          <a:stretch>
            <a:fillRect/>
          </a:stretch>
        </p:blipFill>
        <p:spPr>
          <a:xfrm>
            <a:off x="60630" y="798958"/>
            <a:ext cx="2083154" cy="2792635"/>
          </a:xfrm>
          <a:prstGeom prst="rect">
            <a:avLst/>
          </a:prstGeom>
        </p:spPr>
      </p:pic>
      <p:pic>
        <p:nvPicPr>
          <p:cNvPr id="30" name="Picture 29">
            <a:extLst>
              <a:ext uri="{FF2B5EF4-FFF2-40B4-BE49-F238E27FC236}">
                <a16:creationId xmlns:a16="http://schemas.microsoft.com/office/drawing/2014/main" id="{466A80BD-908A-4BDE-8812-D8ECB64AE507}"/>
              </a:ext>
            </a:extLst>
          </p:cNvPr>
          <p:cNvPicPr>
            <a:picLocks noChangeAspect="1"/>
          </p:cNvPicPr>
          <p:nvPr/>
        </p:nvPicPr>
        <p:blipFill>
          <a:blip r:embed="rId21"/>
          <a:stretch>
            <a:fillRect/>
          </a:stretch>
        </p:blipFill>
        <p:spPr>
          <a:xfrm>
            <a:off x="7833543" y="28856"/>
            <a:ext cx="1800378" cy="2689851"/>
          </a:xfrm>
          <a:prstGeom prst="rect">
            <a:avLst/>
          </a:prstGeom>
        </p:spPr>
      </p:pic>
      <p:pic>
        <p:nvPicPr>
          <p:cNvPr id="32" name="Picture 31">
            <a:extLst>
              <a:ext uri="{FF2B5EF4-FFF2-40B4-BE49-F238E27FC236}">
                <a16:creationId xmlns:a16="http://schemas.microsoft.com/office/drawing/2014/main" id="{4FEE6216-67FE-4051-BC65-FD1AB3AED8B3}"/>
              </a:ext>
            </a:extLst>
          </p:cNvPr>
          <p:cNvPicPr>
            <a:picLocks noChangeAspect="1"/>
          </p:cNvPicPr>
          <p:nvPr/>
        </p:nvPicPr>
        <p:blipFill>
          <a:blip r:embed="rId22"/>
          <a:stretch>
            <a:fillRect/>
          </a:stretch>
        </p:blipFill>
        <p:spPr>
          <a:xfrm>
            <a:off x="8994960" y="3783690"/>
            <a:ext cx="1887078" cy="2375611"/>
          </a:xfrm>
          <a:prstGeom prst="rect">
            <a:avLst/>
          </a:prstGeom>
        </p:spPr>
      </p:pic>
      <p:pic>
        <p:nvPicPr>
          <p:cNvPr id="53" name="Picture 52">
            <a:extLst>
              <a:ext uri="{FF2B5EF4-FFF2-40B4-BE49-F238E27FC236}">
                <a16:creationId xmlns:a16="http://schemas.microsoft.com/office/drawing/2014/main" id="{0E1AAD83-39B6-4784-9EEA-F9A7ACC2B995}"/>
              </a:ext>
            </a:extLst>
          </p:cNvPr>
          <p:cNvPicPr>
            <a:picLocks noChangeAspect="1"/>
          </p:cNvPicPr>
          <p:nvPr/>
        </p:nvPicPr>
        <p:blipFill>
          <a:blip r:embed="rId23"/>
          <a:stretch>
            <a:fillRect/>
          </a:stretch>
        </p:blipFill>
        <p:spPr>
          <a:xfrm>
            <a:off x="7240807" y="4282376"/>
            <a:ext cx="1842019" cy="2414898"/>
          </a:xfrm>
          <a:prstGeom prst="rect">
            <a:avLst/>
          </a:prstGeom>
        </p:spPr>
      </p:pic>
      <p:pic>
        <p:nvPicPr>
          <p:cNvPr id="37" name="Picture 36">
            <a:extLst>
              <a:ext uri="{FF2B5EF4-FFF2-40B4-BE49-F238E27FC236}">
                <a16:creationId xmlns:a16="http://schemas.microsoft.com/office/drawing/2014/main" id="{B57EE718-BFAA-42A5-A896-69FBD6F27745}"/>
              </a:ext>
            </a:extLst>
          </p:cNvPr>
          <p:cNvPicPr>
            <a:picLocks noChangeAspect="1"/>
          </p:cNvPicPr>
          <p:nvPr/>
        </p:nvPicPr>
        <p:blipFill>
          <a:blip r:embed="rId24"/>
          <a:stretch>
            <a:fillRect/>
          </a:stretch>
        </p:blipFill>
        <p:spPr>
          <a:xfrm>
            <a:off x="6144053" y="2908226"/>
            <a:ext cx="1823546" cy="2761370"/>
          </a:xfrm>
          <a:prstGeom prst="rect">
            <a:avLst/>
          </a:prstGeom>
        </p:spPr>
      </p:pic>
      <p:pic>
        <p:nvPicPr>
          <p:cNvPr id="18" name="Picture 17">
            <a:extLst>
              <a:ext uri="{FF2B5EF4-FFF2-40B4-BE49-F238E27FC236}">
                <a16:creationId xmlns:a16="http://schemas.microsoft.com/office/drawing/2014/main" id="{3304F504-9123-4115-887D-C5622D82729F}"/>
              </a:ext>
            </a:extLst>
          </p:cNvPr>
          <p:cNvPicPr>
            <a:picLocks noChangeAspect="1"/>
          </p:cNvPicPr>
          <p:nvPr/>
        </p:nvPicPr>
        <p:blipFill>
          <a:blip r:embed="rId25"/>
          <a:stretch>
            <a:fillRect/>
          </a:stretch>
        </p:blipFill>
        <p:spPr>
          <a:xfrm>
            <a:off x="9938499" y="4266199"/>
            <a:ext cx="2424680" cy="2444475"/>
          </a:xfrm>
          <a:prstGeom prst="rect">
            <a:avLst/>
          </a:prstGeom>
        </p:spPr>
      </p:pic>
      <p:sp>
        <p:nvSpPr>
          <p:cNvPr id="60" name="Rectangle 59">
            <a:extLst>
              <a:ext uri="{FF2B5EF4-FFF2-40B4-BE49-F238E27FC236}">
                <a16:creationId xmlns:a16="http://schemas.microsoft.com/office/drawing/2014/main" id="{5F6D31D7-16E7-4749-947A-A667784A3453}"/>
              </a:ext>
            </a:extLst>
          </p:cNvPr>
          <p:cNvSpPr/>
          <p:nvPr/>
        </p:nvSpPr>
        <p:spPr>
          <a:xfrm>
            <a:off x="11166" y="12230"/>
            <a:ext cx="12192000" cy="6858000"/>
          </a:xfrm>
          <a:prstGeom prst="rect">
            <a:avLst/>
          </a:prstGeom>
          <a:solidFill>
            <a:srgbClr val="C00000">
              <a:alpha val="7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C94F45FF-1F2F-4F3B-9281-E33590C1337B}"/>
              </a:ext>
            </a:extLst>
          </p:cNvPr>
          <p:cNvGrpSpPr/>
          <p:nvPr/>
        </p:nvGrpSpPr>
        <p:grpSpPr>
          <a:xfrm>
            <a:off x="3125519" y="170484"/>
            <a:ext cx="5940963" cy="903060"/>
            <a:chOff x="2514811" y="170484"/>
            <a:chExt cx="5940963" cy="903060"/>
          </a:xfrm>
        </p:grpSpPr>
        <p:pic>
          <p:nvPicPr>
            <p:cNvPr id="35" name="Picture 34">
              <a:extLst>
                <a:ext uri="{FF2B5EF4-FFF2-40B4-BE49-F238E27FC236}">
                  <a16:creationId xmlns:a16="http://schemas.microsoft.com/office/drawing/2014/main" id="{EB7FFBB7-6834-4012-8E8F-A784BA4EBBA1}"/>
                </a:ext>
              </a:extLst>
            </p:cNvPr>
            <p:cNvPicPr>
              <a:picLocks noChangeAspect="1"/>
            </p:cNvPicPr>
            <p:nvPr/>
          </p:nvPicPr>
          <p:blipFill rotWithShape="1">
            <a:blip r:embed="rId26" cstate="print">
              <a:extLst>
                <a:ext uri="{28A0092B-C50C-407E-A947-70E740481C1C}">
                  <a14:useLocalDpi xmlns:a14="http://schemas.microsoft.com/office/drawing/2010/main" val="0"/>
                </a:ext>
              </a:extLst>
            </a:blip>
            <a:srcRect/>
            <a:stretch/>
          </p:blipFill>
          <p:spPr>
            <a:xfrm>
              <a:off x="2514811" y="170484"/>
              <a:ext cx="3102217" cy="776978"/>
            </a:xfrm>
            <a:prstGeom prst="rect">
              <a:avLst/>
            </a:prstGeom>
          </p:spPr>
        </p:pic>
        <p:pic>
          <p:nvPicPr>
            <p:cNvPr id="36" name="Picture 35">
              <a:extLst>
                <a:ext uri="{FF2B5EF4-FFF2-40B4-BE49-F238E27FC236}">
                  <a16:creationId xmlns:a16="http://schemas.microsoft.com/office/drawing/2014/main" id="{5BFB7FFA-AC9E-4003-8C97-D40933200F30}"/>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a:stretch/>
          </p:blipFill>
          <p:spPr>
            <a:xfrm>
              <a:off x="7877177" y="170484"/>
              <a:ext cx="578597" cy="841762"/>
            </a:xfrm>
            <a:prstGeom prst="rect">
              <a:avLst/>
            </a:prstGeom>
          </p:spPr>
        </p:pic>
        <p:pic>
          <p:nvPicPr>
            <p:cNvPr id="38" name="Picture 37">
              <a:extLst>
                <a:ext uri="{FF2B5EF4-FFF2-40B4-BE49-F238E27FC236}">
                  <a16:creationId xmlns:a16="http://schemas.microsoft.com/office/drawing/2014/main" id="{EED974AF-29B3-4F09-9592-0959BABB4F9C}"/>
                </a:ext>
              </a:extLst>
            </p:cNvPr>
            <p:cNvPicPr>
              <a:picLocks noChangeAspect="1"/>
            </p:cNvPicPr>
            <p:nvPr/>
          </p:nvPicPr>
          <p:blipFill rotWithShape="1">
            <a:blip r:embed="rId28" cstate="print">
              <a:extLst>
                <a:ext uri="{28A0092B-C50C-407E-A947-70E740481C1C}">
                  <a14:useLocalDpi xmlns:a14="http://schemas.microsoft.com/office/drawing/2010/main" val="0"/>
                </a:ext>
              </a:extLst>
            </a:blip>
            <a:srcRect/>
            <a:stretch/>
          </p:blipFill>
          <p:spPr>
            <a:xfrm>
              <a:off x="5572203" y="214886"/>
              <a:ext cx="2320977" cy="858658"/>
            </a:xfrm>
            <a:prstGeom prst="rect">
              <a:avLst/>
            </a:prstGeom>
          </p:spPr>
        </p:pic>
      </p:grpSp>
      <p:sp>
        <p:nvSpPr>
          <p:cNvPr id="39" name="TextBox 38">
            <a:extLst>
              <a:ext uri="{FF2B5EF4-FFF2-40B4-BE49-F238E27FC236}">
                <a16:creationId xmlns:a16="http://schemas.microsoft.com/office/drawing/2014/main" id="{37413CD5-5A69-4A53-B00E-70057432C2F6}"/>
              </a:ext>
            </a:extLst>
          </p:cNvPr>
          <p:cNvSpPr txBox="1"/>
          <p:nvPr/>
        </p:nvSpPr>
        <p:spPr>
          <a:xfrm>
            <a:off x="1848113" y="786098"/>
            <a:ext cx="8495774" cy="646331"/>
          </a:xfrm>
          <a:prstGeom prst="rect">
            <a:avLst/>
          </a:prstGeom>
          <a:noFill/>
        </p:spPr>
        <p:txBody>
          <a:bodyPr wrap="square" rtlCol="0">
            <a:spAutoFit/>
          </a:bodyPr>
          <a:lstStyle/>
          <a:p>
            <a:pPr algn="ctr"/>
            <a:r>
              <a:rPr lang="en-GB" dirty="0">
                <a:solidFill>
                  <a:srgbClr val="FFFF00"/>
                </a:solidFill>
              </a:rPr>
              <a:t>This is a game for two players on two separate devices. </a:t>
            </a:r>
          </a:p>
          <a:p>
            <a:pPr algn="ctr"/>
            <a:r>
              <a:rPr lang="en-GB" dirty="0">
                <a:solidFill>
                  <a:srgbClr val="FFFF00"/>
                </a:solidFill>
              </a:rPr>
              <a:t>Players aim to identify their opponent’s mystery person before they identify theirs. </a:t>
            </a:r>
            <a:endParaRPr lang="en-US" dirty="0">
              <a:solidFill>
                <a:srgbClr val="FFFF00"/>
              </a:solidFill>
            </a:endParaRPr>
          </a:p>
        </p:txBody>
      </p:sp>
      <p:sp>
        <p:nvSpPr>
          <p:cNvPr id="40" name="TextBox 39">
            <a:extLst>
              <a:ext uri="{FF2B5EF4-FFF2-40B4-BE49-F238E27FC236}">
                <a16:creationId xmlns:a16="http://schemas.microsoft.com/office/drawing/2014/main" id="{F0063AB4-F9B8-459F-ACBB-23E7734562BC}"/>
              </a:ext>
            </a:extLst>
          </p:cNvPr>
          <p:cNvSpPr txBox="1"/>
          <p:nvPr/>
        </p:nvSpPr>
        <p:spPr>
          <a:xfrm>
            <a:off x="208957" y="1546481"/>
            <a:ext cx="4432407" cy="5632311"/>
          </a:xfrm>
          <a:prstGeom prst="rect">
            <a:avLst/>
          </a:prstGeom>
          <a:noFill/>
        </p:spPr>
        <p:txBody>
          <a:bodyPr wrap="square" rtlCol="0">
            <a:spAutoFit/>
          </a:bodyPr>
          <a:lstStyle/>
          <a:p>
            <a:r>
              <a:rPr lang="en-GB" dirty="0">
                <a:solidFill>
                  <a:srgbClr val="FFFF00"/>
                </a:solidFill>
              </a:rPr>
              <a:t>Each player clicks on a gold button to select their person who will appear in the separate red box on the right of the screen. The gold button will then change to grey.</a:t>
            </a:r>
          </a:p>
          <a:p>
            <a:endParaRPr lang="en-GB" dirty="0">
              <a:solidFill>
                <a:srgbClr val="FFFF00"/>
              </a:solidFill>
            </a:endParaRPr>
          </a:p>
          <a:p>
            <a:r>
              <a:rPr lang="en-GB" dirty="0">
                <a:solidFill>
                  <a:srgbClr val="FFFF00"/>
                </a:solidFill>
              </a:rPr>
              <a:t>Both players then play by the standard rules of Guess Who to ask questions about their opponent’s person (“Does your person have black hair?”) and so on.</a:t>
            </a:r>
          </a:p>
          <a:p>
            <a:endParaRPr lang="en-GB" dirty="0">
              <a:solidFill>
                <a:srgbClr val="FFFF00"/>
              </a:solidFill>
            </a:endParaRPr>
          </a:p>
          <a:p>
            <a:r>
              <a:rPr lang="en-GB" dirty="0">
                <a:solidFill>
                  <a:srgbClr val="FFFF00"/>
                </a:solidFill>
              </a:rPr>
              <a:t>If the answer is yes, then you can eliminate all the people in the main picture table who do </a:t>
            </a:r>
            <a:r>
              <a:rPr lang="en-GB" i="1" u="sng" dirty="0">
                <a:solidFill>
                  <a:srgbClr val="FFFF00"/>
                </a:solidFill>
              </a:rPr>
              <a:t>not</a:t>
            </a:r>
            <a:r>
              <a:rPr lang="en-GB" dirty="0">
                <a:solidFill>
                  <a:srgbClr val="FFFF00"/>
                </a:solidFill>
              </a:rPr>
              <a:t> have black hair by clicking on them (if you make a mistake, click on the space again and they will come back)</a:t>
            </a:r>
          </a:p>
          <a:p>
            <a:endParaRPr lang="en-GB" dirty="0">
              <a:solidFill>
                <a:srgbClr val="FFFF00"/>
              </a:solidFill>
            </a:endParaRPr>
          </a:p>
          <a:p>
            <a:r>
              <a:rPr lang="en-GB" dirty="0">
                <a:solidFill>
                  <a:srgbClr val="FFFF00"/>
                </a:solidFill>
              </a:rPr>
              <a:t>Don’t eliminate your own person from the picture table as your opponent may have picked them too!</a:t>
            </a:r>
          </a:p>
          <a:p>
            <a:endParaRPr lang="en-GB" dirty="0">
              <a:solidFill>
                <a:srgbClr val="FFFF00"/>
              </a:solidFill>
            </a:endParaRPr>
          </a:p>
        </p:txBody>
      </p:sp>
      <p:pic>
        <p:nvPicPr>
          <p:cNvPr id="41" name="Picture 40">
            <a:extLst>
              <a:ext uri="{FF2B5EF4-FFF2-40B4-BE49-F238E27FC236}">
                <a16:creationId xmlns:a16="http://schemas.microsoft.com/office/drawing/2014/main" id="{D4B948A8-8D3B-4C06-B80B-F3F929C00CB5}"/>
              </a:ext>
            </a:extLst>
          </p:cNvPr>
          <p:cNvPicPr>
            <a:picLocks noChangeAspect="1"/>
          </p:cNvPicPr>
          <p:nvPr/>
        </p:nvPicPr>
        <p:blipFill>
          <a:blip r:embed="rId29"/>
          <a:stretch>
            <a:fillRect/>
          </a:stretch>
        </p:blipFill>
        <p:spPr>
          <a:xfrm>
            <a:off x="4937646" y="1645295"/>
            <a:ext cx="4145639" cy="2334970"/>
          </a:xfrm>
          <a:prstGeom prst="rect">
            <a:avLst/>
          </a:prstGeom>
        </p:spPr>
      </p:pic>
      <p:sp>
        <p:nvSpPr>
          <p:cNvPr id="42" name="TextBox 41">
            <a:extLst>
              <a:ext uri="{FF2B5EF4-FFF2-40B4-BE49-F238E27FC236}">
                <a16:creationId xmlns:a16="http://schemas.microsoft.com/office/drawing/2014/main" id="{670F1447-042F-4010-AA83-71D6BEEE8EB1}"/>
              </a:ext>
            </a:extLst>
          </p:cNvPr>
          <p:cNvSpPr txBox="1"/>
          <p:nvPr/>
        </p:nvSpPr>
        <p:spPr>
          <a:xfrm>
            <a:off x="4949372" y="4098355"/>
            <a:ext cx="4458111" cy="2308324"/>
          </a:xfrm>
          <a:prstGeom prst="rect">
            <a:avLst/>
          </a:prstGeom>
          <a:noFill/>
        </p:spPr>
        <p:txBody>
          <a:bodyPr wrap="square" rtlCol="0">
            <a:spAutoFit/>
          </a:bodyPr>
          <a:lstStyle/>
          <a:p>
            <a:r>
              <a:rPr lang="en-GB" dirty="0">
                <a:solidFill>
                  <a:srgbClr val="FFFF00"/>
                </a:solidFill>
              </a:rPr>
              <a:t>When the winning player has identified their opponent’s mystery person, click on the grey button and your person will disappear from the box on the right and click on the empty boxes for the faces to reappear.</a:t>
            </a:r>
          </a:p>
          <a:p>
            <a:endParaRPr lang="en-GB" dirty="0">
              <a:solidFill>
                <a:srgbClr val="FFFF00"/>
              </a:solidFill>
            </a:endParaRPr>
          </a:p>
          <a:p>
            <a:r>
              <a:rPr lang="en-GB" dirty="0">
                <a:solidFill>
                  <a:srgbClr val="FFFF00"/>
                </a:solidFill>
              </a:rPr>
              <a:t>You can then both click on another gold button to get your person for the next game.</a:t>
            </a:r>
            <a:endParaRPr lang="en-US" dirty="0">
              <a:solidFill>
                <a:srgbClr val="FFFF00"/>
              </a:solidFill>
            </a:endParaRPr>
          </a:p>
        </p:txBody>
      </p:sp>
      <p:sp>
        <p:nvSpPr>
          <p:cNvPr id="44" name="TextBox 43"/>
          <p:cNvSpPr txBox="1"/>
          <p:nvPr/>
        </p:nvSpPr>
        <p:spPr>
          <a:xfrm>
            <a:off x="4949372" y="6448198"/>
            <a:ext cx="2741309" cy="369332"/>
          </a:xfrm>
          <a:prstGeom prst="rect">
            <a:avLst/>
          </a:prstGeom>
          <a:noFill/>
        </p:spPr>
        <p:txBody>
          <a:bodyPr wrap="square" rtlCol="0">
            <a:spAutoFit/>
          </a:bodyPr>
          <a:lstStyle/>
          <a:p>
            <a:r>
              <a:rPr lang="en-GB" dirty="0">
                <a:solidFill>
                  <a:srgbClr val="FFFF00"/>
                </a:solidFill>
              </a:rPr>
              <a:t>Press ‘Esc’ to exit the game</a:t>
            </a:r>
          </a:p>
        </p:txBody>
      </p:sp>
      <p:pic>
        <p:nvPicPr>
          <p:cNvPr id="47" name="Picture 46">
            <a:hlinkClick r:id="rId30" action="ppaction://hlinksldjump"/>
            <a:extLst>
              <a:ext uri="{FF2B5EF4-FFF2-40B4-BE49-F238E27FC236}">
                <a16:creationId xmlns:a16="http://schemas.microsoft.com/office/drawing/2014/main" id="{440D8B76-0D6E-4CA7-B72D-450F7AAE60EA}"/>
              </a:ext>
            </a:extLst>
          </p:cNvPr>
          <p:cNvPicPr>
            <a:picLocks noChangeAspect="1"/>
          </p:cNvPicPr>
          <p:nvPr/>
        </p:nvPicPr>
        <p:blipFill>
          <a:blip r:embed="rId31"/>
          <a:stretch>
            <a:fillRect/>
          </a:stretch>
        </p:blipFill>
        <p:spPr>
          <a:xfrm>
            <a:off x="9643559" y="3007758"/>
            <a:ext cx="1899043" cy="983433"/>
          </a:xfrm>
          <a:prstGeom prst="rect">
            <a:avLst/>
          </a:prstGeom>
        </p:spPr>
      </p:pic>
    </p:spTree>
    <p:extLst>
      <p:ext uri="{BB962C8B-B14F-4D97-AF65-F5344CB8AC3E}">
        <p14:creationId xmlns:p14="http://schemas.microsoft.com/office/powerpoint/2010/main" val="954664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Rectangle: Rounded Corners 241">
            <a:extLst>
              <a:ext uri="{FF2B5EF4-FFF2-40B4-BE49-F238E27FC236}">
                <a16:creationId xmlns:a16="http://schemas.microsoft.com/office/drawing/2014/main" id="{D0507368-3283-4DC3-A1A4-FA757454B85D}"/>
              </a:ext>
            </a:extLst>
          </p:cNvPr>
          <p:cNvSpPr/>
          <p:nvPr/>
        </p:nvSpPr>
        <p:spPr>
          <a:xfrm>
            <a:off x="10844061" y="1831922"/>
            <a:ext cx="1224044" cy="1899801"/>
          </a:xfrm>
          <a:prstGeom prst="roundRect">
            <a:avLst>
              <a:gd name="adj" fmla="val 84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a:extLst>
              <a:ext uri="{FF2B5EF4-FFF2-40B4-BE49-F238E27FC236}">
                <a16:creationId xmlns:a16="http://schemas.microsoft.com/office/drawing/2014/main" id="{4FE24E15-4F98-4A1E-93E3-112538F4C933}"/>
              </a:ext>
            </a:extLst>
          </p:cNvPr>
          <p:cNvSpPr/>
          <p:nvPr/>
        </p:nvSpPr>
        <p:spPr>
          <a:xfrm>
            <a:off x="271044" y="27995"/>
            <a:ext cx="10346754" cy="54476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C154827-0525-43BC-8703-2B001ED051ED}"/>
              </a:ext>
            </a:extLst>
          </p:cNvPr>
          <p:cNvSpPr/>
          <p:nvPr/>
        </p:nvSpPr>
        <p:spPr>
          <a:xfrm>
            <a:off x="74652" y="27995"/>
            <a:ext cx="10619437" cy="5533051"/>
          </a:xfrm>
          <a:custGeom>
            <a:avLst/>
            <a:gdLst>
              <a:gd name="connsiteX0" fmla="*/ 9306474 w 10619437"/>
              <a:gd name="connsiteY0" fmla="*/ 3690256 h 5533051"/>
              <a:gd name="connsiteX1" fmla="*/ 9306474 w 10619437"/>
              <a:gd name="connsiteY1" fmla="*/ 5296678 h 5533051"/>
              <a:gd name="connsiteX2" fmla="*/ 10439219 w 10619437"/>
              <a:gd name="connsiteY2" fmla="*/ 5296678 h 5533051"/>
              <a:gd name="connsiteX3" fmla="*/ 10439219 w 10619437"/>
              <a:gd name="connsiteY3" fmla="*/ 3690256 h 5533051"/>
              <a:gd name="connsiteX4" fmla="*/ 8001767 w 10619437"/>
              <a:gd name="connsiteY4" fmla="*/ 3690256 h 5533051"/>
              <a:gd name="connsiteX5" fmla="*/ 8001767 w 10619437"/>
              <a:gd name="connsiteY5" fmla="*/ 5296678 h 5533051"/>
              <a:gd name="connsiteX6" fmla="*/ 9134512 w 10619437"/>
              <a:gd name="connsiteY6" fmla="*/ 5296678 h 5533051"/>
              <a:gd name="connsiteX7" fmla="*/ 9134512 w 10619437"/>
              <a:gd name="connsiteY7" fmla="*/ 3690256 h 5533051"/>
              <a:gd name="connsiteX8" fmla="*/ 6735433 w 10619437"/>
              <a:gd name="connsiteY8" fmla="*/ 3690256 h 5533051"/>
              <a:gd name="connsiteX9" fmla="*/ 6735433 w 10619437"/>
              <a:gd name="connsiteY9" fmla="*/ 5296678 h 5533051"/>
              <a:gd name="connsiteX10" fmla="*/ 7868178 w 10619437"/>
              <a:gd name="connsiteY10" fmla="*/ 5296678 h 5533051"/>
              <a:gd name="connsiteX11" fmla="*/ 7868178 w 10619437"/>
              <a:gd name="connsiteY11" fmla="*/ 3690256 h 5533051"/>
              <a:gd name="connsiteX12" fmla="*/ 5430728 w 10619437"/>
              <a:gd name="connsiteY12" fmla="*/ 3690256 h 5533051"/>
              <a:gd name="connsiteX13" fmla="*/ 5430728 w 10619437"/>
              <a:gd name="connsiteY13" fmla="*/ 5296678 h 5533051"/>
              <a:gd name="connsiteX14" fmla="*/ 6563473 w 10619437"/>
              <a:gd name="connsiteY14" fmla="*/ 5296678 h 5533051"/>
              <a:gd name="connsiteX15" fmla="*/ 6563473 w 10619437"/>
              <a:gd name="connsiteY15" fmla="*/ 3690256 h 5533051"/>
              <a:gd name="connsiteX16" fmla="*/ 4126024 w 10619437"/>
              <a:gd name="connsiteY16" fmla="*/ 3690256 h 5533051"/>
              <a:gd name="connsiteX17" fmla="*/ 4126024 w 10619437"/>
              <a:gd name="connsiteY17" fmla="*/ 5296678 h 5533051"/>
              <a:gd name="connsiteX18" fmla="*/ 5258768 w 10619437"/>
              <a:gd name="connsiteY18" fmla="*/ 5296678 h 5533051"/>
              <a:gd name="connsiteX19" fmla="*/ 5258768 w 10619437"/>
              <a:gd name="connsiteY19" fmla="*/ 3690256 h 5533051"/>
              <a:gd name="connsiteX20" fmla="*/ 2821319 w 10619437"/>
              <a:gd name="connsiteY20" fmla="*/ 3690256 h 5533051"/>
              <a:gd name="connsiteX21" fmla="*/ 2821319 w 10619437"/>
              <a:gd name="connsiteY21" fmla="*/ 5296678 h 5533051"/>
              <a:gd name="connsiteX22" fmla="*/ 3954065 w 10619437"/>
              <a:gd name="connsiteY22" fmla="*/ 5296678 h 5533051"/>
              <a:gd name="connsiteX23" fmla="*/ 3954065 w 10619437"/>
              <a:gd name="connsiteY23" fmla="*/ 3690256 h 5533051"/>
              <a:gd name="connsiteX24" fmla="*/ 1516614 w 10619437"/>
              <a:gd name="connsiteY24" fmla="*/ 3690256 h 5533051"/>
              <a:gd name="connsiteX25" fmla="*/ 1516614 w 10619437"/>
              <a:gd name="connsiteY25" fmla="*/ 5296678 h 5533051"/>
              <a:gd name="connsiteX26" fmla="*/ 2649359 w 10619437"/>
              <a:gd name="connsiteY26" fmla="*/ 5296678 h 5533051"/>
              <a:gd name="connsiteX27" fmla="*/ 2649359 w 10619437"/>
              <a:gd name="connsiteY27" fmla="*/ 3690256 h 5533051"/>
              <a:gd name="connsiteX28" fmla="*/ 211909 w 10619437"/>
              <a:gd name="connsiteY28" fmla="*/ 3690256 h 5533051"/>
              <a:gd name="connsiteX29" fmla="*/ 211909 w 10619437"/>
              <a:gd name="connsiteY29" fmla="*/ 5296678 h 5533051"/>
              <a:gd name="connsiteX30" fmla="*/ 1344654 w 10619437"/>
              <a:gd name="connsiteY30" fmla="*/ 5296678 h 5533051"/>
              <a:gd name="connsiteX31" fmla="*/ 1344654 w 10619437"/>
              <a:gd name="connsiteY31" fmla="*/ 3690256 h 5533051"/>
              <a:gd name="connsiteX32" fmla="*/ 211910 w 10619437"/>
              <a:gd name="connsiteY32" fmla="*/ 1932992 h 5533051"/>
              <a:gd name="connsiteX33" fmla="*/ 211910 w 10619437"/>
              <a:gd name="connsiteY33" fmla="*/ 3539412 h 5533051"/>
              <a:gd name="connsiteX34" fmla="*/ 1344655 w 10619437"/>
              <a:gd name="connsiteY34" fmla="*/ 3539412 h 5533051"/>
              <a:gd name="connsiteX35" fmla="*/ 1344655 w 10619437"/>
              <a:gd name="connsiteY35" fmla="*/ 1932992 h 5533051"/>
              <a:gd name="connsiteX36" fmla="*/ 2821320 w 10619437"/>
              <a:gd name="connsiteY36" fmla="*/ 1932991 h 5533051"/>
              <a:gd name="connsiteX37" fmla="*/ 2821320 w 10619437"/>
              <a:gd name="connsiteY37" fmla="*/ 3539412 h 5533051"/>
              <a:gd name="connsiteX38" fmla="*/ 3954066 w 10619437"/>
              <a:gd name="connsiteY38" fmla="*/ 3539412 h 5533051"/>
              <a:gd name="connsiteX39" fmla="*/ 3954066 w 10619437"/>
              <a:gd name="connsiteY39" fmla="*/ 1932991 h 5533051"/>
              <a:gd name="connsiteX40" fmla="*/ 1516615 w 10619437"/>
              <a:gd name="connsiteY40" fmla="*/ 1932991 h 5533051"/>
              <a:gd name="connsiteX41" fmla="*/ 1516615 w 10619437"/>
              <a:gd name="connsiteY41" fmla="*/ 3539412 h 5533051"/>
              <a:gd name="connsiteX42" fmla="*/ 2649360 w 10619437"/>
              <a:gd name="connsiteY42" fmla="*/ 3539412 h 5533051"/>
              <a:gd name="connsiteX43" fmla="*/ 2649360 w 10619437"/>
              <a:gd name="connsiteY43" fmla="*/ 1932991 h 5533051"/>
              <a:gd name="connsiteX44" fmla="*/ 6735433 w 10619437"/>
              <a:gd name="connsiteY44" fmla="*/ 1932991 h 5533051"/>
              <a:gd name="connsiteX45" fmla="*/ 6735433 w 10619437"/>
              <a:gd name="connsiteY45" fmla="*/ 3539412 h 5533051"/>
              <a:gd name="connsiteX46" fmla="*/ 7868178 w 10619437"/>
              <a:gd name="connsiteY46" fmla="*/ 3539412 h 5533051"/>
              <a:gd name="connsiteX47" fmla="*/ 7868178 w 10619437"/>
              <a:gd name="connsiteY47" fmla="*/ 1932991 h 5533051"/>
              <a:gd name="connsiteX48" fmla="*/ 5430728 w 10619437"/>
              <a:gd name="connsiteY48" fmla="*/ 1932991 h 5533051"/>
              <a:gd name="connsiteX49" fmla="*/ 5430728 w 10619437"/>
              <a:gd name="connsiteY49" fmla="*/ 3539412 h 5533051"/>
              <a:gd name="connsiteX50" fmla="*/ 6563473 w 10619437"/>
              <a:gd name="connsiteY50" fmla="*/ 3539412 h 5533051"/>
              <a:gd name="connsiteX51" fmla="*/ 6563473 w 10619437"/>
              <a:gd name="connsiteY51" fmla="*/ 1932991 h 5533051"/>
              <a:gd name="connsiteX52" fmla="*/ 4126026 w 10619437"/>
              <a:gd name="connsiteY52" fmla="*/ 1932991 h 5533051"/>
              <a:gd name="connsiteX53" fmla="*/ 4126026 w 10619437"/>
              <a:gd name="connsiteY53" fmla="*/ 3539412 h 5533051"/>
              <a:gd name="connsiteX54" fmla="*/ 5258768 w 10619437"/>
              <a:gd name="connsiteY54" fmla="*/ 3539412 h 5533051"/>
              <a:gd name="connsiteX55" fmla="*/ 5258768 w 10619437"/>
              <a:gd name="connsiteY55" fmla="*/ 1932991 h 5533051"/>
              <a:gd name="connsiteX56" fmla="*/ 9306474 w 10619437"/>
              <a:gd name="connsiteY56" fmla="*/ 1932991 h 5533051"/>
              <a:gd name="connsiteX57" fmla="*/ 9306474 w 10619437"/>
              <a:gd name="connsiteY57" fmla="*/ 3539412 h 5533051"/>
              <a:gd name="connsiteX58" fmla="*/ 10439219 w 10619437"/>
              <a:gd name="connsiteY58" fmla="*/ 3539412 h 5533051"/>
              <a:gd name="connsiteX59" fmla="*/ 10439219 w 10619437"/>
              <a:gd name="connsiteY59" fmla="*/ 1932991 h 5533051"/>
              <a:gd name="connsiteX60" fmla="*/ 8001767 w 10619437"/>
              <a:gd name="connsiteY60" fmla="*/ 1932991 h 5533051"/>
              <a:gd name="connsiteX61" fmla="*/ 8001767 w 10619437"/>
              <a:gd name="connsiteY61" fmla="*/ 3539412 h 5533051"/>
              <a:gd name="connsiteX62" fmla="*/ 9134512 w 10619437"/>
              <a:gd name="connsiteY62" fmla="*/ 3539412 h 5533051"/>
              <a:gd name="connsiteX63" fmla="*/ 9134512 w 10619437"/>
              <a:gd name="connsiteY63" fmla="*/ 1932991 h 5533051"/>
              <a:gd name="connsiteX64" fmla="*/ 211912 w 10619437"/>
              <a:gd name="connsiteY64" fmla="*/ 175726 h 5533051"/>
              <a:gd name="connsiteX65" fmla="*/ 211912 w 10619437"/>
              <a:gd name="connsiteY65" fmla="*/ 1782148 h 5533051"/>
              <a:gd name="connsiteX66" fmla="*/ 1344656 w 10619437"/>
              <a:gd name="connsiteY66" fmla="*/ 1782148 h 5533051"/>
              <a:gd name="connsiteX67" fmla="*/ 1344656 w 10619437"/>
              <a:gd name="connsiteY67" fmla="*/ 175726 h 5533051"/>
              <a:gd name="connsiteX68" fmla="*/ 1516616 w 10619437"/>
              <a:gd name="connsiteY68" fmla="*/ 175726 h 5533051"/>
              <a:gd name="connsiteX69" fmla="*/ 1516616 w 10619437"/>
              <a:gd name="connsiteY69" fmla="*/ 1782148 h 5533051"/>
              <a:gd name="connsiteX70" fmla="*/ 2649361 w 10619437"/>
              <a:gd name="connsiteY70" fmla="*/ 1782148 h 5533051"/>
              <a:gd name="connsiteX71" fmla="*/ 2649361 w 10619437"/>
              <a:gd name="connsiteY71" fmla="*/ 175726 h 5533051"/>
              <a:gd name="connsiteX72" fmla="*/ 2821322 w 10619437"/>
              <a:gd name="connsiteY72" fmla="*/ 175726 h 5533051"/>
              <a:gd name="connsiteX73" fmla="*/ 2821322 w 10619437"/>
              <a:gd name="connsiteY73" fmla="*/ 1782148 h 5533051"/>
              <a:gd name="connsiteX74" fmla="*/ 3954068 w 10619437"/>
              <a:gd name="connsiteY74" fmla="*/ 1782148 h 5533051"/>
              <a:gd name="connsiteX75" fmla="*/ 3954068 w 10619437"/>
              <a:gd name="connsiteY75" fmla="*/ 175726 h 5533051"/>
              <a:gd name="connsiteX76" fmla="*/ 4126028 w 10619437"/>
              <a:gd name="connsiteY76" fmla="*/ 175726 h 5533051"/>
              <a:gd name="connsiteX77" fmla="*/ 4126028 w 10619437"/>
              <a:gd name="connsiteY77" fmla="*/ 1782148 h 5533051"/>
              <a:gd name="connsiteX78" fmla="*/ 5258768 w 10619437"/>
              <a:gd name="connsiteY78" fmla="*/ 1782148 h 5533051"/>
              <a:gd name="connsiteX79" fmla="*/ 5258768 w 10619437"/>
              <a:gd name="connsiteY79" fmla="*/ 175726 h 5533051"/>
              <a:gd name="connsiteX80" fmla="*/ 5430728 w 10619437"/>
              <a:gd name="connsiteY80" fmla="*/ 175726 h 5533051"/>
              <a:gd name="connsiteX81" fmla="*/ 5430728 w 10619437"/>
              <a:gd name="connsiteY81" fmla="*/ 1782148 h 5533051"/>
              <a:gd name="connsiteX82" fmla="*/ 6563473 w 10619437"/>
              <a:gd name="connsiteY82" fmla="*/ 1782148 h 5533051"/>
              <a:gd name="connsiteX83" fmla="*/ 6563473 w 10619437"/>
              <a:gd name="connsiteY83" fmla="*/ 175726 h 5533051"/>
              <a:gd name="connsiteX84" fmla="*/ 6735433 w 10619437"/>
              <a:gd name="connsiteY84" fmla="*/ 175726 h 5533051"/>
              <a:gd name="connsiteX85" fmla="*/ 6735433 w 10619437"/>
              <a:gd name="connsiteY85" fmla="*/ 1782148 h 5533051"/>
              <a:gd name="connsiteX86" fmla="*/ 7868178 w 10619437"/>
              <a:gd name="connsiteY86" fmla="*/ 1782148 h 5533051"/>
              <a:gd name="connsiteX87" fmla="*/ 7868178 w 10619437"/>
              <a:gd name="connsiteY87" fmla="*/ 175726 h 5533051"/>
              <a:gd name="connsiteX88" fmla="*/ 8001767 w 10619437"/>
              <a:gd name="connsiteY88" fmla="*/ 175725 h 5533051"/>
              <a:gd name="connsiteX89" fmla="*/ 8001767 w 10619437"/>
              <a:gd name="connsiteY89" fmla="*/ 1782147 h 5533051"/>
              <a:gd name="connsiteX90" fmla="*/ 9134512 w 10619437"/>
              <a:gd name="connsiteY90" fmla="*/ 1782147 h 5533051"/>
              <a:gd name="connsiteX91" fmla="*/ 9134512 w 10619437"/>
              <a:gd name="connsiteY91" fmla="*/ 175725 h 5533051"/>
              <a:gd name="connsiteX92" fmla="*/ 9306474 w 10619437"/>
              <a:gd name="connsiteY92" fmla="*/ 175725 h 5533051"/>
              <a:gd name="connsiteX93" fmla="*/ 9306474 w 10619437"/>
              <a:gd name="connsiteY93" fmla="*/ 1782147 h 5533051"/>
              <a:gd name="connsiteX94" fmla="*/ 10439219 w 10619437"/>
              <a:gd name="connsiteY94" fmla="*/ 1782147 h 5533051"/>
              <a:gd name="connsiteX95" fmla="*/ 10439219 w 10619437"/>
              <a:gd name="connsiteY95" fmla="*/ 175725 h 5533051"/>
              <a:gd name="connsiteX96" fmla="*/ 168149 w 10619437"/>
              <a:gd name="connsiteY96" fmla="*/ 0 h 5533051"/>
              <a:gd name="connsiteX97" fmla="*/ 10451288 w 10619437"/>
              <a:gd name="connsiteY97" fmla="*/ 0 h 5533051"/>
              <a:gd name="connsiteX98" fmla="*/ 10619437 w 10619437"/>
              <a:gd name="connsiteY98" fmla="*/ 168149 h 5533051"/>
              <a:gd name="connsiteX99" fmla="*/ 10619437 w 10619437"/>
              <a:gd name="connsiteY99" fmla="*/ 5364902 h 5533051"/>
              <a:gd name="connsiteX100" fmla="*/ 10451288 w 10619437"/>
              <a:gd name="connsiteY100" fmla="*/ 5533051 h 5533051"/>
              <a:gd name="connsiteX101" fmla="*/ 168149 w 10619437"/>
              <a:gd name="connsiteY101" fmla="*/ 5533051 h 5533051"/>
              <a:gd name="connsiteX102" fmla="*/ 0 w 10619437"/>
              <a:gd name="connsiteY102" fmla="*/ 5364902 h 5533051"/>
              <a:gd name="connsiteX103" fmla="*/ 0 w 10619437"/>
              <a:gd name="connsiteY103" fmla="*/ 168149 h 5533051"/>
              <a:gd name="connsiteX104" fmla="*/ 168149 w 10619437"/>
              <a:gd name="connsiteY104" fmla="*/ 0 h 553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619437" h="5533051">
                <a:moveTo>
                  <a:pt x="9306474" y="3690256"/>
                </a:moveTo>
                <a:lnTo>
                  <a:pt x="9306474" y="5296678"/>
                </a:lnTo>
                <a:lnTo>
                  <a:pt x="10439219" y="5296678"/>
                </a:lnTo>
                <a:lnTo>
                  <a:pt x="10439219" y="3690256"/>
                </a:lnTo>
                <a:close/>
                <a:moveTo>
                  <a:pt x="8001767" y="3690256"/>
                </a:moveTo>
                <a:lnTo>
                  <a:pt x="8001767" y="5296678"/>
                </a:lnTo>
                <a:lnTo>
                  <a:pt x="9134512" y="5296678"/>
                </a:lnTo>
                <a:lnTo>
                  <a:pt x="9134512" y="3690256"/>
                </a:lnTo>
                <a:close/>
                <a:moveTo>
                  <a:pt x="6735433" y="3690256"/>
                </a:moveTo>
                <a:lnTo>
                  <a:pt x="6735433" y="5296678"/>
                </a:lnTo>
                <a:lnTo>
                  <a:pt x="7868178" y="5296678"/>
                </a:lnTo>
                <a:lnTo>
                  <a:pt x="7868178" y="3690256"/>
                </a:lnTo>
                <a:close/>
                <a:moveTo>
                  <a:pt x="5430728" y="3690256"/>
                </a:moveTo>
                <a:lnTo>
                  <a:pt x="5430728" y="5296678"/>
                </a:lnTo>
                <a:lnTo>
                  <a:pt x="6563473" y="5296678"/>
                </a:lnTo>
                <a:lnTo>
                  <a:pt x="6563473" y="3690256"/>
                </a:lnTo>
                <a:close/>
                <a:moveTo>
                  <a:pt x="4126024" y="3690256"/>
                </a:moveTo>
                <a:lnTo>
                  <a:pt x="4126024" y="5296678"/>
                </a:lnTo>
                <a:lnTo>
                  <a:pt x="5258768" y="5296678"/>
                </a:lnTo>
                <a:lnTo>
                  <a:pt x="5258768" y="3690256"/>
                </a:lnTo>
                <a:close/>
                <a:moveTo>
                  <a:pt x="2821319" y="3690256"/>
                </a:moveTo>
                <a:lnTo>
                  <a:pt x="2821319" y="5296678"/>
                </a:lnTo>
                <a:lnTo>
                  <a:pt x="3954065" y="5296678"/>
                </a:lnTo>
                <a:lnTo>
                  <a:pt x="3954065" y="3690256"/>
                </a:lnTo>
                <a:close/>
                <a:moveTo>
                  <a:pt x="1516614" y="3690256"/>
                </a:moveTo>
                <a:lnTo>
                  <a:pt x="1516614" y="5296678"/>
                </a:lnTo>
                <a:lnTo>
                  <a:pt x="2649359" y="5296678"/>
                </a:lnTo>
                <a:lnTo>
                  <a:pt x="2649359" y="3690256"/>
                </a:lnTo>
                <a:close/>
                <a:moveTo>
                  <a:pt x="211909" y="3690256"/>
                </a:moveTo>
                <a:lnTo>
                  <a:pt x="211909" y="5296678"/>
                </a:lnTo>
                <a:lnTo>
                  <a:pt x="1344654" y="5296678"/>
                </a:lnTo>
                <a:lnTo>
                  <a:pt x="1344654" y="3690256"/>
                </a:lnTo>
                <a:close/>
                <a:moveTo>
                  <a:pt x="211910" y="1932992"/>
                </a:moveTo>
                <a:lnTo>
                  <a:pt x="211910" y="3539412"/>
                </a:lnTo>
                <a:lnTo>
                  <a:pt x="1344655" y="3539412"/>
                </a:lnTo>
                <a:lnTo>
                  <a:pt x="1344655" y="1932992"/>
                </a:lnTo>
                <a:close/>
                <a:moveTo>
                  <a:pt x="2821320" y="1932991"/>
                </a:moveTo>
                <a:lnTo>
                  <a:pt x="2821320" y="3539412"/>
                </a:lnTo>
                <a:lnTo>
                  <a:pt x="3954066" y="3539412"/>
                </a:lnTo>
                <a:lnTo>
                  <a:pt x="3954066" y="1932991"/>
                </a:lnTo>
                <a:close/>
                <a:moveTo>
                  <a:pt x="1516615" y="1932991"/>
                </a:moveTo>
                <a:lnTo>
                  <a:pt x="1516615" y="3539412"/>
                </a:lnTo>
                <a:lnTo>
                  <a:pt x="2649360" y="3539412"/>
                </a:lnTo>
                <a:lnTo>
                  <a:pt x="2649360" y="1932991"/>
                </a:lnTo>
                <a:close/>
                <a:moveTo>
                  <a:pt x="6735433" y="1932991"/>
                </a:moveTo>
                <a:lnTo>
                  <a:pt x="6735433" y="3539412"/>
                </a:lnTo>
                <a:lnTo>
                  <a:pt x="7868178" y="3539412"/>
                </a:lnTo>
                <a:lnTo>
                  <a:pt x="7868178" y="1932991"/>
                </a:lnTo>
                <a:close/>
                <a:moveTo>
                  <a:pt x="5430728" y="1932991"/>
                </a:moveTo>
                <a:lnTo>
                  <a:pt x="5430728" y="3539412"/>
                </a:lnTo>
                <a:lnTo>
                  <a:pt x="6563473" y="3539412"/>
                </a:lnTo>
                <a:lnTo>
                  <a:pt x="6563473" y="1932991"/>
                </a:lnTo>
                <a:close/>
                <a:moveTo>
                  <a:pt x="4126026" y="1932991"/>
                </a:moveTo>
                <a:lnTo>
                  <a:pt x="4126026" y="3539412"/>
                </a:lnTo>
                <a:lnTo>
                  <a:pt x="5258768" y="3539412"/>
                </a:lnTo>
                <a:lnTo>
                  <a:pt x="5258768" y="1932991"/>
                </a:lnTo>
                <a:close/>
                <a:moveTo>
                  <a:pt x="9306474" y="1932991"/>
                </a:moveTo>
                <a:lnTo>
                  <a:pt x="9306474" y="3539412"/>
                </a:lnTo>
                <a:lnTo>
                  <a:pt x="10439219" y="3539412"/>
                </a:lnTo>
                <a:lnTo>
                  <a:pt x="10439219" y="1932991"/>
                </a:lnTo>
                <a:close/>
                <a:moveTo>
                  <a:pt x="8001767" y="1932991"/>
                </a:moveTo>
                <a:lnTo>
                  <a:pt x="8001767" y="3539412"/>
                </a:lnTo>
                <a:lnTo>
                  <a:pt x="9134512" y="3539412"/>
                </a:lnTo>
                <a:lnTo>
                  <a:pt x="9134512" y="1932991"/>
                </a:lnTo>
                <a:close/>
                <a:moveTo>
                  <a:pt x="211912" y="175726"/>
                </a:moveTo>
                <a:lnTo>
                  <a:pt x="211912" y="1782148"/>
                </a:lnTo>
                <a:lnTo>
                  <a:pt x="1344656" y="1782148"/>
                </a:lnTo>
                <a:lnTo>
                  <a:pt x="1344656" y="175726"/>
                </a:lnTo>
                <a:close/>
                <a:moveTo>
                  <a:pt x="1516616" y="175726"/>
                </a:moveTo>
                <a:lnTo>
                  <a:pt x="1516616" y="1782148"/>
                </a:lnTo>
                <a:lnTo>
                  <a:pt x="2649361" y="1782148"/>
                </a:lnTo>
                <a:lnTo>
                  <a:pt x="2649361" y="175726"/>
                </a:lnTo>
                <a:close/>
                <a:moveTo>
                  <a:pt x="2821322" y="175726"/>
                </a:moveTo>
                <a:lnTo>
                  <a:pt x="2821322" y="1782148"/>
                </a:lnTo>
                <a:lnTo>
                  <a:pt x="3954068" y="1782148"/>
                </a:lnTo>
                <a:lnTo>
                  <a:pt x="3954068" y="175726"/>
                </a:lnTo>
                <a:close/>
                <a:moveTo>
                  <a:pt x="4126028" y="175726"/>
                </a:moveTo>
                <a:lnTo>
                  <a:pt x="4126028" y="1782148"/>
                </a:lnTo>
                <a:lnTo>
                  <a:pt x="5258768" y="1782148"/>
                </a:lnTo>
                <a:lnTo>
                  <a:pt x="5258768" y="175726"/>
                </a:lnTo>
                <a:close/>
                <a:moveTo>
                  <a:pt x="5430728" y="175726"/>
                </a:moveTo>
                <a:lnTo>
                  <a:pt x="5430728" y="1782148"/>
                </a:lnTo>
                <a:lnTo>
                  <a:pt x="6563473" y="1782148"/>
                </a:lnTo>
                <a:lnTo>
                  <a:pt x="6563473" y="175726"/>
                </a:lnTo>
                <a:close/>
                <a:moveTo>
                  <a:pt x="6735433" y="175726"/>
                </a:moveTo>
                <a:lnTo>
                  <a:pt x="6735433" y="1782148"/>
                </a:lnTo>
                <a:lnTo>
                  <a:pt x="7868178" y="1782148"/>
                </a:lnTo>
                <a:lnTo>
                  <a:pt x="7868178" y="175726"/>
                </a:lnTo>
                <a:close/>
                <a:moveTo>
                  <a:pt x="8001767" y="175725"/>
                </a:moveTo>
                <a:lnTo>
                  <a:pt x="8001767" y="1782147"/>
                </a:lnTo>
                <a:lnTo>
                  <a:pt x="9134512" y="1782147"/>
                </a:lnTo>
                <a:lnTo>
                  <a:pt x="9134512" y="175725"/>
                </a:lnTo>
                <a:close/>
                <a:moveTo>
                  <a:pt x="9306474" y="175725"/>
                </a:moveTo>
                <a:lnTo>
                  <a:pt x="9306474" y="1782147"/>
                </a:lnTo>
                <a:lnTo>
                  <a:pt x="10439219" y="1782147"/>
                </a:lnTo>
                <a:lnTo>
                  <a:pt x="10439219" y="175725"/>
                </a:lnTo>
                <a:close/>
                <a:moveTo>
                  <a:pt x="168149" y="0"/>
                </a:moveTo>
                <a:lnTo>
                  <a:pt x="10451288" y="0"/>
                </a:lnTo>
                <a:cubicBezTo>
                  <a:pt x="10544154" y="0"/>
                  <a:pt x="10619437" y="75283"/>
                  <a:pt x="10619437" y="168149"/>
                </a:cubicBezTo>
                <a:lnTo>
                  <a:pt x="10619437" y="5364902"/>
                </a:lnTo>
                <a:cubicBezTo>
                  <a:pt x="10619437" y="5457768"/>
                  <a:pt x="10544154" y="5533051"/>
                  <a:pt x="10451288" y="5533051"/>
                </a:cubicBezTo>
                <a:lnTo>
                  <a:pt x="168149" y="5533051"/>
                </a:lnTo>
                <a:cubicBezTo>
                  <a:pt x="75283" y="5533051"/>
                  <a:pt x="0" y="5457768"/>
                  <a:pt x="0" y="5364902"/>
                </a:cubicBezTo>
                <a:lnTo>
                  <a:pt x="0" y="168149"/>
                </a:lnTo>
                <a:cubicBezTo>
                  <a:pt x="0" y="75283"/>
                  <a:pt x="75283" y="0"/>
                  <a:pt x="168149" y="0"/>
                </a:cubicBezTo>
                <a:close/>
              </a:path>
            </a:pathLst>
          </a:custGeom>
          <a:solidFill>
            <a:srgbClr val="FF0000"/>
          </a:solidFill>
          <a:effectLst>
            <a:outerShdw blurRad="114300" dist="76200" dir="2700000" algn="tl" rotWithShape="0">
              <a:prstClr val="black">
                <a:alpha val="48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a:extLst>
              <a:ext uri="{FF2B5EF4-FFF2-40B4-BE49-F238E27FC236}">
                <a16:creationId xmlns:a16="http://schemas.microsoft.com/office/drawing/2014/main" id="{19CE584B-CB42-4680-AF11-A67A239BCCC2}"/>
              </a:ext>
            </a:extLst>
          </p:cNvPr>
          <p:cNvPicPr>
            <a:picLocks noChangeAspect="1"/>
          </p:cNvPicPr>
          <p:nvPr/>
        </p:nvPicPr>
        <p:blipFill>
          <a:blip r:embed="rId2"/>
          <a:stretch>
            <a:fillRect/>
          </a:stretch>
        </p:blipFill>
        <p:spPr>
          <a:xfrm>
            <a:off x="383584" y="300705"/>
            <a:ext cx="952860" cy="1339609"/>
          </a:xfrm>
          <a:prstGeom prst="rect">
            <a:avLst/>
          </a:prstGeom>
        </p:spPr>
      </p:pic>
      <p:pic>
        <p:nvPicPr>
          <p:cNvPr id="74" name="Picture 73">
            <a:extLst>
              <a:ext uri="{FF2B5EF4-FFF2-40B4-BE49-F238E27FC236}">
                <a16:creationId xmlns:a16="http://schemas.microsoft.com/office/drawing/2014/main" id="{39BC579F-D77F-4E2D-B738-9105FE13EF2D}"/>
              </a:ext>
            </a:extLst>
          </p:cNvPr>
          <p:cNvPicPr>
            <a:picLocks noChangeAspect="1"/>
          </p:cNvPicPr>
          <p:nvPr/>
        </p:nvPicPr>
        <p:blipFill>
          <a:blip r:embed="rId3"/>
          <a:stretch>
            <a:fillRect/>
          </a:stretch>
        </p:blipFill>
        <p:spPr>
          <a:xfrm>
            <a:off x="1594415" y="346278"/>
            <a:ext cx="1118885" cy="1222311"/>
          </a:xfrm>
          <a:prstGeom prst="rect">
            <a:avLst/>
          </a:prstGeom>
        </p:spPr>
      </p:pic>
      <p:sp>
        <p:nvSpPr>
          <p:cNvPr id="70" name="Rectangle: Rounded Corners 69">
            <a:extLst>
              <a:ext uri="{FF2B5EF4-FFF2-40B4-BE49-F238E27FC236}">
                <a16:creationId xmlns:a16="http://schemas.microsoft.com/office/drawing/2014/main" id="{89B569C8-893A-4D96-A9B3-E2E8BA3BA940}"/>
              </a:ext>
            </a:extLst>
          </p:cNvPr>
          <p:cNvSpPr/>
          <p:nvPr/>
        </p:nvSpPr>
        <p:spPr>
          <a:xfrm>
            <a:off x="10852775" y="1804269"/>
            <a:ext cx="1250304" cy="1945433"/>
          </a:xfrm>
          <a:prstGeom prst="roundRect">
            <a:avLst>
              <a:gd name="adj" fmla="val 6886"/>
            </a:avLst>
          </a:prstGeom>
          <a:noFill/>
          <a:ln w="146050">
            <a:solidFill>
              <a:srgbClr val="FF0000"/>
            </a:solidFill>
          </a:ln>
          <a:effectLst>
            <a:outerShdw blurRad="101600" dist="1016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2144D9BA-04AB-445E-9D54-BE0B504A5C66}"/>
              </a:ext>
            </a:extLst>
          </p:cNvPr>
          <p:cNvSpPr txBox="1"/>
          <p:nvPr/>
        </p:nvSpPr>
        <p:spPr>
          <a:xfrm>
            <a:off x="415713" y="1558672"/>
            <a:ext cx="888602" cy="276999"/>
          </a:xfrm>
          <a:prstGeom prst="rect">
            <a:avLst/>
          </a:prstGeom>
          <a:noFill/>
        </p:spPr>
        <p:txBody>
          <a:bodyPr wrap="square" rtlCol="0">
            <a:spAutoFit/>
          </a:bodyPr>
          <a:lstStyle/>
          <a:p>
            <a:pPr algn="ctr"/>
            <a:r>
              <a:rPr lang="en-GB" sz="1200" dirty="0"/>
              <a:t>Boris</a:t>
            </a:r>
            <a:endParaRPr lang="en-US" sz="1200" dirty="0"/>
          </a:p>
        </p:txBody>
      </p:sp>
      <p:sp>
        <p:nvSpPr>
          <p:cNvPr id="73" name="TextBox 72">
            <a:extLst>
              <a:ext uri="{FF2B5EF4-FFF2-40B4-BE49-F238E27FC236}">
                <a16:creationId xmlns:a16="http://schemas.microsoft.com/office/drawing/2014/main" id="{C4AD74C1-0853-480E-BD8A-E047D189D0DA}"/>
              </a:ext>
            </a:extLst>
          </p:cNvPr>
          <p:cNvSpPr txBox="1"/>
          <p:nvPr/>
        </p:nvSpPr>
        <p:spPr>
          <a:xfrm>
            <a:off x="1709556" y="1558672"/>
            <a:ext cx="888602" cy="276999"/>
          </a:xfrm>
          <a:prstGeom prst="rect">
            <a:avLst/>
          </a:prstGeom>
          <a:noFill/>
        </p:spPr>
        <p:txBody>
          <a:bodyPr wrap="square" rtlCol="0">
            <a:spAutoFit/>
          </a:bodyPr>
          <a:lstStyle/>
          <a:p>
            <a:pPr algn="ctr"/>
            <a:r>
              <a:rPr lang="en-GB" sz="1200" dirty="0"/>
              <a:t>Marjorie</a:t>
            </a:r>
            <a:endParaRPr lang="en-US" sz="1200" dirty="0"/>
          </a:p>
        </p:txBody>
      </p:sp>
      <p:sp>
        <p:nvSpPr>
          <p:cNvPr id="75" name="Rectangle 74">
            <a:extLst>
              <a:ext uri="{FF2B5EF4-FFF2-40B4-BE49-F238E27FC236}">
                <a16:creationId xmlns:a16="http://schemas.microsoft.com/office/drawing/2014/main" id="{1297D525-262A-4CCB-80A8-2B4798EE9A55}"/>
              </a:ext>
            </a:extLst>
          </p:cNvPr>
          <p:cNvSpPr/>
          <p:nvPr/>
        </p:nvSpPr>
        <p:spPr>
          <a:xfrm>
            <a:off x="1607399" y="179196"/>
            <a:ext cx="1118885" cy="1631210"/>
          </a:xfrm>
          <a:prstGeom prst="rect">
            <a:avLst/>
          </a:prstGeom>
          <a:solidFill>
            <a:srgbClr val="AFABAB">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6F32AEEA-1A53-412A-BDF2-9112524B7891}"/>
              </a:ext>
            </a:extLst>
          </p:cNvPr>
          <p:cNvSpPr/>
          <p:nvPr/>
        </p:nvSpPr>
        <p:spPr>
          <a:xfrm>
            <a:off x="277493" y="179196"/>
            <a:ext cx="1118885" cy="1631210"/>
          </a:xfrm>
          <a:prstGeom prst="rect">
            <a:avLst/>
          </a:prstGeom>
          <a:solidFill>
            <a:srgbClr val="AFABAB">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5E28DA32-9F64-42EC-A4BF-0CBF25C99E0F}"/>
              </a:ext>
            </a:extLst>
          </p:cNvPr>
          <p:cNvSpPr txBox="1"/>
          <p:nvPr/>
        </p:nvSpPr>
        <p:spPr>
          <a:xfrm>
            <a:off x="8240537" y="5072204"/>
            <a:ext cx="888602" cy="276999"/>
          </a:xfrm>
          <a:prstGeom prst="rect">
            <a:avLst/>
          </a:prstGeom>
          <a:noFill/>
        </p:spPr>
        <p:txBody>
          <a:bodyPr wrap="square" rtlCol="0">
            <a:spAutoFit/>
          </a:bodyPr>
          <a:lstStyle/>
          <a:p>
            <a:pPr algn="ctr"/>
            <a:r>
              <a:rPr lang="en-GB" sz="1200" dirty="0"/>
              <a:t>Sye</a:t>
            </a:r>
            <a:endParaRPr lang="en-US" sz="1200" dirty="0"/>
          </a:p>
        </p:txBody>
      </p:sp>
      <p:pic>
        <p:nvPicPr>
          <p:cNvPr id="78" name="Picture 77">
            <a:extLst>
              <a:ext uri="{FF2B5EF4-FFF2-40B4-BE49-F238E27FC236}">
                <a16:creationId xmlns:a16="http://schemas.microsoft.com/office/drawing/2014/main" id="{F7D61957-D86B-49D9-A19E-41542DD79050}"/>
              </a:ext>
            </a:extLst>
          </p:cNvPr>
          <p:cNvPicPr>
            <a:picLocks noChangeAspect="1"/>
          </p:cNvPicPr>
          <p:nvPr/>
        </p:nvPicPr>
        <p:blipFill>
          <a:blip r:embed="rId4"/>
          <a:stretch>
            <a:fillRect/>
          </a:stretch>
        </p:blipFill>
        <p:spPr>
          <a:xfrm>
            <a:off x="8093458" y="3762895"/>
            <a:ext cx="1091321" cy="1324788"/>
          </a:xfrm>
          <a:prstGeom prst="rect">
            <a:avLst/>
          </a:prstGeom>
        </p:spPr>
      </p:pic>
      <p:sp>
        <p:nvSpPr>
          <p:cNvPr id="79" name="Rectangle 78">
            <a:extLst>
              <a:ext uri="{FF2B5EF4-FFF2-40B4-BE49-F238E27FC236}">
                <a16:creationId xmlns:a16="http://schemas.microsoft.com/office/drawing/2014/main" id="{FE8919C5-326C-4A88-B228-37952EFA8082}"/>
              </a:ext>
            </a:extLst>
          </p:cNvPr>
          <p:cNvSpPr/>
          <p:nvPr/>
        </p:nvSpPr>
        <p:spPr>
          <a:xfrm>
            <a:off x="8102602" y="3726002"/>
            <a:ext cx="1118885" cy="1631210"/>
          </a:xfrm>
          <a:prstGeom prst="rect">
            <a:avLst/>
          </a:prstGeom>
          <a:solidFill>
            <a:srgbClr val="AFABAB">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F46ABCF8-440F-4AA1-BF96-646398AB2D7D}"/>
              </a:ext>
            </a:extLst>
          </p:cNvPr>
          <p:cNvSpPr txBox="1"/>
          <p:nvPr/>
        </p:nvSpPr>
        <p:spPr>
          <a:xfrm>
            <a:off x="4324673" y="1558672"/>
            <a:ext cx="888602" cy="276999"/>
          </a:xfrm>
          <a:prstGeom prst="rect">
            <a:avLst/>
          </a:prstGeom>
          <a:noFill/>
        </p:spPr>
        <p:txBody>
          <a:bodyPr wrap="square" rtlCol="0">
            <a:spAutoFit/>
          </a:bodyPr>
          <a:lstStyle/>
          <a:p>
            <a:pPr algn="ctr"/>
            <a:r>
              <a:rPr lang="en-GB" sz="1200" dirty="0"/>
              <a:t>Ben</a:t>
            </a:r>
            <a:endParaRPr lang="en-US" sz="1200" dirty="0"/>
          </a:p>
        </p:txBody>
      </p:sp>
      <p:pic>
        <p:nvPicPr>
          <p:cNvPr id="81" name="Picture 80">
            <a:extLst>
              <a:ext uri="{FF2B5EF4-FFF2-40B4-BE49-F238E27FC236}">
                <a16:creationId xmlns:a16="http://schemas.microsoft.com/office/drawing/2014/main" id="{30024A7C-876E-4140-B318-4E968B410B94}"/>
              </a:ext>
            </a:extLst>
          </p:cNvPr>
          <p:cNvPicPr>
            <a:picLocks noChangeAspect="1"/>
          </p:cNvPicPr>
          <p:nvPr/>
        </p:nvPicPr>
        <p:blipFill>
          <a:blip r:embed="rId5"/>
          <a:stretch>
            <a:fillRect/>
          </a:stretch>
        </p:blipFill>
        <p:spPr>
          <a:xfrm>
            <a:off x="4275266" y="267607"/>
            <a:ext cx="987417" cy="1366844"/>
          </a:xfrm>
          <a:prstGeom prst="rect">
            <a:avLst/>
          </a:prstGeom>
        </p:spPr>
      </p:pic>
      <p:sp>
        <p:nvSpPr>
          <p:cNvPr id="82" name="Rectangle 81">
            <a:extLst>
              <a:ext uri="{FF2B5EF4-FFF2-40B4-BE49-F238E27FC236}">
                <a16:creationId xmlns:a16="http://schemas.microsoft.com/office/drawing/2014/main" id="{3FC68F97-0696-48BA-9A4E-52A6DEA1752B}"/>
              </a:ext>
            </a:extLst>
          </p:cNvPr>
          <p:cNvSpPr/>
          <p:nvPr/>
        </p:nvSpPr>
        <p:spPr>
          <a:xfrm>
            <a:off x="4209901" y="179196"/>
            <a:ext cx="1118885" cy="1631210"/>
          </a:xfrm>
          <a:prstGeom prst="rect">
            <a:avLst/>
          </a:prstGeom>
          <a:solidFill>
            <a:srgbClr val="AFABAB">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F7CDA106-849D-48A1-81F0-6AF0FDF1FAA1}"/>
              </a:ext>
            </a:extLst>
          </p:cNvPr>
          <p:cNvSpPr txBox="1"/>
          <p:nvPr/>
        </p:nvSpPr>
        <p:spPr>
          <a:xfrm>
            <a:off x="5628979" y="1558672"/>
            <a:ext cx="888602" cy="276999"/>
          </a:xfrm>
          <a:prstGeom prst="rect">
            <a:avLst/>
          </a:prstGeom>
          <a:noFill/>
        </p:spPr>
        <p:txBody>
          <a:bodyPr wrap="square" rtlCol="0">
            <a:spAutoFit/>
          </a:bodyPr>
          <a:lstStyle/>
          <a:p>
            <a:pPr algn="ctr"/>
            <a:r>
              <a:rPr lang="en-GB" sz="1200" dirty="0"/>
              <a:t>Meg</a:t>
            </a:r>
            <a:endParaRPr lang="en-US" sz="1200" dirty="0"/>
          </a:p>
        </p:txBody>
      </p:sp>
      <p:pic>
        <p:nvPicPr>
          <p:cNvPr id="84" name="Picture 83">
            <a:extLst>
              <a:ext uri="{FF2B5EF4-FFF2-40B4-BE49-F238E27FC236}">
                <a16:creationId xmlns:a16="http://schemas.microsoft.com/office/drawing/2014/main" id="{23A064B2-4E63-4A2A-941B-3E1B560911C7}"/>
              </a:ext>
            </a:extLst>
          </p:cNvPr>
          <p:cNvPicPr>
            <a:picLocks noChangeAspect="1"/>
          </p:cNvPicPr>
          <p:nvPr/>
        </p:nvPicPr>
        <p:blipFill>
          <a:blip r:embed="rId6"/>
          <a:stretch>
            <a:fillRect/>
          </a:stretch>
        </p:blipFill>
        <p:spPr>
          <a:xfrm>
            <a:off x="5593452" y="258370"/>
            <a:ext cx="959657" cy="1350144"/>
          </a:xfrm>
          <a:prstGeom prst="rect">
            <a:avLst/>
          </a:prstGeom>
        </p:spPr>
      </p:pic>
      <p:sp>
        <p:nvSpPr>
          <p:cNvPr id="85" name="Rectangle 84">
            <a:extLst>
              <a:ext uri="{FF2B5EF4-FFF2-40B4-BE49-F238E27FC236}">
                <a16:creationId xmlns:a16="http://schemas.microsoft.com/office/drawing/2014/main" id="{65A7576D-0E2B-4C7B-92B8-551C4439B016}"/>
              </a:ext>
            </a:extLst>
          </p:cNvPr>
          <p:cNvSpPr/>
          <p:nvPr/>
        </p:nvSpPr>
        <p:spPr>
          <a:xfrm>
            <a:off x="5508156" y="179196"/>
            <a:ext cx="1118885" cy="1631210"/>
          </a:xfrm>
          <a:prstGeom prst="rect">
            <a:avLst/>
          </a:prstGeom>
          <a:solidFill>
            <a:srgbClr val="AFABAB">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 name="Picture 85">
            <a:extLst>
              <a:ext uri="{FF2B5EF4-FFF2-40B4-BE49-F238E27FC236}">
                <a16:creationId xmlns:a16="http://schemas.microsoft.com/office/drawing/2014/main" id="{D41142CE-B53D-47F8-A16B-3C63D52264AB}"/>
              </a:ext>
            </a:extLst>
          </p:cNvPr>
          <p:cNvPicPr>
            <a:picLocks noChangeAspect="1"/>
          </p:cNvPicPr>
          <p:nvPr/>
        </p:nvPicPr>
        <p:blipFill>
          <a:blip r:embed="rId7"/>
          <a:stretch>
            <a:fillRect/>
          </a:stretch>
        </p:blipFill>
        <p:spPr>
          <a:xfrm>
            <a:off x="6879356" y="233995"/>
            <a:ext cx="1009070" cy="1377902"/>
          </a:xfrm>
          <a:prstGeom prst="rect">
            <a:avLst/>
          </a:prstGeom>
        </p:spPr>
      </p:pic>
      <p:sp>
        <p:nvSpPr>
          <p:cNvPr id="87" name="TextBox 86">
            <a:extLst>
              <a:ext uri="{FF2B5EF4-FFF2-40B4-BE49-F238E27FC236}">
                <a16:creationId xmlns:a16="http://schemas.microsoft.com/office/drawing/2014/main" id="{39B3C9E7-8461-45B8-9FA3-920139EBBF68}"/>
              </a:ext>
            </a:extLst>
          </p:cNvPr>
          <p:cNvSpPr txBox="1"/>
          <p:nvPr/>
        </p:nvSpPr>
        <p:spPr>
          <a:xfrm>
            <a:off x="6939590" y="1558672"/>
            <a:ext cx="888602" cy="276999"/>
          </a:xfrm>
          <a:prstGeom prst="rect">
            <a:avLst/>
          </a:prstGeom>
          <a:noFill/>
        </p:spPr>
        <p:txBody>
          <a:bodyPr wrap="square" rtlCol="0">
            <a:spAutoFit/>
          </a:bodyPr>
          <a:lstStyle/>
          <a:p>
            <a:pPr algn="ctr"/>
            <a:r>
              <a:rPr lang="en-GB" sz="1200" dirty="0"/>
              <a:t>Alberto</a:t>
            </a:r>
            <a:endParaRPr lang="en-US" sz="1200" dirty="0"/>
          </a:p>
        </p:txBody>
      </p:sp>
      <p:sp>
        <p:nvSpPr>
          <p:cNvPr id="88" name="Rectangle 87">
            <a:extLst>
              <a:ext uri="{FF2B5EF4-FFF2-40B4-BE49-F238E27FC236}">
                <a16:creationId xmlns:a16="http://schemas.microsoft.com/office/drawing/2014/main" id="{4D656BDB-0A3F-466B-B7D0-87F7F974CE3C}"/>
              </a:ext>
            </a:extLst>
          </p:cNvPr>
          <p:cNvSpPr/>
          <p:nvPr/>
        </p:nvSpPr>
        <p:spPr>
          <a:xfrm>
            <a:off x="6805817" y="179196"/>
            <a:ext cx="1118885" cy="1631210"/>
          </a:xfrm>
          <a:prstGeom prst="rect">
            <a:avLst/>
          </a:prstGeom>
          <a:solidFill>
            <a:srgbClr val="AFABAB">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Picture 88">
            <a:extLst>
              <a:ext uri="{FF2B5EF4-FFF2-40B4-BE49-F238E27FC236}">
                <a16:creationId xmlns:a16="http://schemas.microsoft.com/office/drawing/2014/main" id="{D6D640F9-8829-4167-BFA6-3DF46E8DEA4C}"/>
              </a:ext>
            </a:extLst>
          </p:cNvPr>
          <p:cNvPicPr>
            <a:picLocks noChangeAspect="1"/>
          </p:cNvPicPr>
          <p:nvPr/>
        </p:nvPicPr>
        <p:blipFill>
          <a:blip r:embed="rId8"/>
          <a:stretch>
            <a:fillRect/>
          </a:stretch>
        </p:blipFill>
        <p:spPr>
          <a:xfrm>
            <a:off x="8157086" y="194997"/>
            <a:ext cx="1016700" cy="1409685"/>
          </a:xfrm>
          <a:prstGeom prst="rect">
            <a:avLst/>
          </a:prstGeom>
        </p:spPr>
      </p:pic>
      <p:sp>
        <p:nvSpPr>
          <p:cNvPr id="90" name="TextBox 89">
            <a:extLst>
              <a:ext uri="{FF2B5EF4-FFF2-40B4-BE49-F238E27FC236}">
                <a16:creationId xmlns:a16="http://schemas.microsoft.com/office/drawing/2014/main" id="{1D967E5F-486B-47DE-BFEF-15E5F300E34E}"/>
              </a:ext>
            </a:extLst>
          </p:cNvPr>
          <p:cNvSpPr txBox="1"/>
          <p:nvPr/>
        </p:nvSpPr>
        <p:spPr>
          <a:xfrm>
            <a:off x="8221135" y="1558672"/>
            <a:ext cx="888602" cy="276999"/>
          </a:xfrm>
          <a:prstGeom prst="rect">
            <a:avLst/>
          </a:prstGeom>
          <a:noFill/>
        </p:spPr>
        <p:txBody>
          <a:bodyPr wrap="square" rtlCol="0">
            <a:spAutoFit/>
          </a:bodyPr>
          <a:lstStyle/>
          <a:p>
            <a:pPr algn="ctr"/>
            <a:r>
              <a:rPr lang="en-GB" sz="1200" dirty="0"/>
              <a:t>Sophie</a:t>
            </a:r>
            <a:endParaRPr lang="en-US" sz="1200" dirty="0"/>
          </a:p>
        </p:txBody>
      </p:sp>
      <p:sp>
        <p:nvSpPr>
          <p:cNvPr id="91" name="Rectangle 90">
            <a:extLst>
              <a:ext uri="{FF2B5EF4-FFF2-40B4-BE49-F238E27FC236}">
                <a16:creationId xmlns:a16="http://schemas.microsoft.com/office/drawing/2014/main" id="{0FEE76D0-6B9F-4723-B849-077A25E582E8}"/>
              </a:ext>
            </a:extLst>
          </p:cNvPr>
          <p:cNvSpPr/>
          <p:nvPr/>
        </p:nvSpPr>
        <p:spPr>
          <a:xfrm>
            <a:off x="8080697" y="179196"/>
            <a:ext cx="1118885" cy="1631210"/>
          </a:xfrm>
          <a:prstGeom prst="rect">
            <a:avLst/>
          </a:prstGeom>
          <a:solidFill>
            <a:srgbClr val="AFABAB">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393DE50E-D60A-4162-A78C-FC0E0768ABC4}"/>
              </a:ext>
            </a:extLst>
          </p:cNvPr>
          <p:cNvSpPr txBox="1"/>
          <p:nvPr/>
        </p:nvSpPr>
        <p:spPr>
          <a:xfrm>
            <a:off x="9490684" y="1558672"/>
            <a:ext cx="888602" cy="276999"/>
          </a:xfrm>
          <a:prstGeom prst="rect">
            <a:avLst/>
          </a:prstGeom>
          <a:noFill/>
        </p:spPr>
        <p:txBody>
          <a:bodyPr wrap="square" rtlCol="0">
            <a:spAutoFit/>
          </a:bodyPr>
          <a:lstStyle/>
          <a:p>
            <a:pPr algn="ctr"/>
            <a:r>
              <a:rPr lang="en-GB" sz="1200" dirty="0"/>
              <a:t>Jayne</a:t>
            </a:r>
            <a:endParaRPr lang="en-US" sz="1200" dirty="0"/>
          </a:p>
        </p:txBody>
      </p:sp>
      <p:pic>
        <p:nvPicPr>
          <p:cNvPr id="93" name="Picture 92">
            <a:extLst>
              <a:ext uri="{FF2B5EF4-FFF2-40B4-BE49-F238E27FC236}">
                <a16:creationId xmlns:a16="http://schemas.microsoft.com/office/drawing/2014/main" id="{99AF5D91-27F1-4264-9276-30AC4F831839}"/>
              </a:ext>
            </a:extLst>
          </p:cNvPr>
          <p:cNvPicPr>
            <a:picLocks noChangeAspect="1"/>
          </p:cNvPicPr>
          <p:nvPr/>
        </p:nvPicPr>
        <p:blipFill>
          <a:blip r:embed="rId9"/>
          <a:stretch>
            <a:fillRect/>
          </a:stretch>
        </p:blipFill>
        <p:spPr>
          <a:xfrm>
            <a:off x="9444956" y="300705"/>
            <a:ext cx="980058" cy="1284862"/>
          </a:xfrm>
          <a:prstGeom prst="rect">
            <a:avLst/>
          </a:prstGeom>
        </p:spPr>
      </p:pic>
      <p:sp>
        <p:nvSpPr>
          <p:cNvPr id="94" name="TextBox 93">
            <a:extLst>
              <a:ext uri="{FF2B5EF4-FFF2-40B4-BE49-F238E27FC236}">
                <a16:creationId xmlns:a16="http://schemas.microsoft.com/office/drawing/2014/main" id="{D2E58E63-5FC2-4331-9208-D11A59EA5579}"/>
              </a:ext>
            </a:extLst>
          </p:cNvPr>
          <p:cNvSpPr txBox="1"/>
          <p:nvPr/>
        </p:nvSpPr>
        <p:spPr>
          <a:xfrm>
            <a:off x="426845" y="3314175"/>
            <a:ext cx="888602" cy="276999"/>
          </a:xfrm>
          <a:prstGeom prst="rect">
            <a:avLst/>
          </a:prstGeom>
          <a:noFill/>
        </p:spPr>
        <p:txBody>
          <a:bodyPr wrap="square" rtlCol="0">
            <a:spAutoFit/>
          </a:bodyPr>
          <a:lstStyle/>
          <a:p>
            <a:pPr algn="ctr"/>
            <a:r>
              <a:rPr lang="en-GB" sz="1200" dirty="0"/>
              <a:t>Jasper</a:t>
            </a:r>
            <a:endParaRPr lang="en-US" sz="1200" dirty="0"/>
          </a:p>
        </p:txBody>
      </p:sp>
      <p:pic>
        <p:nvPicPr>
          <p:cNvPr id="95" name="Picture 94">
            <a:extLst>
              <a:ext uri="{FF2B5EF4-FFF2-40B4-BE49-F238E27FC236}">
                <a16:creationId xmlns:a16="http://schemas.microsoft.com/office/drawing/2014/main" id="{9AA0F6E5-4E93-4DFB-9867-99CAFC99F49D}"/>
              </a:ext>
            </a:extLst>
          </p:cNvPr>
          <p:cNvPicPr>
            <a:picLocks noChangeAspect="1"/>
          </p:cNvPicPr>
          <p:nvPr/>
        </p:nvPicPr>
        <p:blipFill>
          <a:blip r:embed="rId10"/>
          <a:stretch>
            <a:fillRect/>
          </a:stretch>
        </p:blipFill>
        <p:spPr>
          <a:xfrm>
            <a:off x="352364" y="2031965"/>
            <a:ext cx="1037565" cy="1354748"/>
          </a:xfrm>
          <a:prstGeom prst="rect">
            <a:avLst/>
          </a:prstGeom>
        </p:spPr>
      </p:pic>
      <p:sp>
        <p:nvSpPr>
          <p:cNvPr id="96" name="Rectangle 95">
            <a:extLst>
              <a:ext uri="{FF2B5EF4-FFF2-40B4-BE49-F238E27FC236}">
                <a16:creationId xmlns:a16="http://schemas.microsoft.com/office/drawing/2014/main" id="{CF016CBF-892E-4C8E-A528-58AB3B06505F}"/>
              </a:ext>
            </a:extLst>
          </p:cNvPr>
          <p:cNvSpPr/>
          <p:nvPr/>
        </p:nvSpPr>
        <p:spPr>
          <a:xfrm>
            <a:off x="271044" y="1930831"/>
            <a:ext cx="1118885" cy="1631210"/>
          </a:xfrm>
          <a:prstGeom prst="rect">
            <a:avLst/>
          </a:prstGeom>
          <a:solidFill>
            <a:srgbClr val="AFABAB">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AFD92B9D-ED92-44EC-B918-96ACFBBFCEEC}"/>
              </a:ext>
            </a:extLst>
          </p:cNvPr>
          <p:cNvSpPr txBox="1"/>
          <p:nvPr/>
        </p:nvSpPr>
        <p:spPr>
          <a:xfrm>
            <a:off x="4342676" y="5072204"/>
            <a:ext cx="888602" cy="276999"/>
          </a:xfrm>
          <a:prstGeom prst="rect">
            <a:avLst/>
          </a:prstGeom>
          <a:noFill/>
        </p:spPr>
        <p:txBody>
          <a:bodyPr wrap="square" rtlCol="0">
            <a:spAutoFit/>
          </a:bodyPr>
          <a:lstStyle/>
          <a:p>
            <a:pPr algn="ctr"/>
            <a:r>
              <a:rPr lang="en-GB" sz="1200" dirty="0"/>
              <a:t>Spudina</a:t>
            </a:r>
            <a:endParaRPr lang="en-US" sz="1200" dirty="0"/>
          </a:p>
        </p:txBody>
      </p:sp>
      <p:pic>
        <p:nvPicPr>
          <p:cNvPr id="99" name="Picture 98">
            <a:extLst>
              <a:ext uri="{FF2B5EF4-FFF2-40B4-BE49-F238E27FC236}">
                <a16:creationId xmlns:a16="http://schemas.microsoft.com/office/drawing/2014/main" id="{9044CF35-0C1E-4B9A-A6A8-5EBFB02740C2}"/>
              </a:ext>
            </a:extLst>
          </p:cNvPr>
          <p:cNvPicPr>
            <a:picLocks noChangeAspect="1"/>
          </p:cNvPicPr>
          <p:nvPr/>
        </p:nvPicPr>
        <p:blipFill>
          <a:blip r:embed="rId11"/>
          <a:stretch>
            <a:fillRect/>
          </a:stretch>
        </p:blipFill>
        <p:spPr>
          <a:xfrm>
            <a:off x="4146220" y="3678433"/>
            <a:ext cx="1281514" cy="1445208"/>
          </a:xfrm>
          <a:prstGeom prst="rect">
            <a:avLst/>
          </a:prstGeom>
        </p:spPr>
      </p:pic>
      <p:sp>
        <p:nvSpPr>
          <p:cNvPr id="97" name="Rectangle 96">
            <a:extLst>
              <a:ext uri="{FF2B5EF4-FFF2-40B4-BE49-F238E27FC236}">
                <a16:creationId xmlns:a16="http://schemas.microsoft.com/office/drawing/2014/main" id="{25066829-7DEF-401F-B7A9-000BD385A9F6}"/>
              </a:ext>
            </a:extLst>
          </p:cNvPr>
          <p:cNvSpPr/>
          <p:nvPr/>
        </p:nvSpPr>
        <p:spPr>
          <a:xfrm>
            <a:off x="4231738" y="3691919"/>
            <a:ext cx="1118885" cy="1631210"/>
          </a:xfrm>
          <a:prstGeom prst="rect">
            <a:avLst/>
          </a:prstGeom>
          <a:solidFill>
            <a:srgbClr val="AFABAB">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extBox 99">
            <a:extLst>
              <a:ext uri="{FF2B5EF4-FFF2-40B4-BE49-F238E27FC236}">
                <a16:creationId xmlns:a16="http://schemas.microsoft.com/office/drawing/2014/main" id="{69BC1E8C-7C8A-4C55-9693-B6AF54724786}"/>
              </a:ext>
            </a:extLst>
          </p:cNvPr>
          <p:cNvSpPr txBox="1"/>
          <p:nvPr/>
        </p:nvSpPr>
        <p:spPr>
          <a:xfrm>
            <a:off x="3039244" y="3314175"/>
            <a:ext cx="888602" cy="276999"/>
          </a:xfrm>
          <a:prstGeom prst="rect">
            <a:avLst/>
          </a:prstGeom>
          <a:noFill/>
        </p:spPr>
        <p:txBody>
          <a:bodyPr wrap="square" rtlCol="0">
            <a:spAutoFit/>
          </a:bodyPr>
          <a:lstStyle/>
          <a:p>
            <a:pPr algn="ctr"/>
            <a:r>
              <a:rPr lang="en-GB" sz="1200" dirty="0"/>
              <a:t>Colin</a:t>
            </a:r>
            <a:endParaRPr lang="en-US" sz="1200" dirty="0"/>
          </a:p>
        </p:txBody>
      </p:sp>
      <p:pic>
        <p:nvPicPr>
          <p:cNvPr id="101" name="Picture 100">
            <a:extLst>
              <a:ext uri="{FF2B5EF4-FFF2-40B4-BE49-F238E27FC236}">
                <a16:creationId xmlns:a16="http://schemas.microsoft.com/office/drawing/2014/main" id="{F8CAFEF5-B05D-4F80-AC0D-F95ED177765A}"/>
              </a:ext>
            </a:extLst>
          </p:cNvPr>
          <p:cNvPicPr>
            <a:picLocks noChangeAspect="1"/>
          </p:cNvPicPr>
          <p:nvPr/>
        </p:nvPicPr>
        <p:blipFill>
          <a:blip r:embed="rId12"/>
          <a:stretch>
            <a:fillRect/>
          </a:stretch>
        </p:blipFill>
        <p:spPr>
          <a:xfrm>
            <a:off x="2995433" y="2105377"/>
            <a:ext cx="976225" cy="1253888"/>
          </a:xfrm>
          <a:prstGeom prst="rect">
            <a:avLst/>
          </a:prstGeom>
        </p:spPr>
      </p:pic>
      <p:sp>
        <p:nvSpPr>
          <p:cNvPr id="102" name="Rectangle 101">
            <a:extLst>
              <a:ext uri="{FF2B5EF4-FFF2-40B4-BE49-F238E27FC236}">
                <a16:creationId xmlns:a16="http://schemas.microsoft.com/office/drawing/2014/main" id="{075957E9-B11F-44C5-9C12-CDBAFDAC8488}"/>
              </a:ext>
            </a:extLst>
          </p:cNvPr>
          <p:cNvSpPr/>
          <p:nvPr/>
        </p:nvSpPr>
        <p:spPr>
          <a:xfrm>
            <a:off x="2918775" y="1925945"/>
            <a:ext cx="1118885" cy="1631210"/>
          </a:xfrm>
          <a:prstGeom prst="rect">
            <a:avLst/>
          </a:prstGeom>
          <a:solidFill>
            <a:srgbClr val="AFABAB">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a:extLst>
              <a:ext uri="{FF2B5EF4-FFF2-40B4-BE49-F238E27FC236}">
                <a16:creationId xmlns:a16="http://schemas.microsoft.com/office/drawing/2014/main" id="{5F0A5993-CE4C-4AC1-A939-17B6FD046BAC}"/>
              </a:ext>
            </a:extLst>
          </p:cNvPr>
          <p:cNvPicPr>
            <a:picLocks noChangeAspect="1"/>
          </p:cNvPicPr>
          <p:nvPr/>
        </p:nvPicPr>
        <p:blipFill>
          <a:blip r:embed="rId13"/>
          <a:stretch>
            <a:fillRect/>
          </a:stretch>
        </p:blipFill>
        <p:spPr>
          <a:xfrm>
            <a:off x="4340655" y="2057108"/>
            <a:ext cx="929557" cy="1304461"/>
          </a:xfrm>
          <a:prstGeom prst="rect">
            <a:avLst/>
          </a:prstGeom>
        </p:spPr>
      </p:pic>
      <p:sp>
        <p:nvSpPr>
          <p:cNvPr id="104" name="TextBox 103">
            <a:extLst>
              <a:ext uri="{FF2B5EF4-FFF2-40B4-BE49-F238E27FC236}">
                <a16:creationId xmlns:a16="http://schemas.microsoft.com/office/drawing/2014/main" id="{EB93AD9C-E8E9-48E7-9ECD-4C5383068AC7}"/>
              </a:ext>
            </a:extLst>
          </p:cNvPr>
          <p:cNvSpPr txBox="1"/>
          <p:nvPr/>
        </p:nvSpPr>
        <p:spPr>
          <a:xfrm>
            <a:off x="4361132" y="3314175"/>
            <a:ext cx="888602" cy="276999"/>
          </a:xfrm>
          <a:prstGeom prst="rect">
            <a:avLst/>
          </a:prstGeom>
          <a:noFill/>
        </p:spPr>
        <p:txBody>
          <a:bodyPr wrap="square" rtlCol="0">
            <a:spAutoFit/>
          </a:bodyPr>
          <a:lstStyle/>
          <a:p>
            <a:pPr algn="ctr"/>
            <a:r>
              <a:rPr lang="en-GB" sz="1200" dirty="0"/>
              <a:t>Sylvie</a:t>
            </a:r>
            <a:endParaRPr lang="en-US" sz="1200" dirty="0"/>
          </a:p>
        </p:txBody>
      </p:sp>
      <p:sp>
        <p:nvSpPr>
          <p:cNvPr id="105" name="TextBox 104">
            <a:extLst>
              <a:ext uri="{FF2B5EF4-FFF2-40B4-BE49-F238E27FC236}">
                <a16:creationId xmlns:a16="http://schemas.microsoft.com/office/drawing/2014/main" id="{BB992912-B86B-4B61-8E83-2013FF439344}"/>
              </a:ext>
            </a:extLst>
          </p:cNvPr>
          <p:cNvSpPr txBox="1"/>
          <p:nvPr/>
        </p:nvSpPr>
        <p:spPr>
          <a:xfrm>
            <a:off x="5648245" y="3314175"/>
            <a:ext cx="888602" cy="276999"/>
          </a:xfrm>
          <a:prstGeom prst="rect">
            <a:avLst/>
          </a:prstGeom>
          <a:noFill/>
        </p:spPr>
        <p:txBody>
          <a:bodyPr wrap="square" rtlCol="0">
            <a:spAutoFit/>
          </a:bodyPr>
          <a:lstStyle/>
          <a:p>
            <a:pPr algn="ctr"/>
            <a:r>
              <a:rPr lang="en-GB" sz="1200" dirty="0"/>
              <a:t>Clara</a:t>
            </a:r>
            <a:endParaRPr lang="en-US" sz="1200" dirty="0"/>
          </a:p>
        </p:txBody>
      </p:sp>
      <p:pic>
        <p:nvPicPr>
          <p:cNvPr id="106" name="Picture 105">
            <a:extLst>
              <a:ext uri="{FF2B5EF4-FFF2-40B4-BE49-F238E27FC236}">
                <a16:creationId xmlns:a16="http://schemas.microsoft.com/office/drawing/2014/main" id="{76D0A6B9-640A-4A81-A2C6-FC9BCB0C4016}"/>
              </a:ext>
            </a:extLst>
          </p:cNvPr>
          <p:cNvPicPr>
            <a:picLocks noChangeAspect="1"/>
          </p:cNvPicPr>
          <p:nvPr/>
        </p:nvPicPr>
        <p:blipFill>
          <a:blip r:embed="rId14"/>
          <a:stretch>
            <a:fillRect/>
          </a:stretch>
        </p:blipFill>
        <p:spPr>
          <a:xfrm>
            <a:off x="5501500" y="2049115"/>
            <a:ext cx="1182093" cy="1270632"/>
          </a:xfrm>
          <a:prstGeom prst="rect">
            <a:avLst/>
          </a:prstGeom>
        </p:spPr>
      </p:pic>
      <p:sp>
        <p:nvSpPr>
          <p:cNvPr id="107" name="TextBox 106">
            <a:extLst>
              <a:ext uri="{FF2B5EF4-FFF2-40B4-BE49-F238E27FC236}">
                <a16:creationId xmlns:a16="http://schemas.microsoft.com/office/drawing/2014/main" id="{EDB9A231-B31D-41FD-B521-4645F0F80824}"/>
              </a:ext>
            </a:extLst>
          </p:cNvPr>
          <p:cNvSpPr txBox="1"/>
          <p:nvPr/>
        </p:nvSpPr>
        <p:spPr>
          <a:xfrm>
            <a:off x="6942359" y="3314175"/>
            <a:ext cx="888602" cy="276999"/>
          </a:xfrm>
          <a:prstGeom prst="rect">
            <a:avLst/>
          </a:prstGeom>
          <a:noFill/>
        </p:spPr>
        <p:txBody>
          <a:bodyPr wrap="square" rtlCol="0">
            <a:spAutoFit/>
          </a:bodyPr>
          <a:lstStyle/>
          <a:p>
            <a:pPr algn="ctr"/>
            <a:r>
              <a:rPr lang="en-GB" sz="1200" dirty="0"/>
              <a:t>Mac</a:t>
            </a:r>
            <a:endParaRPr lang="en-US" sz="1200" dirty="0"/>
          </a:p>
        </p:txBody>
      </p:sp>
      <p:pic>
        <p:nvPicPr>
          <p:cNvPr id="108" name="Picture 107">
            <a:extLst>
              <a:ext uri="{FF2B5EF4-FFF2-40B4-BE49-F238E27FC236}">
                <a16:creationId xmlns:a16="http://schemas.microsoft.com/office/drawing/2014/main" id="{28DBBA0A-E3B1-4FAD-9961-1DC7652B2D61}"/>
              </a:ext>
            </a:extLst>
          </p:cNvPr>
          <p:cNvPicPr>
            <a:picLocks noChangeAspect="1"/>
          </p:cNvPicPr>
          <p:nvPr/>
        </p:nvPicPr>
        <p:blipFill>
          <a:blip r:embed="rId15"/>
          <a:stretch>
            <a:fillRect/>
          </a:stretch>
        </p:blipFill>
        <p:spPr>
          <a:xfrm>
            <a:off x="6884894" y="1988469"/>
            <a:ext cx="1003532" cy="1342962"/>
          </a:xfrm>
          <a:prstGeom prst="rect">
            <a:avLst/>
          </a:prstGeom>
        </p:spPr>
      </p:pic>
      <p:sp>
        <p:nvSpPr>
          <p:cNvPr id="109" name="Rectangle 108">
            <a:extLst>
              <a:ext uri="{FF2B5EF4-FFF2-40B4-BE49-F238E27FC236}">
                <a16:creationId xmlns:a16="http://schemas.microsoft.com/office/drawing/2014/main" id="{00071489-2759-4204-B76E-D19CF88FB8E8}"/>
              </a:ext>
            </a:extLst>
          </p:cNvPr>
          <p:cNvSpPr/>
          <p:nvPr/>
        </p:nvSpPr>
        <p:spPr>
          <a:xfrm>
            <a:off x="4181305" y="1963404"/>
            <a:ext cx="1181874" cy="1594644"/>
          </a:xfrm>
          <a:prstGeom prst="rect">
            <a:avLst/>
          </a:prstGeom>
          <a:solidFill>
            <a:srgbClr val="AFABAB">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1E6916AA-F8B7-4A78-A761-75C7686C8DFF}"/>
              </a:ext>
            </a:extLst>
          </p:cNvPr>
          <p:cNvSpPr/>
          <p:nvPr/>
        </p:nvSpPr>
        <p:spPr>
          <a:xfrm>
            <a:off x="5529391" y="1935383"/>
            <a:ext cx="1118885" cy="1631210"/>
          </a:xfrm>
          <a:prstGeom prst="rect">
            <a:avLst/>
          </a:prstGeom>
          <a:solidFill>
            <a:srgbClr val="AFABAB">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38089146-9C28-4E53-B25E-103A71CA85FA}"/>
              </a:ext>
            </a:extLst>
          </p:cNvPr>
          <p:cNvSpPr/>
          <p:nvPr/>
        </p:nvSpPr>
        <p:spPr>
          <a:xfrm>
            <a:off x="6828537" y="1935383"/>
            <a:ext cx="1118885" cy="1631210"/>
          </a:xfrm>
          <a:prstGeom prst="rect">
            <a:avLst/>
          </a:prstGeom>
          <a:solidFill>
            <a:srgbClr val="AFABAB">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3DEA6102-1824-4F2B-BB90-24888C9894E3}"/>
              </a:ext>
            </a:extLst>
          </p:cNvPr>
          <p:cNvSpPr txBox="1"/>
          <p:nvPr/>
        </p:nvSpPr>
        <p:spPr>
          <a:xfrm>
            <a:off x="8236755" y="3314175"/>
            <a:ext cx="888602" cy="276999"/>
          </a:xfrm>
          <a:prstGeom prst="rect">
            <a:avLst/>
          </a:prstGeom>
          <a:noFill/>
        </p:spPr>
        <p:txBody>
          <a:bodyPr wrap="square" rtlCol="0">
            <a:spAutoFit/>
          </a:bodyPr>
          <a:lstStyle/>
          <a:p>
            <a:pPr algn="ctr"/>
            <a:r>
              <a:rPr lang="en-GB" sz="1200" dirty="0"/>
              <a:t>Roger</a:t>
            </a:r>
            <a:endParaRPr lang="en-US" sz="1200" dirty="0"/>
          </a:p>
        </p:txBody>
      </p:sp>
      <p:pic>
        <p:nvPicPr>
          <p:cNvPr id="113" name="Picture 112">
            <a:extLst>
              <a:ext uri="{FF2B5EF4-FFF2-40B4-BE49-F238E27FC236}">
                <a16:creationId xmlns:a16="http://schemas.microsoft.com/office/drawing/2014/main" id="{DA5B460A-2B49-40D9-93BF-3802DB7C272F}"/>
              </a:ext>
            </a:extLst>
          </p:cNvPr>
          <p:cNvPicPr>
            <a:picLocks noChangeAspect="1"/>
          </p:cNvPicPr>
          <p:nvPr/>
        </p:nvPicPr>
        <p:blipFill>
          <a:blip r:embed="rId16"/>
          <a:stretch>
            <a:fillRect/>
          </a:stretch>
        </p:blipFill>
        <p:spPr>
          <a:xfrm>
            <a:off x="8174355" y="2057789"/>
            <a:ext cx="1013402" cy="1281498"/>
          </a:xfrm>
          <a:prstGeom prst="rect">
            <a:avLst/>
          </a:prstGeom>
        </p:spPr>
      </p:pic>
      <p:sp>
        <p:nvSpPr>
          <p:cNvPr id="114" name="Rectangle 113">
            <a:extLst>
              <a:ext uri="{FF2B5EF4-FFF2-40B4-BE49-F238E27FC236}">
                <a16:creationId xmlns:a16="http://schemas.microsoft.com/office/drawing/2014/main" id="{B58A14C4-89AE-45CD-9587-EDC9ADEAF02E}"/>
              </a:ext>
            </a:extLst>
          </p:cNvPr>
          <p:cNvSpPr/>
          <p:nvPr/>
        </p:nvSpPr>
        <p:spPr>
          <a:xfrm>
            <a:off x="8081125" y="1922943"/>
            <a:ext cx="1118885" cy="1631210"/>
          </a:xfrm>
          <a:prstGeom prst="rect">
            <a:avLst/>
          </a:prstGeom>
          <a:solidFill>
            <a:srgbClr val="AFABAB">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BCC56D8C-5365-44FB-A8E5-B652A17C4B52}"/>
              </a:ext>
            </a:extLst>
          </p:cNvPr>
          <p:cNvSpPr txBox="1"/>
          <p:nvPr/>
        </p:nvSpPr>
        <p:spPr>
          <a:xfrm>
            <a:off x="9532143" y="3314175"/>
            <a:ext cx="888602" cy="276999"/>
          </a:xfrm>
          <a:prstGeom prst="rect">
            <a:avLst/>
          </a:prstGeom>
          <a:noFill/>
        </p:spPr>
        <p:txBody>
          <a:bodyPr wrap="square" rtlCol="0">
            <a:spAutoFit/>
          </a:bodyPr>
          <a:lstStyle/>
          <a:p>
            <a:pPr algn="ctr"/>
            <a:r>
              <a:rPr lang="en-GB" sz="1200" dirty="0"/>
              <a:t>Daphne</a:t>
            </a:r>
            <a:endParaRPr lang="en-US" sz="1200" dirty="0"/>
          </a:p>
        </p:txBody>
      </p:sp>
      <p:pic>
        <p:nvPicPr>
          <p:cNvPr id="116" name="Picture 115">
            <a:extLst>
              <a:ext uri="{FF2B5EF4-FFF2-40B4-BE49-F238E27FC236}">
                <a16:creationId xmlns:a16="http://schemas.microsoft.com/office/drawing/2014/main" id="{8B02F827-DFCD-4919-8017-E483FBAFF391}"/>
              </a:ext>
            </a:extLst>
          </p:cNvPr>
          <p:cNvPicPr>
            <a:picLocks noChangeAspect="1"/>
          </p:cNvPicPr>
          <p:nvPr/>
        </p:nvPicPr>
        <p:blipFill>
          <a:blip r:embed="rId17"/>
          <a:stretch>
            <a:fillRect/>
          </a:stretch>
        </p:blipFill>
        <p:spPr>
          <a:xfrm>
            <a:off x="9464347" y="2057108"/>
            <a:ext cx="1024194" cy="1289341"/>
          </a:xfrm>
          <a:prstGeom prst="rect">
            <a:avLst/>
          </a:prstGeom>
        </p:spPr>
      </p:pic>
      <p:sp>
        <p:nvSpPr>
          <p:cNvPr id="117" name="Rectangle 116">
            <a:extLst>
              <a:ext uri="{FF2B5EF4-FFF2-40B4-BE49-F238E27FC236}">
                <a16:creationId xmlns:a16="http://schemas.microsoft.com/office/drawing/2014/main" id="{64FFDE2D-68E2-4D72-8ACB-72473CA12D18}"/>
              </a:ext>
            </a:extLst>
          </p:cNvPr>
          <p:cNvSpPr/>
          <p:nvPr/>
        </p:nvSpPr>
        <p:spPr>
          <a:xfrm>
            <a:off x="9423406" y="1925076"/>
            <a:ext cx="1118885" cy="1631210"/>
          </a:xfrm>
          <a:prstGeom prst="rect">
            <a:avLst/>
          </a:prstGeom>
          <a:solidFill>
            <a:srgbClr val="AFABAB">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52BB6590-5E88-4D9A-9CF6-71C1772F3551}"/>
              </a:ext>
            </a:extLst>
          </p:cNvPr>
          <p:cNvSpPr txBox="1"/>
          <p:nvPr/>
        </p:nvSpPr>
        <p:spPr>
          <a:xfrm>
            <a:off x="415713" y="5072204"/>
            <a:ext cx="888602" cy="276999"/>
          </a:xfrm>
          <a:prstGeom prst="rect">
            <a:avLst/>
          </a:prstGeom>
          <a:noFill/>
        </p:spPr>
        <p:txBody>
          <a:bodyPr wrap="square" rtlCol="0">
            <a:spAutoFit/>
          </a:bodyPr>
          <a:lstStyle/>
          <a:p>
            <a:pPr algn="ctr"/>
            <a:r>
              <a:rPr lang="en-GB" sz="1200" dirty="0"/>
              <a:t>Jenny</a:t>
            </a:r>
            <a:endParaRPr lang="en-US" sz="1200" dirty="0"/>
          </a:p>
        </p:txBody>
      </p:sp>
      <p:pic>
        <p:nvPicPr>
          <p:cNvPr id="119" name="Picture 118">
            <a:extLst>
              <a:ext uri="{FF2B5EF4-FFF2-40B4-BE49-F238E27FC236}">
                <a16:creationId xmlns:a16="http://schemas.microsoft.com/office/drawing/2014/main" id="{312B53DE-78FD-4D2C-B60A-25378E17F6EB}"/>
              </a:ext>
            </a:extLst>
          </p:cNvPr>
          <p:cNvPicPr>
            <a:picLocks noChangeAspect="1"/>
          </p:cNvPicPr>
          <p:nvPr/>
        </p:nvPicPr>
        <p:blipFill>
          <a:blip r:embed="rId18"/>
          <a:stretch>
            <a:fillRect/>
          </a:stretch>
        </p:blipFill>
        <p:spPr>
          <a:xfrm>
            <a:off x="354348" y="3764902"/>
            <a:ext cx="1011332" cy="1355772"/>
          </a:xfrm>
          <a:prstGeom prst="rect">
            <a:avLst/>
          </a:prstGeom>
        </p:spPr>
      </p:pic>
      <p:sp>
        <p:nvSpPr>
          <p:cNvPr id="120" name="Rectangle 119">
            <a:extLst>
              <a:ext uri="{FF2B5EF4-FFF2-40B4-BE49-F238E27FC236}">
                <a16:creationId xmlns:a16="http://schemas.microsoft.com/office/drawing/2014/main" id="{9946D20A-BA72-4C80-BBF7-573E2858D10F}"/>
              </a:ext>
            </a:extLst>
          </p:cNvPr>
          <p:cNvSpPr/>
          <p:nvPr/>
        </p:nvSpPr>
        <p:spPr>
          <a:xfrm>
            <a:off x="277493" y="3690974"/>
            <a:ext cx="1118885" cy="1631210"/>
          </a:xfrm>
          <a:prstGeom prst="rect">
            <a:avLst/>
          </a:prstGeom>
          <a:solidFill>
            <a:srgbClr val="AFABAB">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1" name="Picture 120">
            <a:extLst>
              <a:ext uri="{FF2B5EF4-FFF2-40B4-BE49-F238E27FC236}">
                <a16:creationId xmlns:a16="http://schemas.microsoft.com/office/drawing/2014/main" id="{2A1B6836-79E8-48C7-8F92-D6A046AD25DA}"/>
              </a:ext>
            </a:extLst>
          </p:cNvPr>
          <p:cNvPicPr>
            <a:picLocks noChangeAspect="1"/>
          </p:cNvPicPr>
          <p:nvPr/>
        </p:nvPicPr>
        <p:blipFill>
          <a:blip r:embed="rId19"/>
          <a:stretch>
            <a:fillRect/>
          </a:stretch>
        </p:blipFill>
        <p:spPr>
          <a:xfrm>
            <a:off x="6946056" y="3785977"/>
            <a:ext cx="903494" cy="1368149"/>
          </a:xfrm>
          <a:prstGeom prst="rect">
            <a:avLst/>
          </a:prstGeom>
        </p:spPr>
      </p:pic>
      <p:sp>
        <p:nvSpPr>
          <p:cNvPr id="122" name="TextBox 121">
            <a:extLst>
              <a:ext uri="{FF2B5EF4-FFF2-40B4-BE49-F238E27FC236}">
                <a16:creationId xmlns:a16="http://schemas.microsoft.com/office/drawing/2014/main" id="{1E08A822-AD11-473E-A137-E71B49CE9794}"/>
              </a:ext>
            </a:extLst>
          </p:cNvPr>
          <p:cNvSpPr txBox="1"/>
          <p:nvPr/>
        </p:nvSpPr>
        <p:spPr>
          <a:xfrm>
            <a:off x="6953502" y="5072204"/>
            <a:ext cx="888602" cy="276999"/>
          </a:xfrm>
          <a:prstGeom prst="rect">
            <a:avLst/>
          </a:prstGeom>
          <a:noFill/>
        </p:spPr>
        <p:txBody>
          <a:bodyPr wrap="square" rtlCol="0">
            <a:spAutoFit/>
          </a:bodyPr>
          <a:lstStyle/>
          <a:p>
            <a:pPr algn="ctr"/>
            <a:r>
              <a:rPr lang="en-GB" sz="1200" dirty="0"/>
              <a:t>Ivan</a:t>
            </a:r>
            <a:endParaRPr lang="en-US" sz="1200" dirty="0"/>
          </a:p>
        </p:txBody>
      </p:sp>
      <p:sp>
        <p:nvSpPr>
          <p:cNvPr id="123" name="Rectangle 122">
            <a:extLst>
              <a:ext uri="{FF2B5EF4-FFF2-40B4-BE49-F238E27FC236}">
                <a16:creationId xmlns:a16="http://schemas.microsoft.com/office/drawing/2014/main" id="{B9EA541D-F34E-40B5-9A05-A2BE8EBCC4F7}"/>
              </a:ext>
            </a:extLst>
          </p:cNvPr>
          <p:cNvSpPr/>
          <p:nvPr/>
        </p:nvSpPr>
        <p:spPr>
          <a:xfrm>
            <a:off x="6845328" y="3709698"/>
            <a:ext cx="1118885" cy="1631210"/>
          </a:xfrm>
          <a:prstGeom prst="rect">
            <a:avLst/>
          </a:prstGeom>
          <a:solidFill>
            <a:srgbClr val="AFABAB">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4" name="Picture 123">
            <a:extLst>
              <a:ext uri="{FF2B5EF4-FFF2-40B4-BE49-F238E27FC236}">
                <a16:creationId xmlns:a16="http://schemas.microsoft.com/office/drawing/2014/main" id="{B6D12D7F-3797-4260-8A3B-41C718A9C03D}"/>
              </a:ext>
            </a:extLst>
          </p:cNvPr>
          <p:cNvPicPr>
            <a:picLocks noChangeAspect="1"/>
          </p:cNvPicPr>
          <p:nvPr/>
        </p:nvPicPr>
        <p:blipFill>
          <a:blip r:embed="rId20"/>
          <a:stretch>
            <a:fillRect/>
          </a:stretch>
        </p:blipFill>
        <p:spPr>
          <a:xfrm>
            <a:off x="9383985" y="3806587"/>
            <a:ext cx="1158306" cy="1237404"/>
          </a:xfrm>
          <a:prstGeom prst="rect">
            <a:avLst/>
          </a:prstGeom>
        </p:spPr>
      </p:pic>
      <p:sp>
        <p:nvSpPr>
          <p:cNvPr id="125" name="TextBox 124">
            <a:extLst>
              <a:ext uri="{FF2B5EF4-FFF2-40B4-BE49-F238E27FC236}">
                <a16:creationId xmlns:a16="http://schemas.microsoft.com/office/drawing/2014/main" id="{4E9F8B66-B8D5-46BB-AF8C-0A4AD4D0FCF5}"/>
              </a:ext>
            </a:extLst>
          </p:cNvPr>
          <p:cNvSpPr txBox="1"/>
          <p:nvPr/>
        </p:nvSpPr>
        <p:spPr>
          <a:xfrm>
            <a:off x="9518837" y="5072204"/>
            <a:ext cx="888602" cy="276999"/>
          </a:xfrm>
          <a:prstGeom prst="rect">
            <a:avLst/>
          </a:prstGeom>
          <a:noFill/>
        </p:spPr>
        <p:txBody>
          <a:bodyPr wrap="square" rtlCol="0">
            <a:spAutoFit/>
          </a:bodyPr>
          <a:lstStyle/>
          <a:p>
            <a:pPr algn="ctr"/>
            <a:r>
              <a:rPr lang="en-GB" sz="1200" dirty="0"/>
              <a:t>Betsy</a:t>
            </a:r>
            <a:endParaRPr lang="en-US" sz="1200" dirty="0"/>
          </a:p>
        </p:txBody>
      </p:sp>
      <p:sp>
        <p:nvSpPr>
          <p:cNvPr id="126" name="Rectangle 125">
            <a:extLst>
              <a:ext uri="{FF2B5EF4-FFF2-40B4-BE49-F238E27FC236}">
                <a16:creationId xmlns:a16="http://schemas.microsoft.com/office/drawing/2014/main" id="{1FC38387-1756-4B70-B5E9-637E4F6B25B4}"/>
              </a:ext>
            </a:extLst>
          </p:cNvPr>
          <p:cNvSpPr/>
          <p:nvPr/>
        </p:nvSpPr>
        <p:spPr>
          <a:xfrm>
            <a:off x="9413885" y="3723459"/>
            <a:ext cx="1118885" cy="1631210"/>
          </a:xfrm>
          <a:prstGeom prst="rect">
            <a:avLst/>
          </a:prstGeom>
          <a:solidFill>
            <a:srgbClr val="AFABAB">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26876F14-1BB4-4812-9736-DB5939259900}"/>
              </a:ext>
            </a:extLst>
          </p:cNvPr>
          <p:cNvSpPr txBox="1"/>
          <p:nvPr/>
        </p:nvSpPr>
        <p:spPr>
          <a:xfrm>
            <a:off x="1726932" y="3314175"/>
            <a:ext cx="888602" cy="276999"/>
          </a:xfrm>
          <a:prstGeom prst="rect">
            <a:avLst/>
          </a:prstGeom>
          <a:noFill/>
        </p:spPr>
        <p:txBody>
          <a:bodyPr wrap="square" rtlCol="0">
            <a:spAutoFit/>
          </a:bodyPr>
          <a:lstStyle/>
          <a:p>
            <a:pPr algn="ctr"/>
            <a:r>
              <a:rPr lang="en-GB" sz="1200" dirty="0"/>
              <a:t>Spud</a:t>
            </a:r>
            <a:endParaRPr lang="en-US" sz="1200" dirty="0"/>
          </a:p>
        </p:txBody>
      </p:sp>
      <p:pic>
        <p:nvPicPr>
          <p:cNvPr id="128" name="Picture 127">
            <a:extLst>
              <a:ext uri="{FF2B5EF4-FFF2-40B4-BE49-F238E27FC236}">
                <a16:creationId xmlns:a16="http://schemas.microsoft.com/office/drawing/2014/main" id="{5564C372-4804-42ED-BF60-6F9668B7BF81}"/>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604780" y="1977488"/>
            <a:ext cx="1195000" cy="1394365"/>
          </a:xfrm>
          <a:prstGeom prst="rect">
            <a:avLst/>
          </a:prstGeom>
        </p:spPr>
      </p:pic>
      <p:sp>
        <p:nvSpPr>
          <p:cNvPr id="129" name="Rectangle 128">
            <a:extLst>
              <a:ext uri="{FF2B5EF4-FFF2-40B4-BE49-F238E27FC236}">
                <a16:creationId xmlns:a16="http://schemas.microsoft.com/office/drawing/2014/main" id="{DA4802FF-3252-4CD6-80D6-DE7756476F98}"/>
              </a:ext>
            </a:extLst>
          </p:cNvPr>
          <p:cNvSpPr/>
          <p:nvPr/>
        </p:nvSpPr>
        <p:spPr>
          <a:xfrm>
            <a:off x="1591878" y="1950509"/>
            <a:ext cx="1118885" cy="1631210"/>
          </a:xfrm>
          <a:prstGeom prst="rect">
            <a:avLst/>
          </a:prstGeom>
          <a:solidFill>
            <a:srgbClr val="AFABAB">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6617FA5-E002-4EE3-958B-1CCDEDF0D1EC}"/>
              </a:ext>
            </a:extLst>
          </p:cNvPr>
          <p:cNvSpPr txBox="1"/>
          <p:nvPr/>
        </p:nvSpPr>
        <p:spPr>
          <a:xfrm>
            <a:off x="1719585" y="5072204"/>
            <a:ext cx="888602" cy="276999"/>
          </a:xfrm>
          <a:prstGeom prst="rect">
            <a:avLst/>
          </a:prstGeom>
          <a:noFill/>
        </p:spPr>
        <p:txBody>
          <a:bodyPr wrap="square" rtlCol="0">
            <a:spAutoFit/>
          </a:bodyPr>
          <a:lstStyle/>
          <a:p>
            <a:pPr algn="ctr"/>
            <a:r>
              <a:rPr lang="en-GB" sz="1200" dirty="0"/>
              <a:t>Margo</a:t>
            </a:r>
            <a:endParaRPr lang="en-US" sz="1200" dirty="0"/>
          </a:p>
        </p:txBody>
      </p:sp>
      <p:pic>
        <p:nvPicPr>
          <p:cNvPr id="131" name="Picture 130">
            <a:extLst>
              <a:ext uri="{FF2B5EF4-FFF2-40B4-BE49-F238E27FC236}">
                <a16:creationId xmlns:a16="http://schemas.microsoft.com/office/drawing/2014/main" id="{6A4B0D6A-EC02-48C1-BF5E-630D6C517FBD}"/>
              </a:ext>
            </a:extLst>
          </p:cNvPr>
          <p:cNvPicPr>
            <a:picLocks noChangeAspect="1"/>
          </p:cNvPicPr>
          <p:nvPr/>
        </p:nvPicPr>
        <p:blipFill>
          <a:blip r:embed="rId22"/>
          <a:stretch>
            <a:fillRect/>
          </a:stretch>
        </p:blipFill>
        <p:spPr>
          <a:xfrm>
            <a:off x="1692194" y="3791797"/>
            <a:ext cx="943385" cy="1304020"/>
          </a:xfrm>
          <a:prstGeom prst="rect">
            <a:avLst/>
          </a:prstGeom>
        </p:spPr>
      </p:pic>
      <p:sp>
        <p:nvSpPr>
          <p:cNvPr id="132" name="Rectangle 131">
            <a:extLst>
              <a:ext uri="{FF2B5EF4-FFF2-40B4-BE49-F238E27FC236}">
                <a16:creationId xmlns:a16="http://schemas.microsoft.com/office/drawing/2014/main" id="{806807A4-955F-458D-BC8C-61EF7634A5E2}"/>
              </a:ext>
            </a:extLst>
          </p:cNvPr>
          <p:cNvSpPr/>
          <p:nvPr/>
        </p:nvSpPr>
        <p:spPr>
          <a:xfrm>
            <a:off x="1589382" y="3690974"/>
            <a:ext cx="1118885" cy="1631210"/>
          </a:xfrm>
          <a:prstGeom prst="rect">
            <a:avLst/>
          </a:prstGeom>
          <a:solidFill>
            <a:srgbClr val="AFABAB">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27085E93-CE04-4433-92D3-89330A6AD2AA}"/>
              </a:ext>
            </a:extLst>
          </p:cNvPr>
          <p:cNvSpPr txBox="1"/>
          <p:nvPr/>
        </p:nvSpPr>
        <p:spPr>
          <a:xfrm>
            <a:off x="3017756" y="1558672"/>
            <a:ext cx="888602" cy="276999"/>
          </a:xfrm>
          <a:prstGeom prst="rect">
            <a:avLst/>
          </a:prstGeom>
          <a:noFill/>
        </p:spPr>
        <p:txBody>
          <a:bodyPr wrap="square" rtlCol="0">
            <a:spAutoFit/>
          </a:bodyPr>
          <a:lstStyle/>
          <a:p>
            <a:pPr algn="ctr"/>
            <a:r>
              <a:rPr lang="en-GB" sz="1200" dirty="0"/>
              <a:t>Sam</a:t>
            </a:r>
            <a:endParaRPr lang="en-US" sz="1200" dirty="0"/>
          </a:p>
        </p:txBody>
      </p:sp>
      <p:pic>
        <p:nvPicPr>
          <p:cNvPr id="134" name="Picture 133">
            <a:extLst>
              <a:ext uri="{FF2B5EF4-FFF2-40B4-BE49-F238E27FC236}">
                <a16:creationId xmlns:a16="http://schemas.microsoft.com/office/drawing/2014/main" id="{86D0A7A3-6363-4503-A3E6-7995712C6E24}"/>
              </a:ext>
            </a:extLst>
          </p:cNvPr>
          <p:cNvPicPr>
            <a:picLocks noChangeAspect="1"/>
          </p:cNvPicPr>
          <p:nvPr/>
        </p:nvPicPr>
        <p:blipFill>
          <a:blip r:embed="rId23"/>
          <a:stretch>
            <a:fillRect/>
          </a:stretch>
        </p:blipFill>
        <p:spPr>
          <a:xfrm>
            <a:off x="2907656" y="300705"/>
            <a:ext cx="1019152" cy="1335278"/>
          </a:xfrm>
          <a:prstGeom prst="rect">
            <a:avLst/>
          </a:prstGeom>
        </p:spPr>
      </p:pic>
      <p:sp>
        <p:nvSpPr>
          <p:cNvPr id="136" name="TextBox 135">
            <a:extLst>
              <a:ext uri="{FF2B5EF4-FFF2-40B4-BE49-F238E27FC236}">
                <a16:creationId xmlns:a16="http://schemas.microsoft.com/office/drawing/2014/main" id="{0F1E4F25-138D-4BBF-A440-2151CB2F9C14}"/>
              </a:ext>
            </a:extLst>
          </p:cNvPr>
          <p:cNvSpPr txBox="1"/>
          <p:nvPr/>
        </p:nvSpPr>
        <p:spPr>
          <a:xfrm>
            <a:off x="3048890" y="5072204"/>
            <a:ext cx="888602" cy="276999"/>
          </a:xfrm>
          <a:prstGeom prst="rect">
            <a:avLst/>
          </a:prstGeom>
          <a:noFill/>
        </p:spPr>
        <p:txBody>
          <a:bodyPr wrap="square" rtlCol="0">
            <a:spAutoFit/>
          </a:bodyPr>
          <a:lstStyle/>
          <a:p>
            <a:pPr algn="ctr"/>
            <a:r>
              <a:rPr lang="en-GB" sz="1200" dirty="0"/>
              <a:t>Mira</a:t>
            </a:r>
            <a:endParaRPr lang="en-US" sz="1200" dirty="0"/>
          </a:p>
        </p:txBody>
      </p:sp>
      <p:pic>
        <p:nvPicPr>
          <p:cNvPr id="137" name="Picture 136">
            <a:extLst>
              <a:ext uri="{FF2B5EF4-FFF2-40B4-BE49-F238E27FC236}">
                <a16:creationId xmlns:a16="http://schemas.microsoft.com/office/drawing/2014/main" id="{5A226FF6-5D7B-4FA0-844A-408B1E0A3BF7}"/>
              </a:ext>
            </a:extLst>
          </p:cNvPr>
          <p:cNvPicPr>
            <a:picLocks noChangeAspect="1"/>
          </p:cNvPicPr>
          <p:nvPr/>
        </p:nvPicPr>
        <p:blipFill>
          <a:blip r:embed="rId24"/>
          <a:stretch>
            <a:fillRect/>
          </a:stretch>
        </p:blipFill>
        <p:spPr>
          <a:xfrm>
            <a:off x="3066512" y="3762895"/>
            <a:ext cx="853359" cy="1338803"/>
          </a:xfrm>
          <a:prstGeom prst="rect">
            <a:avLst/>
          </a:prstGeom>
        </p:spPr>
      </p:pic>
      <p:sp>
        <p:nvSpPr>
          <p:cNvPr id="138" name="Rectangle 137">
            <a:extLst>
              <a:ext uri="{FF2B5EF4-FFF2-40B4-BE49-F238E27FC236}">
                <a16:creationId xmlns:a16="http://schemas.microsoft.com/office/drawing/2014/main" id="{5DCB0AB7-AB04-4828-82FE-B1233E25F4CE}"/>
              </a:ext>
            </a:extLst>
          </p:cNvPr>
          <p:cNvSpPr/>
          <p:nvPr/>
        </p:nvSpPr>
        <p:spPr>
          <a:xfrm>
            <a:off x="2911943" y="179196"/>
            <a:ext cx="1118885" cy="1631210"/>
          </a:xfrm>
          <a:prstGeom prst="rect">
            <a:avLst/>
          </a:prstGeom>
          <a:solidFill>
            <a:srgbClr val="AFABAB">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C44A1B86-4E26-43DA-8896-9AEFFAF10AEE}"/>
              </a:ext>
            </a:extLst>
          </p:cNvPr>
          <p:cNvSpPr/>
          <p:nvPr/>
        </p:nvSpPr>
        <p:spPr>
          <a:xfrm>
            <a:off x="2901333" y="3680577"/>
            <a:ext cx="1118885" cy="1631210"/>
          </a:xfrm>
          <a:prstGeom prst="rect">
            <a:avLst/>
          </a:prstGeom>
          <a:solidFill>
            <a:srgbClr val="AFABAB">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a:extLst>
              <a:ext uri="{FF2B5EF4-FFF2-40B4-BE49-F238E27FC236}">
                <a16:creationId xmlns:a16="http://schemas.microsoft.com/office/drawing/2014/main" id="{14463DD0-EE6A-45F3-A1FD-C7A8FA098067}"/>
              </a:ext>
            </a:extLst>
          </p:cNvPr>
          <p:cNvSpPr txBox="1"/>
          <p:nvPr/>
        </p:nvSpPr>
        <p:spPr>
          <a:xfrm>
            <a:off x="5644533" y="5072204"/>
            <a:ext cx="888602" cy="276999"/>
          </a:xfrm>
          <a:prstGeom prst="rect">
            <a:avLst/>
          </a:prstGeom>
          <a:noFill/>
        </p:spPr>
        <p:txBody>
          <a:bodyPr wrap="square" rtlCol="0">
            <a:spAutoFit/>
          </a:bodyPr>
          <a:lstStyle/>
          <a:p>
            <a:pPr algn="ctr"/>
            <a:r>
              <a:rPr lang="en-GB" sz="1200" dirty="0"/>
              <a:t>Henry</a:t>
            </a:r>
            <a:endParaRPr lang="en-US" sz="1200" dirty="0"/>
          </a:p>
        </p:txBody>
      </p:sp>
      <p:pic>
        <p:nvPicPr>
          <p:cNvPr id="141" name="Picture 140">
            <a:extLst>
              <a:ext uri="{FF2B5EF4-FFF2-40B4-BE49-F238E27FC236}">
                <a16:creationId xmlns:a16="http://schemas.microsoft.com/office/drawing/2014/main" id="{CF9C6E24-D335-4CE3-BE18-F382F7F295AF}"/>
              </a:ext>
            </a:extLst>
          </p:cNvPr>
          <p:cNvPicPr>
            <a:picLocks noChangeAspect="1"/>
          </p:cNvPicPr>
          <p:nvPr/>
        </p:nvPicPr>
        <p:blipFill>
          <a:blip r:embed="rId25"/>
          <a:stretch>
            <a:fillRect/>
          </a:stretch>
        </p:blipFill>
        <p:spPr>
          <a:xfrm>
            <a:off x="5543190" y="3849909"/>
            <a:ext cx="1091288" cy="1197850"/>
          </a:xfrm>
          <a:prstGeom prst="rect">
            <a:avLst/>
          </a:prstGeom>
        </p:spPr>
      </p:pic>
      <p:sp>
        <p:nvSpPr>
          <p:cNvPr id="142" name="Rectangle 141">
            <a:extLst>
              <a:ext uri="{FF2B5EF4-FFF2-40B4-BE49-F238E27FC236}">
                <a16:creationId xmlns:a16="http://schemas.microsoft.com/office/drawing/2014/main" id="{BE6214B1-2CC1-4CA6-A0E8-97E252DAB537}"/>
              </a:ext>
            </a:extLst>
          </p:cNvPr>
          <p:cNvSpPr/>
          <p:nvPr/>
        </p:nvSpPr>
        <p:spPr>
          <a:xfrm>
            <a:off x="5506820" y="3709698"/>
            <a:ext cx="1118885" cy="1631210"/>
          </a:xfrm>
          <a:prstGeom prst="rect">
            <a:avLst/>
          </a:prstGeom>
          <a:solidFill>
            <a:srgbClr val="AFABAB">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15F151BB-3071-433C-9CA1-3C6724ACA834}"/>
              </a:ext>
            </a:extLst>
          </p:cNvPr>
          <p:cNvSpPr/>
          <p:nvPr/>
        </p:nvSpPr>
        <p:spPr>
          <a:xfrm>
            <a:off x="9358175" y="179196"/>
            <a:ext cx="1174595" cy="1631210"/>
          </a:xfrm>
          <a:prstGeom prst="rect">
            <a:avLst/>
          </a:prstGeom>
          <a:solidFill>
            <a:srgbClr val="AFABAB">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143">
            <a:extLst>
              <a:ext uri="{FF2B5EF4-FFF2-40B4-BE49-F238E27FC236}">
                <a16:creationId xmlns:a16="http://schemas.microsoft.com/office/drawing/2014/main" id="{32A71036-739E-4FAE-83DC-C6DBF246E293}"/>
              </a:ext>
            </a:extLst>
          </p:cNvPr>
          <p:cNvGrpSpPr/>
          <p:nvPr/>
        </p:nvGrpSpPr>
        <p:grpSpPr>
          <a:xfrm>
            <a:off x="10995191" y="2109347"/>
            <a:ext cx="952860" cy="1534966"/>
            <a:chOff x="383584" y="300705"/>
            <a:chExt cx="952860" cy="1534966"/>
          </a:xfrm>
        </p:grpSpPr>
        <p:pic>
          <p:nvPicPr>
            <p:cNvPr id="145" name="Picture 144">
              <a:extLst>
                <a:ext uri="{FF2B5EF4-FFF2-40B4-BE49-F238E27FC236}">
                  <a16:creationId xmlns:a16="http://schemas.microsoft.com/office/drawing/2014/main" id="{B6557017-FB78-44B8-A4A3-0076B4340AFD}"/>
                </a:ext>
              </a:extLst>
            </p:cNvPr>
            <p:cNvPicPr>
              <a:picLocks noChangeAspect="1"/>
            </p:cNvPicPr>
            <p:nvPr/>
          </p:nvPicPr>
          <p:blipFill>
            <a:blip r:embed="rId2"/>
            <a:stretch>
              <a:fillRect/>
            </a:stretch>
          </p:blipFill>
          <p:spPr>
            <a:xfrm>
              <a:off x="383584" y="300705"/>
              <a:ext cx="952860" cy="1339609"/>
            </a:xfrm>
            <a:prstGeom prst="rect">
              <a:avLst/>
            </a:prstGeom>
          </p:spPr>
        </p:pic>
        <p:sp>
          <p:nvSpPr>
            <p:cNvPr id="146" name="TextBox 145">
              <a:extLst>
                <a:ext uri="{FF2B5EF4-FFF2-40B4-BE49-F238E27FC236}">
                  <a16:creationId xmlns:a16="http://schemas.microsoft.com/office/drawing/2014/main" id="{29881A60-4AAF-448C-A832-149C0990B4E0}"/>
                </a:ext>
              </a:extLst>
            </p:cNvPr>
            <p:cNvSpPr txBox="1"/>
            <p:nvPr/>
          </p:nvSpPr>
          <p:spPr>
            <a:xfrm>
              <a:off x="415713" y="1558672"/>
              <a:ext cx="888602" cy="276999"/>
            </a:xfrm>
            <a:prstGeom prst="rect">
              <a:avLst/>
            </a:prstGeom>
            <a:noFill/>
          </p:spPr>
          <p:txBody>
            <a:bodyPr wrap="square" rtlCol="0">
              <a:spAutoFit/>
            </a:bodyPr>
            <a:lstStyle/>
            <a:p>
              <a:pPr algn="ctr"/>
              <a:r>
                <a:rPr lang="en-GB" sz="1200" dirty="0"/>
                <a:t>Boris</a:t>
              </a:r>
              <a:endParaRPr lang="en-US" sz="1200" dirty="0"/>
            </a:p>
          </p:txBody>
        </p:sp>
      </p:grpSp>
      <p:grpSp>
        <p:nvGrpSpPr>
          <p:cNvPr id="147" name="Group 146">
            <a:extLst>
              <a:ext uri="{FF2B5EF4-FFF2-40B4-BE49-F238E27FC236}">
                <a16:creationId xmlns:a16="http://schemas.microsoft.com/office/drawing/2014/main" id="{FB85314E-BC51-4944-B471-D0A9152FC1B0}"/>
              </a:ext>
            </a:extLst>
          </p:cNvPr>
          <p:cNvGrpSpPr/>
          <p:nvPr/>
        </p:nvGrpSpPr>
        <p:grpSpPr>
          <a:xfrm>
            <a:off x="10912179" y="2154920"/>
            <a:ext cx="1118885" cy="1489393"/>
            <a:chOff x="1594415" y="346278"/>
            <a:chExt cx="1118885" cy="1489393"/>
          </a:xfrm>
        </p:grpSpPr>
        <p:pic>
          <p:nvPicPr>
            <p:cNvPr id="148" name="Picture 147">
              <a:extLst>
                <a:ext uri="{FF2B5EF4-FFF2-40B4-BE49-F238E27FC236}">
                  <a16:creationId xmlns:a16="http://schemas.microsoft.com/office/drawing/2014/main" id="{12FC130E-E875-4127-9218-F86C1B549EDF}"/>
                </a:ext>
              </a:extLst>
            </p:cNvPr>
            <p:cNvPicPr>
              <a:picLocks noChangeAspect="1"/>
            </p:cNvPicPr>
            <p:nvPr/>
          </p:nvPicPr>
          <p:blipFill>
            <a:blip r:embed="rId3"/>
            <a:stretch>
              <a:fillRect/>
            </a:stretch>
          </p:blipFill>
          <p:spPr>
            <a:xfrm>
              <a:off x="1594415" y="346278"/>
              <a:ext cx="1118885" cy="1222311"/>
            </a:xfrm>
            <a:prstGeom prst="rect">
              <a:avLst/>
            </a:prstGeom>
          </p:spPr>
        </p:pic>
        <p:sp>
          <p:nvSpPr>
            <p:cNvPr id="149" name="TextBox 148">
              <a:extLst>
                <a:ext uri="{FF2B5EF4-FFF2-40B4-BE49-F238E27FC236}">
                  <a16:creationId xmlns:a16="http://schemas.microsoft.com/office/drawing/2014/main" id="{D8362C20-AB67-4D0C-B73D-44859AF59EA1}"/>
                </a:ext>
              </a:extLst>
            </p:cNvPr>
            <p:cNvSpPr txBox="1"/>
            <p:nvPr/>
          </p:nvSpPr>
          <p:spPr>
            <a:xfrm>
              <a:off x="1709556" y="1558672"/>
              <a:ext cx="888602" cy="276999"/>
            </a:xfrm>
            <a:prstGeom prst="rect">
              <a:avLst/>
            </a:prstGeom>
            <a:noFill/>
          </p:spPr>
          <p:txBody>
            <a:bodyPr wrap="square" rtlCol="0">
              <a:spAutoFit/>
            </a:bodyPr>
            <a:lstStyle/>
            <a:p>
              <a:pPr algn="ctr"/>
              <a:r>
                <a:rPr lang="en-GB" sz="1200" dirty="0"/>
                <a:t>Marjorie</a:t>
              </a:r>
              <a:endParaRPr lang="en-US" sz="1200" dirty="0"/>
            </a:p>
          </p:txBody>
        </p:sp>
      </p:grpSp>
      <p:grpSp>
        <p:nvGrpSpPr>
          <p:cNvPr id="150" name="Group 149">
            <a:extLst>
              <a:ext uri="{FF2B5EF4-FFF2-40B4-BE49-F238E27FC236}">
                <a16:creationId xmlns:a16="http://schemas.microsoft.com/office/drawing/2014/main" id="{E1667995-07EB-4D24-81CA-90DDE6D6EAB9}"/>
              </a:ext>
            </a:extLst>
          </p:cNvPr>
          <p:cNvGrpSpPr/>
          <p:nvPr/>
        </p:nvGrpSpPr>
        <p:grpSpPr>
          <a:xfrm>
            <a:off x="10925961" y="2058005"/>
            <a:ext cx="1091321" cy="1586308"/>
            <a:chOff x="8139178" y="3762895"/>
            <a:chExt cx="1091321" cy="1586308"/>
          </a:xfrm>
        </p:grpSpPr>
        <p:sp>
          <p:nvSpPr>
            <p:cNvPr id="151" name="TextBox 150">
              <a:extLst>
                <a:ext uri="{FF2B5EF4-FFF2-40B4-BE49-F238E27FC236}">
                  <a16:creationId xmlns:a16="http://schemas.microsoft.com/office/drawing/2014/main" id="{3E6449D2-A2DF-4610-8E04-D77922FDED9D}"/>
                </a:ext>
              </a:extLst>
            </p:cNvPr>
            <p:cNvSpPr txBox="1"/>
            <p:nvPr/>
          </p:nvSpPr>
          <p:spPr>
            <a:xfrm>
              <a:off x="8240537" y="5072204"/>
              <a:ext cx="888602" cy="276999"/>
            </a:xfrm>
            <a:prstGeom prst="rect">
              <a:avLst/>
            </a:prstGeom>
            <a:noFill/>
          </p:spPr>
          <p:txBody>
            <a:bodyPr wrap="square" rtlCol="0">
              <a:spAutoFit/>
            </a:bodyPr>
            <a:lstStyle/>
            <a:p>
              <a:pPr algn="ctr"/>
              <a:r>
                <a:rPr lang="en-GB" sz="1200" dirty="0"/>
                <a:t>Sye</a:t>
              </a:r>
              <a:endParaRPr lang="en-US" sz="1200" dirty="0"/>
            </a:p>
          </p:txBody>
        </p:sp>
        <p:pic>
          <p:nvPicPr>
            <p:cNvPr id="152" name="Picture 151">
              <a:extLst>
                <a:ext uri="{FF2B5EF4-FFF2-40B4-BE49-F238E27FC236}">
                  <a16:creationId xmlns:a16="http://schemas.microsoft.com/office/drawing/2014/main" id="{BAEBD5F7-0F24-4920-9C39-6A0E6657C271}"/>
                </a:ext>
              </a:extLst>
            </p:cNvPr>
            <p:cNvPicPr>
              <a:picLocks noChangeAspect="1"/>
            </p:cNvPicPr>
            <p:nvPr/>
          </p:nvPicPr>
          <p:blipFill>
            <a:blip r:embed="rId4"/>
            <a:stretch>
              <a:fillRect/>
            </a:stretch>
          </p:blipFill>
          <p:spPr>
            <a:xfrm>
              <a:off x="8139178" y="3762895"/>
              <a:ext cx="1091321" cy="1324788"/>
            </a:xfrm>
            <a:prstGeom prst="rect">
              <a:avLst/>
            </a:prstGeom>
          </p:spPr>
        </p:pic>
      </p:grpSp>
      <p:grpSp>
        <p:nvGrpSpPr>
          <p:cNvPr id="153" name="Group 152">
            <a:extLst>
              <a:ext uri="{FF2B5EF4-FFF2-40B4-BE49-F238E27FC236}">
                <a16:creationId xmlns:a16="http://schemas.microsoft.com/office/drawing/2014/main" id="{17C740C5-DDC8-409F-81FC-F6ADB328262F}"/>
              </a:ext>
            </a:extLst>
          </p:cNvPr>
          <p:cNvGrpSpPr/>
          <p:nvPr/>
        </p:nvGrpSpPr>
        <p:grpSpPr>
          <a:xfrm>
            <a:off x="10977913" y="2076249"/>
            <a:ext cx="987417" cy="1568064"/>
            <a:chOff x="4275266" y="267607"/>
            <a:chExt cx="987417" cy="1568064"/>
          </a:xfrm>
        </p:grpSpPr>
        <p:sp>
          <p:nvSpPr>
            <p:cNvPr id="154" name="TextBox 153">
              <a:extLst>
                <a:ext uri="{FF2B5EF4-FFF2-40B4-BE49-F238E27FC236}">
                  <a16:creationId xmlns:a16="http://schemas.microsoft.com/office/drawing/2014/main" id="{DA0455BE-E495-4277-B089-E4AC9C7B073C}"/>
                </a:ext>
              </a:extLst>
            </p:cNvPr>
            <p:cNvSpPr txBox="1"/>
            <p:nvPr/>
          </p:nvSpPr>
          <p:spPr>
            <a:xfrm>
              <a:off x="4324673" y="1558672"/>
              <a:ext cx="888602" cy="276999"/>
            </a:xfrm>
            <a:prstGeom prst="rect">
              <a:avLst/>
            </a:prstGeom>
            <a:noFill/>
          </p:spPr>
          <p:txBody>
            <a:bodyPr wrap="square" rtlCol="0">
              <a:spAutoFit/>
            </a:bodyPr>
            <a:lstStyle/>
            <a:p>
              <a:pPr algn="ctr"/>
              <a:r>
                <a:rPr lang="en-GB" sz="1200" dirty="0"/>
                <a:t>Ben</a:t>
              </a:r>
              <a:endParaRPr lang="en-US" sz="1200" dirty="0"/>
            </a:p>
          </p:txBody>
        </p:sp>
        <p:pic>
          <p:nvPicPr>
            <p:cNvPr id="155" name="Picture 154">
              <a:extLst>
                <a:ext uri="{FF2B5EF4-FFF2-40B4-BE49-F238E27FC236}">
                  <a16:creationId xmlns:a16="http://schemas.microsoft.com/office/drawing/2014/main" id="{6DCCC364-07C6-496E-8E54-D006B3F1AEB1}"/>
                </a:ext>
              </a:extLst>
            </p:cNvPr>
            <p:cNvPicPr>
              <a:picLocks noChangeAspect="1"/>
            </p:cNvPicPr>
            <p:nvPr/>
          </p:nvPicPr>
          <p:blipFill>
            <a:blip r:embed="rId5"/>
            <a:stretch>
              <a:fillRect/>
            </a:stretch>
          </p:blipFill>
          <p:spPr>
            <a:xfrm>
              <a:off x="4275266" y="267607"/>
              <a:ext cx="987417" cy="1366844"/>
            </a:xfrm>
            <a:prstGeom prst="rect">
              <a:avLst/>
            </a:prstGeom>
          </p:spPr>
        </p:pic>
      </p:grpSp>
      <p:grpSp>
        <p:nvGrpSpPr>
          <p:cNvPr id="156" name="Group 155">
            <a:extLst>
              <a:ext uri="{FF2B5EF4-FFF2-40B4-BE49-F238E27FC236}">
                <a16:creationId xmlns:a16="http://schemas.microsoft.com/office/drawing/2014/main" id="{070AF0C8-A6DF-4AF7-9134-985DD75227B7}"/>
              </a:ext>
            </a:extLst>
          </p:cNvPr>
          <p:cNvGrpSpPr/>
          <p:nvPr/>
        </p:nvGrpSpPr>
        <p:grpSpPr>
          <a:xfrm>
            <a:off x="10991793" y="2067012"/>
            <a:ext cx="959657" cy="1577301"/>
            <a:chOff x="5593452" y="258370"/>
            <a:chExt cx="959657" cy="1577301"/>
          </a:xfrm>
        </p:grpSpPr>
        <p:sp>
          <p:nvSpPr>
            <p:cNvPr id="157" name="TextBox 156">
              <a:extLst>
                <a:ext uri="{FF2B5EF4-FFF2-40B4-BE49-F238E27FC236}">
                  <a16:creationId xmlns:a16="http://schemas.microsoft.com/office/drawing/2014/main" id="{D06822D5-A5B3-4F96-B803-E3AAA577ED0E}"/>
                </a:ext>
              </a:extLst>
            </p:cNvPr>
            <p:cNvSpPr txBox="1"/>
            <p:nvPr/>
          </p:nvSpPr>
          <p:spPr>
            <a:xfrm>
              <a:off x="5628979" y="1558672"/>
              <a:ext cx="888602" cy="276999"/>
            </a:xfrm>
            <a:prstGeom prst="rect">
              <a:avLst/>
            </a:prstGeom>
            <a:noFill/>
          </p:spPr>
          <p:txBody>
            <a:bodyPr wrap="square" rtlCol="0">
              <a:spAutoFit/>
            </a:bodyPr>
            <a:lstStyle/>
            <a:p>
              <a:pPr algn="ctr"/>
              <a:r>
                <a:rPr lang="en-GB" sz="1200" dirty="0"/>
                <a:t>Meg</a:t>
              </a:r>
              <a:endParaRPr lang="en-US" sz="1200" dirty="0"/>
            </a:p>
          </p:txBody>
        </p:sp>
        <p:pic>
          <p:nvPicPr>
            <p:cNvPr id="158" name="Picture 157">
              <a:extLst>
                <a:ext uri="{FF2B5EF4-FFF2-40B4-BE49-F238E27FC236}">
                  <a16:creationId xmlns:a16="http://schemas.microsoft.com/office/drawing/2014/main" id="{A3D8FD55-3ACA-45EA-93EB-898426D93967}"/>
                </a:ext>
              </a:extLst>
            </p:cNvPr>
            <p:cNvPicPr>
              <a:picLocks noChangeAspect="1"/>
            </p:cNvPicPr>
            <p:nvPr/>
          </p:nvPicPr>
          <p:blipFill>
            <a:blip r:embed="rId6"/>
            <a:stretch>
              <a:fillRect/>
            </a:stretch>
          </p:blipFill>
          <p:spPr>
            <a:xfrm>
              <a:off x="5593452" y="258370"/>
              <a:ext cx="959657" cy="1350144"/>
            </a:xfrm>
            <a:prstGeom prst="rect">
              <a:avLst/>
            </a:prstGeom>
          </p:spPr>
        </p:pic>
      </p:grpSp>
      <p:grpSp>
        <p:nvGrpSpPr>
          <p:cNvPr id="159" name="Group 158">
            <a:extLst>
              <a:ext uri="{FF2B5EF4-FFF2-40B4-BE49-F238E27FC236}">
                <a16:creationId xmlns:a16="http://schemas.microsoft.com/office/drawing/2014/main" id="{D99196E6-9E5A-4934-B5DA-90CD7F0D2F45}"/>
              </a:ext>
            </a:extLst>
          </p:cNvPr>
          <p:cNvGrpSpPr/>
          <p:nvPr/>
        </p:nvGrpSpPr>
        <p:grpSpPr>
          <a:xfrm>
            <a:off x="10967086" y="2042637"/>
            <a:ext cx="1009070" cy="1601676"/>
            <a:chOff x="6879356" y="233995"/>
            <a:chExt cx="1009070" cy="1601676"/>
          </a:xfrm>
        </p:grpSpPr>
        <p:pic>
          <p:nvPicPr>
            <p:cNvPr id="160" name="Picture 159">
              <a:extLst>
                <a:ext uri="{FF2B5EF4-FFF2-40B4-BE49-F238E27FC236}">
                  <a16:creationId xmlns:a16="http://schemas.microsoft.com/office/drawing/2014/main" id="{C8CF9530-B821-4A6E-BA1E-3EAB9DB96DEB}"/>
                </a:ext>
              </a:extLst>
            </p:cNvPr>
            <p:cNvPicPr>
              <a:picLocks noChangeAspect="1"/>
            </p:cNvPicPr>
            <p:nvPr/>
          </p:nvPicPr>
          <p:blipFill>
            <a:blip r:embed="rId7"/>
            <a:stretch>
              <a:fillRect/>
            </a:stretch>
          </p:blipFill>
          <p:spPr>
            <a:xfrm>
              <a:off x="6879356" y="233995"/>
              <a:ext cx="1009070" cy="1377902"/>
            </a:xfrm>
            <a:prstGeom prst="rect">
              <a:avLst/>
            </a:prstGeom>
          </p:spPr>
        </p:pic>
        <p:sp>
          <p:nvSpPr>
            <p:cNvPr id="161" name="TextBox 160">
              <a:extLst>
                <a:ext uri="{FF2B5EF4-FFF2-40B4-BE49-F238E27FC236}">
                  <a16:creationId xmlns:a16="http://schemas.microsoft.com/office/drawing/2014/main" id="{07ACAFBE-CCD7-4D02-84B2-F950786A5DB4}"/>
                </a:ext>
              </a:extLst>
            </p:cNvPr>
            <p:cNvSpPr txBox="1"/>
            <p:nvPr/>
          </p:nvSpPr>
          <p:spPr>
            <a:xfrm>
              <a:off x="6939590" y="1558672"/>
              <a:ext cx="888602" cy="276999"/>
            </a:xfrm>
            <a:prstGeom prst="rect">
              <a:avLst/>
            </a:prstGeom>
            <a:noFill/>
          </p:spPr>
          <p:txBody>
            <a:bodyPr wrap="square" rtlCol="0">
              <a:spAutoFit/>
            </a:bodyPr>
            <a:lstStyle/>
            <a:p>
              <a:pPr algn="ctr"/>
              <a:r>
                <a:rPr lang="en-GB" sz="1200" dirty="0"/>
                <a:t>Alberto</a:t>
              </a:r>
              <a:endParaRPr lang="en-US" sz="1200" dirty="0"/>
            </a:p>
          </p:txBody>
        </p:sp>
      </p:grpSp>
      <p:grpSp>
        <p:nvGrpSpPr>
          <p:cNvPr id="162" name="Group 161">
            <a:extLst>
              <a:ext uri="{FF2B5EF4-FFF2-40B4-BE49-F238E27FC236}">
                <a16:creationId xmlns:a16="http://schemas.microsoft.com/office/drawing/2014/main" id="{044802B3-3790-4DD5-9934-1C47A39D9CBE}"/>
              </a:ext>
            </a:extLst>
          </p:cNvPr>
          <p:cNvGrpSpPr/>
          <p:nvPr/>
        </p:nvGrpSpPr>
        <p:grpSpPr>
          <a:xfrm>
            <a:off x="10963271" y="2003639"/>
            <a:ext cx="1016700" cy="1640674"/>
            <a:chOff x="8157086" y="194997"/>
            <a:chExt cx="1016700" cy="1640674"/>
          </a:xfrm>
        </p:grpSpPr>
        <p:pic>
          <p:nvPicPr>
            <p:cNvPr id="163" name="Picture 162">
              <a:extLst>
                <a:ext uri="{FF2B5EF4-FFF2-40B4-BE49-F238E27FC236}">
                  <a16:creationId xmlns:a16="http://schemas.microsoft.com/office/drawing/2014/main" id="{8B818180-8082-40A1-81C8-4A0C10FEC392}"/>
                </a:ext>
              </a:extLst>
            </p:cNvPr>
            <p:cNvPicPr>
              <a:picLocks noChangeAspect="1"/>
            </p:cNvPicPr>
            <p:nvPr/>
          </p:nvPicPr>
          <p:blipFill>
            <a:blip r:embed="rId8"/>
            <a:stretch>
              <a:fillRect/>
            </a:stretch>
          </p:blipFill>
          <p:spPr>
            <a:xfrm>
              <a:off x="8157086" y="194997"/>
              <a:ext cx="1016700" cy="1409685"/>
            </a:xfrm>
            <a:prstGeom prst="rect">
              <a:avLst/>
            </a:prstGeom>
          </p:spPr>
        </p:pic>
        <p:sp>
          <p:nvSpPr>
            <p:cNvPr id="164" name="TextBox 163">
              <a:extLst>
                <a:ext uri="{FF2B5EF4-FFF2-40B4-BE49-F238E27FC236}">
                  <a16:creationId xmlns:a16="http://schemas.microsoft.com/office/drawing/2014/main" id="{51CCCD32-4C56-42C5-90F5-CED0876A660E}"/>
                </a:ext>
              </a:extLst>
            </p:cNvPr>
            <p:cNvSpPr txBox="1"/>
            <p:nvPr/>
          </p:nvSpPr>
          <p:spPr>
            <a:xfrm>
              <a:off x="8221135" y="1558672"/>
              <a:ext cx="888602" cy="276999"/>
            </a:xfrm>
            <a:prstGeom prst="rect">
              <a:avLst/>
            </a:prstGeom>
            <a:noFill/>
          </p:spPr>
          <p:txBody>
            <a:bodyPr wrap="square" rtlCol="0">
              <a:spAutoFit/>
            </a:bodyPr>
            <a:lstStyle/>
            <a:p>
              <a:pPr algn="ctr"/>
              <a:r>
                <a:rPr lang="en-GB" sz="1200" dirty="0"/>
                <a:t>Sophie</a:t>
              </a:r>
              <a:endParaRPr lang="en-US" sz="1200" dirty="0"/>
            </a:p>
          </p:txBody>
        </p:sp>
      </p:grpSp>
      <p:grpSp>
        <p:nvGrpSpPr>
          <p:cNvPr id="165" name="Group 164">
            <a:extLst>
              <a:ext uri="{FF2B5EF4-FFF2-40B4-BE49-F238E27FC236}">
                <a16:creationId xmlns:a16="http://schemas.microsoft.com/office/drawing/2014/main" id="{18F0377D-BEB1-42FF-8ECA-0C4CB93D3481}"/>
              </a:ext>
            </a:extLst>
          </p:cNvPr>
          <p:cNvGrpSpPr/>
          <p:nvPr/>
        </p:nvGrpSpPr>
        <p:grpSpPr>
          <a:xfrm>
            <a:off x="10981592" y="2109347"/>
            <a:ext cx="980058" cy="1534966"/>
            <a:chOff x="9444956" y="300705"/>
            <a:chExt cx="980058" cy="1534966"/>
          </a:xfrm>
        </p:grpSpPr>
        <p:sp>
          <p:nvSpPr>
            <p:cNvPr id="166" name="TextBox 165">
              <a:extLst>
                <a:ext uri="{FF2B5EF4-FFF2-40B4-BE49-F238E27FC236}">
                  <a16:creationId xmlns:a16="http://schemas.microsoft.com/office/drawing/2014/main" id="{5975B246-8AE1-4FBC-807B-B106F294FDCD}"/>
                </a:ext>
              </a:extLst>
            </p:cNvPr>
            <p:cNvSpPr txBox="1"/>
            <p:nvPr/>
          </p:nvSpPr>
          <p:spPr>
            <a:xfrm>
              <a:off x="9490684" y="1558672"/>
              <a:ext cx="888602" cy="276999"/>
            </a:xfrm>
            <a:prstGeom prst="rect">
              <a:avLst/>
            </a:prstGeom>
            <a:noFill/>
          </p:spPr>
          <p:txBody>
            <a:bodyPr wrap="square" rtlCol="0">
              <a:spAutoFit/>
            </a:bodyPr>
            <a:lstStyle/>
            <a:p>
              <a:pPr algn="ctr"/>
              <a:r>
                <a:rPr lang="en-GB" sz="1200" dirty="0"/>
                <a:t>Jayne</a:t>
              </a:r>
              <a:endParaRPr lang="en-US" sz="1200" dirty="0"/>
            </a:p>
          </p:txBody>
        </p:sp>
        <p:pic>
          <p:nvPicPr>
            <p:cNvPr id="167" name="Picture 166">
              <a:extLst>
                <a:ext uri="{FF2B5EF4-FFF2-40B4-BE49-F238E27FC236}">
                  <a16:creationId xmlns:a16="http://schemas.microsoft.com/office/drawing/2014/main" id="{B89FD1CC-0B81-49EE-B304-B318842DDDF4}"/>
                </a:ext>
              </a:extLst>
            </p:cNvPr>
            <p:cNvPicPr>
              <a:picLocks noChangeAspect="1"/>
            </p:cNvPicPr>
            <p:nvPr/>
          </p:nvPicPr>
          <p:blipFill>
            <a:blip r:embed="rId9"/>
            <a:stretch>
              <a:fillRect/>
            </a:stretch>
          </p:blipFill>
          <p:spPr>
            <a:xfrm>
              <a:off x="9444956" y="300705"/>
              <a:ext cx="980058" cy="1284862"/>
            </a:xfrm>
            <a:prstGeom prst="rect">
              <a:avLst/>
            </a:prstGeom>
          </p:spPr>
        </p:pic>
      </p:grpSp>
      <p:grpSp>
        <p:nvGrpSpPr>
          <p:cNvPr id="168" name="Group 167">
            <a:extLst>
              <a:ext uri="{FF2B5EF4-FFF2-40B4-BE49-F238E27FC236}">
                <a16:creationId xmlns:a16="http://schemas.microsoft.com/office/drawing/2014/main" id="{04319E83-8FF5-480B-9404-6321739159C2}"/>
              </a:ext>
            </a:extLst>
          </p:cNvPr>
          <p:cNvGrpSpPr/>
          <p:nvPr/>
        </p:nvGrpSpPr>
        <p:grpSpPr>
          <a:xfrm>
            <a:off x="10952839" y="2085104"/>
            <a:ext cx="1037565" cy="1559209"/>
            <a:chOff x="352364" y="2031965"/>
            <a:chExt cx="1037565" cy="1559209"/>
          </a:xfrm>
        </p:grpSpPr>
        <p:sp>
          <p:nvSpPr>
            <p:cNvPr id="169" name="TextBox 168">
              <a:extLst>
                <a:ext uri="{FF2B5EF4-FFF2-40B4-BE49-F238E27FC236}">
                  <a16:creationId xmlns:a16="http://schemas.microsoft.com/office/drawing/2014/main" id="{7091ECD6-3C47-4153-9F3D-B99BFC726E1C}"/>
                </a:ext>
              </a:extLst>
            </p:cNvPr>
            <p:cNvSpPr txBox="1"/>
            <p:nvPr/>
          </p:nvSpPr>
          <p:spPr>
            <a:xfrm>
              <a:off x="426845" y="3314175"/>
              <a:ext cx="888602" cy="276999"/>
            </a:xfrm>
            <a:prstGeom prst="rect">
              <a:avLst/>
            </a:prstGeom>
            <a:noFill/>
          </p:spPr>
          <p:txBody>
            <a:bodyPr wrap="square" rtlCol="0">
              <a:spAutoFit/>
            </a:bodyPr>
            <a:lstStyle/>
            <a:p>
              <a:pPr algn="ctr"/>
              <a:r>
                <a:rPr lang="en-GB" sz="1200" dirty="0"/>
                <a:t>Jasper</a:t>
              </a:r>
              <a:endParaRPr lang="en-US" sz="1200" dirty="0"/>
            </a:p>
          </p:txBody>
        </p:sp>
        <p:pic>
          <p:nvPicPr>
            <p:cNvPr id="170" name="Picture 169">
              <a:extLst>
                <a:ext uri="{FF2B5EF4-FFF2-40B4-BE49-F238E27FC236}">
                  <a16:creationId xmlns:a16="http://schemas.microsoft.com/office/drawing/2014/main" id="{E69A3A0A-D205-439E-970E-2F1D2C9F9049}"/>
                </a:ext>
              </a:extLst>
            </p:cNvPr>
            <p:cNvPicPr>
              <a:picLocks noChangeAspect="1"/>
            </p:cNvPicPr>
            <p:nvPr/>
          </p:nvPicPr>
          <p:blipFill>
            <a:blip r:embed="rId10"/>
            <a:stretch>
              <a:fillRect/>
            </a:stretch>
          </p:blipFill>
          <p:spPr>
            <a:xfrm>
              <a:off x="352364" y="2031965"/>
              <a:ext cx="1037565" cy="1354748"/>
            </a:xfrm>
            <a:prstGeom prst="rect">
              <a:avLst/>
            </a:prstGeom>
          </p:spPr>
        </p:pic>
      </p:grpSp>
      <p:grpSp>
        <p:nvGrpSpPr>
          <p:cNvPr id="171" name="Group 170">
            <a:extLst>
              <a:ext uri="{FF2B5EF4-FFF2-40B4-BE49-F238E27FC236}">
                <a16:creationId xmlns:a16="http://schemas.microsoft.com/office/drawing/2014/main" id="{F3E208E1-BDB4-4AE8-AE1A-CB594D783218}"/>
              </a:ext>
            </a:extLst>
          </p:cNvPr>
          <p:cNvGrpSpPr/>
          <p:nvPr/>
        </p:nvGrpSpPr>
        <p:grpSpPr>
          <a:xfrm>
            <a:off x="10830864" y="1973543"/>
            <a:ext cx="1281514" cy="1670770"/>
            <a:chOff x="4146220" y="3678433"/>
            <a:chExt cx="1281514" cy="1670770"/>
          </a:xfrm>
        </p:grpSpPr>
        <p:sp>
          <p:nvSpPr>
            <p:cNvPr id="172" name="TextBox 171">
              <a:extLst>
                <a:ext uri="{FF2B5EF4-FFF2-40B4-BE49-F238E27FC236}">
                  <a16:creationId xmlns:a16="http://schemas.microsoft.com/office/drawing/2014/main" id="{A9FD3047-EDDB-48BB-8E87-A3C7DBAE523A}"/>
                </a:ext>
              </a:extLst>
            </p:cNvPr>
            <p:cNvSpPr txBox="1"/>
            <p:nvPr/>
          </p:nvSpPr>
          <p:spPr>
            <a:xfrm>
              <a:off x="4342676" y="5072204"/>
              <a:ext cx="888602" cy="276999"/>
            </a:xfrm>
            <a:prstGeom prst="rect">
              <a:avLst/>
            </a:prstGeom>
            <a:noFill/>
          </p:spPr>
          <p:txBody>
            <a:bodyPr wrap="square" rtlCol="0">
              <a:spAutoFit/>
            </a:bodyPr>
            <a:lstStyle/>
            <a:p>
              <a:pPr algn="ctr"/>
              <a:r>
                <a:rPr lang="en-GB" sz="1200" dirty="0"/>
                <a:t>Spudina</a:t>
              </a:r>
              <a:endParaRPr lang="en-US" sz="1200" dirty="0"/>
            </a:p>
          </p:txBody>
        </p:sp>
        <p:pic>
          <p:nvPicPr>
            <p:cNvPr id="173" name="Picture 172">
              <a:extLst>
                <a:ext uri="{FF2B5EF4-FFF2-40B4-BE49-F238E27FC236}">
                  <a16:creationId xmlns:a16="http://schemas.microsoft.com/office/drawing/2014/main" id="{271ED552-43CC-40CA-AEBA-695C27ED49D8}"/>
                </a:ext>
              </a:extLst>
            </p:cNvPr>
            <p:cNvPicPr>
              <a:picLocks noChangeAspect="1"/>
            </p:cNvPicPr>
            <p:nvPr/>
          </p:nvPicPr>
          <p:blipFill>
            <a:blip r:embed="rId11"/>
            <a:stretch>
              <a:fillRect/>
            </a:stretch>
          </p:blipFill>
          <p:spPr>
            <a:xfrm>
              <a:off x="4146220" y="3678433"/>
              <a:ext cx="1281514" cy="1445208"/>
            </a:xfrm>
            <a:prstGeom prst="rect">
              <a:avLst/>
            </a:prstGeom>
          </p:spPr>
        </p:pic>
      </p:grpSp>
      <p:grpSp>
        <p:nvGrpSpPr>
          <p:cNvPr id="174" name="Group 173">
            <a:extLst>
              <a:ext uri="{FF2B5EF4-FFF2-40B4-BE49-F238E27FC236}">
                <a16:creationId xmlns:a16="http://schemas.microsoft.com/office/drawing/2014/main" id="{620E13D5-D1DD-4E38-9E45-83EFF68F78B0}"/>
              </a:ext>
            </a:extLst>
          </p:cNvPr>
          <p:cNvGrpSpPr/>
          <p:nvPr/>
        </p:nvGrpSpPr>
        <p:grpSpPr>
          <a:xfrm>
            <a:off x="10983509" y="2158516"/>
            <a:ext cx="976225" cy="1485797"/>
            <a:chOff x="2995433" y="2105377"/>
            <a:chExt cx="976225" cy="1485797"/>
          </a:xfrm>
        </p:grpSpPr>
        <p:sp>
          <p:nvSpPr>
            <p:cNvPr id="175" name="TextBox 174">
              <a:extLst>
                <a:ext uri="{FF2B5EF4-FFF2-40B4-BE49-F238E27FC236}">
                  <a16:creationId xmlns:a16="http://schemas.microsoft.com/office/drawing/2014/main" id="{07ADD2FA-26A4-45BC-AB65-1D3B6F68DDB1}"/>
                </a:ext>
              </a:extLst>
            </p:cNvPr>
            <p:cNvSpPr txBox="1"/>
            <p:nvPr/>
          </p:nvSpPr>
          <p:spPr>
            <a:xfrm>
              <a:off x="3039244" y="3314175"/>
              <a:ext cx="888602" cy="276999"/>
            </a:xfrm>
            <a:prstGeom prst="rect">
              <a:avLst/>
            </a:prstGeom>
            <a:noFill/>
          </p:spPr>
          <p:txBody>
            <a:bodyPr wrap="square" rtlCol="0">
              <a:spAutoFit/>
            </a:bodyPr>
            <a:lstStyle/>
            <a:p>
              <a:pPr algn="ctr"/>
              <a:r>
                <a:rPr lang="en-GB" sz="1200" dirty="0"/>
                <a:t>Colin</a:t>
              </a:r>
              <a:endParaRPr lang="en-US" sz="1200" dirty="0"/>
            </a:p>
          </p:txBody>
        </p:sp>
        <p:pic>
          <p:nvPicPr>
            <p:cNvPr id="176" name="Picture 175">
              <a:extLst>
                <a:ext uri="{FF2B5EF4-FFF2-40B4-BE49-F238E27FC236}">
                  <a16:creationId xmlns:a16="http://schemas.microsoft.com/office/drawing/2014/main" id="{34E51350-94D6-4D41-A77E-D7559AD84BD0}"/>
                </a:ext>
              </a:extLst>
            </p:cNvPr>
            <p:cNvPicPr>
              <a:picLocks noChangeAspect="1"/>
            </p:cNvPicPr>
            <p:nvPr/>
          </p:nvPicPr>
          <p:blipFill>
            <a:blip r:embed="rId12"/>
            <a:stretch>
              <a:fillRect/>
            </a:stretch>
          </p:blipFill>
          <p:spPr>
            <a:xfrm>
              <a:off x="2995433" y="2105377"/>
              <a:ext cx="976225" cy="1253888"/>
            </a:xfrm>
            <a:prstGeom prst="rect">
              <a:avLst/>
            </a:prstGeom>
          </p:spPr>
        </p:pic>
      </p:grpSp>
      <p:grpSp>
        <p:nvGrpSpPr>
          <p:cNvPr id="177" name="Group 176">
            <a:extLst>
              <a:ext uri="{FF2B5EF4-FFF2-40B4-BE49-F238E27FC236}">
                <a16:creationId xmlns:a16="http://schemas.microsoft.com/office/drawing/2014/main" id="{3114CFF3-9752-4CD3-85E8-A18419693E7F}"/>
              </a:ext>
            </a:extLst>
          </p:cNvPr>
          <p:cNvGrpSpPr/>
          <p:nvPr/>
        </p:nvGrpSpPr>
        <p:grpSpPr>
          <a:xfrm>
            <a:off x="11006843" y="2110247"/>
            <a:ext cx="929557" cy="1534066"/>
            <a:chOff x="4340655" y="2057108"/>
            <a:chExt cx="929557" cy="1534066"/>
          </a:xfrm>
        </p:grpSpPr>
        <p:pic>
          <p:nvPicPr>
            <p:cNvPr id="178" name="Picture 177">
              <a:extLst>
                <a:ext uri="{FF2B5EF4-FFF2-40B4-BE49-F238E27FC236}">
                  <a16:creationId xmlns:a16="http://schemas.microsoft.com/office/drawing/2014/main" id="{EAB2CD21-E1D6-42B4-8D4D-2F5873DD3610}"/>
                </a:ext>
              </a:extLst>
            </p:cNvPr>
            <p:cNvPicPr>
              <a:picLocks noChangeAspect="1"/>
            </p:cNvPicPr>
            <p:nvPr/>
          </p:nvPicPr>
          <p:blipFill>
            <a:blip r:embed="rId13"/>
            <a:stretch>
              <a:fillRect/>
            </a:stretch>
          </p:blipFill>
          <p:spPr>
            <a:xfrm>
              <a:off x="4340655" y="2057108"/>
              <a:ext cx="929557" cy="1304461"/>
            </a:xfrm>
            <a:prstGeom prst="rect">
              <a:avLst/>
            </a:prstGeom>
          </p:spPr>
        </p:pic>
        <p:sp>
          <p:nvSpPr>
            <p:cNvPr id="179" name="TextBox 178">
              <a:extLst>
                <a:ext uri="{FF2B5EF4-FFF2-40B4-BE49-F238E27FC236}">
                  <a16:creationId xmlns:a16="http://schemas.microsoft.com/office/drawing/2014/main" id="{4664E6F5-4858-4D73-89C7-E0039ED63214}"/>
                </a:ext>
              </a:extLst>
            </p:cNvPr>
            <p:cNvSpPr txBox="1"/>
            <p:nvPr/>
          </p:nvSpPr>
          <p:spPr>
            <a:xfrm>
              <a:off x="4361132" y="3314175"/>
              <a:ext cx="888602" cy="276999"/>
            </a:xfrm>
            <a:prstGeom prst="rect">
              <a:avLst/>
            </a:prstGeom>
            <a:noFill/>
          </p:spPr>
          <p:txBody>
            <a:bodyPr wrap="square" rtlCol="0">
              <a:spAutoFit/>
            </a:bodyPr>
            <a:lstStyle/>
            <a:p>
              <a:pPr algn="ctr"/>
              <a:r>
                <a:rPr lang="en-GB" sz="1200" dirty="0"/>
                <a:t>Sylvie</a:t>
              </a:r>
              <a:endParaRPr lang="en-US" sz="1200" dirty="0"/>
            </a:p>
          </p:txBody>
        </p:sp>
      </p:grpSp>
      <p:grpSp>
        <p:nvGrpSpPr>
          <p:cNvPr id="180" name="Group 179">
            <a:extLst>
              <a:ext uri="{FF2B5EF4-FFF2-40B4-BE49-F238E27FC236}">
                <a16:creationId xmlns:a16="http://schemas.microsoft.com/office/drawing/2014/main" id="{F96BDDE3-88B3-4ED6-9AC6-9E770D4CB535}"/>
              </a:ext>
            </a:extLst>
          </p:cNvPr>
          <p:cNvGrpSpPr/>
          <p:nvPr/>
        </p:nvGrpSpPr>
        <p:grpSpPr>
          <a:xfrm>
            <a:off x="10880575" y="2102254"/>
            <a:ext cx="1182093" cy="1542059"/>
            <a:chOff x="5501500" y="2049115"/>
            <a:chExt cx="1182093" cy="1542059"/>
          </a:xfrm>
        </p:grpSpPr>
        <p:sp>
          <p:nvSpPr>
            <p:cNvPr id="181" name="TextBox 180">
              <a:extLst>
                <a:ext uri="{FF2B5EF4-FFF2-40B4-BE49-F238E27FC236}">
                  <a16:creationId xmlns:a16="http://schemas.microsoft.com/office/drawing/2014/main" id="{A5482B90-77A5-4071-8633-3D57198DFEDE}"/>
                </a:ext>
              </a:extLst>
            </p:cNvPr>
            <p:cNvSpPr txBox="1"/>
            <p:nvPr/>
          </p:nvSpPr>
          <p:spPr>
            <a:xfrm>
              <a:off x="5648245" y="3314175"/>
              <a:ext cx="888602" cy="276999"/>
            </a:xfrm>
            <a:prstGeom prst="rect">
              <a:avLst/>
            </a:prstGeom>
            <a:noFill/>
          </p:spPr>
          <p:txBody>
            <a:bodyPr wrap="square" rtlCol="0">
              <a:spAutoFit/>
            </a:bodyPr>
            <a:lstStyle/>
            <a:p>
              <a:pPr algn="ctr"/>
              <a:r>
                <a:rPr lang="en-GB" sz="1200" dirty="0"/>
                <a:t>Clara</a:t>
              </a:r>
              <a:endParaRPr lang="en-US" sz="1200" dirty="0"/>
            </a:p>
          </p:txBody>
        </p:sp>
        <p:pic>
          <p:nvPicPr>
            <p:cNvPr id="182" name="Picture 181">
              <a:extLst>
                <a:ext uri="{FF2B5EF4-FFF2-40B4-BE49-F238E27FC236}">
                  <a16:creationId xmlns:a16="http://schemas.microsoft.com/office/drawing/2014/main" id="{658EC6A7-412D-4CED-BD44-DADE8BD2CF8B}"/>
                </a:ext>
              </a:extLst>
            </p:cNvPr>
            <p:cNvPicPr>
              <a:picLocks noChangeAspect="1"/>
            </p:cNvPicPr>
            <p:nvPr/>
          </p:nvPicPr>
          <p:blipFill>
            <a:blip r:embed="rId14"/>
            <a:stretch>
              <a:fillRect/>
            </a:stretch>
          </p:blipFill>
          <p:spPr>
            <a:xfrm>
              <a:off x="5501500" y="2049115"/>
              <a:ext cx="1182093" cy="1270632"/>
            </a:xfrm>
            <a:prstGeom prst="rect">
              <a:avLst/>
            </a:prstGeom>
          </p:spPr>
        </p:pic>
      </p:grpSp>
      <p:grpSp>
        <p:nvGrpSpPr>
          <p:cNvPr id="183" name="Group 182">
            <a:extLst>
              <a:ext uri="{FF2B5EF4-FFF2-40B4-BE49-F238E27FC236}">
                <a16:creationId xmlns:a16="http://schemas.microsoft.com/office/drawing/2014/main" id="{866A12B8-5106-4E89-A922-86A1537249F7}"/>
              </a:ext>
            </a:extLst>
          </p:cNvPr>
          <p:cNvGrpSpPr/>
          <p:nvPr/>
        </p:nvGrpSpPr>
        <p:grpSpPr>
          <a:xfrm>
            <a:off x="10969855" y="2041608"/>
            <a:ext cx="1003532" cy="1602705"/>
            <a:chOff x="6884894" y="1988469"/>
            <a:chExt cx="1003532" cy="1602705"/>
          </a:xfrm>
        </p:grpSpPr>
        <p:sp>
          <p:nvSpPr>
            <p:cNvPr id="184" name="TextBox 183">
              <a:extLst>
                <a:ext uri="{FF2B5EF4-FFF2-40B4-BE49-F238E27FC236}">
                  <a16:creationId xmlns:a16="http://schemas.microsoft.com/office/drawing/2014/main" id="{38A33730-A941-4B55-91A8-9AA836516E47}"/>
                </a:ext>
              </a:extLst>
            </p:cNvPr>
            <p:cNvSpPr txBox="1"/>
            <p:nvPr/>
          </p:nvSpPr>
          <p:spPr>
            <a:xfrm>
              <a:off x="6942359" y="3314175"/>
              <a:ext cx="888602" cy="276999"/>
            </a:xfrm>
            <a:prstGeom prst="rect">
              <a:avLst/>
            </a:prstGeom>
            <a:noFill/>
          </p:spPr>
          <p:txBody>
            <a:bodyPr wrap="square" rtlCol="0">
              <a:spAutoFit/>
            </a:bodyPr>
            <a:lstStyle/>
            <a:p>
              <a:pPr algn="ctr"/>
              <a:r>
                <a:rPr lang="en-GB" sz="1200" dirty="0"/>
                <a:t>Mac</a:t>
              </a:r>
              <a:endParaRPr lang="en-US" sz="1200" dirty="0"/>
            </a:p>
          </p:txBody>
        </p:sp>
        <p:pic>
          <p:nvPicPr>
            <p:cNvPr id="185" name="Picture 184">
              <a:extLst>
                <a:ext uri="{FF2B5EF4-FFF2-40B4-BE49-F238E27FC236}">
                  <a16:creationId xmlns:a16="http://schemas.microsoft.com/office/drawing/2014/main" id="{A633D501-AFE1-46F2-8A6B-5F9441E1C895}"/>
                </a:ext>
              </a:extLst>
            </p:cNvPr>
            <p:cNvPicPr>
              <a:picLocks noChangeAspect="1"/>
            </p:cNvPicPr>
            <p:nvPr/>
          </p:nvPicPr>
          <p:blipFill>
            <a:blip r:embed="rId15"/>
            <a:stretch>
              <a:fillRect/>
            </a:stretch>
          </p:blipFill>
          <p:spPr>
            <a:xfrm>
              <a:off x="6884894" y="1988469"/>
              <a:ext cx="1003532" cy="1342962"/>
            </a:xfrm>
            <a:prstGeom prst="rect">
              <a:avLst/>
            </a:prstGeom>
          </p:spPr>
        </p:pic>
      </p:grpSp>
      <p:grpSp>
        <p:nvGrpSpPr>
          <p:cNvPr id="186" name="Group 185">
            <a:extLst>
              <a:ext uri="{FF2B5EF4-FFF2-40B4-BE49-F238E27FC236}">
                <a16:creationId xmlns:a16="http://schemas.microsoft.com/office/drawing/2014/main" id="{FFBA4FE8-E15D-4C65-8809-9A6AA018F9B1}"/>
              </a:ext>
            </a:extLst>
          </p:cNvPr>
          <p:cNvGrpSpPr/>
          <p:nvPr/>
        </p:nvGrpSpPr>
        <p:grpSpPr>
          <a:xfrm>
            <a:off x="10964920" y="2110928"/>
            <a:ext cx="1013402" cy="1533385"/>
            <a:chOff x="8174355" y="2057789"/>
            <a:chExt cx="1013402" cy="1533385"/>
          </a:xfrm>
        </p:grpSpPr>
        <p:sp>
          <p:nvSpPr>
            <p:cNvPr id="187" name="TextBox 186">
              <a:extLst>
                <a:ext uri="{FF2B5EF4-FFF2-40B4-BE49-F238E27FC236}">
                  <a16:creationId xmlns:a16="http://schemas.microsoft.com/office/drawing/2014/main" id="{1CA8A954-FFD0-442E-944F-3F544DDF4C41}"/>
                </a:ext>
              </a:extLst>
            </p:cNvPr>
            <p:cNvSpPr txBox="1"/>
            <p:nvPr/>
          </p:nvSpPr>
          <p:spPr>
            <a:xfrm>
              <a:off x="8236755" y="3314175"/>
              <a:ext cx="888602" cy="276999"/>
            </a:xfrm>
            <a:prstGeom prst="rect">
              <a:avLst/>
            </a:prstGeom>
            <a:noFill/>
          </p:spPr>
          <p:txBody>
            <a:bodyPr wrap="square" rtlCol="0">
              <a:spAutoFit/>
            </a:bodyPr>
            <a:lstStyle/>
            <a:p>
              <a:pPr algn="ctr"/>
              <a:r>
                <a:rPr lang="en-GB" sz="1200" dirty="0"/>
                <a:t>Roger</a:t>
              </a:r>
              <a:endParaRPr lang="en-US" sz="1200" dirty="0"/>
            </a:p>
          </p:txBody>
        </p:sp>
        <p:pic>
          <p:nvPicPr>
            <p:cNvPr id="188" name="Picture 187">
              <a:extLst>
                <a:ext uri="{FF2B5EF4-FFF2-40B4-BE49-F238E27FC236}">
                  <a16:creationId xmlns:a16="http://schemas.microsoft.com/office/drawing/2014/main" id="{A5D9D510-74F7-4C5A-A0EE-DC6D3D7C2D10}"/>
                </a:ext>
              </a:extLst>
            </p:cNvPr>
            <p:cNvPicPr>
              <a:picLocks noChangeAspect="1"/>
            </p:cNvPicPr>
            <p:nvPr/>
          </p:nvPicPr>
          <p:blipFill>
            <a:blip r:embed="rId16"/>
            <a:stretch>
              <a:fillRect/>
            </a:stretch>
          </p:blipFill>
          <p:spPr>
            <a:xfrm>
              <a:off x="8174355" y="2057789"/>
              <a:ext cx="1013402" cy="1281498"/>
            </a:xfrm>
            <a:prstGeom prst="rect">
              <a:avLst/>
            </a:prstGeom>
          </p:spPr>
        </p:pic>
      </p:grpSp>
      <p:grpSp>
        <p:nvGrpSpPr>
          <p:cNvPr id="189" name="Group 188">
            <a:extLst>
              <a:ext uri="{FF2B5EF4-FFF2-40B4-BE49-F238E27FC236}">
                <a16:creationId xmlns:a16="http://schemas.microsoft.com/office/drawing/2014/main" id="{D09E23D4-6721-4855-911D-90A0DAA38881}"/>
              </a:ext>
            </a:extLst>
          </p:cNvPr>
          <p:cNvGrpSpPr/>
          <p:nvPr/>
        </p:nvGrpSpPr>
        <p:grpSpPr>
          <a:xfrm>
            <a:off x="10959524" y="2110247"/>
            <a:ext cx="1024194" cy="1534066"/>
            <a:chOff x="9464347" y="2057108"/>
            <a:chExt cx="1024194" cy="1534066"/>
          </a:xfrm>
        </p:grpSpPr>
        <p:sp>
          <p:nvSpPr>
            <p:cNvPr id="190" name="TextBox 189">
              <a:extLst>
                <a:ext uri="{FF2B5EF4-FFF2-40B4-BE49-F238E27FC236}">
                  <a16:creationId xmlns:a16="http://schemas.microsoft.com/office/drawing/2014/main" id="{C0867C75-2ED3-479A-BCB2-5F00495A96B2}"/>
                </a:ext>
              </a:extLst>
            </p:cNvPr>
            <p:cNvSpPr txBox="1"/>
            <p:nvPr/>
          </p:nvSpPr>
          <p:spPr>
            <a:xfrm>
              <a:off x="9532143" y="3314175"/>
              <a:ext cx="888602" cy="276999"/>
            </a:xfrm>
            <a:prstGeom prst="rect">
              <a:avLst/>
            </a:prstGeom>
            <a:noFill/>
          </p:spPr>
          <p:txBody>
            <a:bodyPr wrap="square" rtlCol="0">
              <a:spAutoFit/>
            </a:bodyPr>
            <a:lstStyle/>
            <a:p>
              <a:pPr algn="ctr"/>
              <a:r>
                <a:rPr lang="en-GB" sz="1200" dirty="0"/>
                <a:t>Daphne</a:t>
              </a:r>
              <a:endParaRPr lang="en-US" sz="1200" dirty="0"/>
            </a:p>
          </p:txBody>
        </p:sp>
        <p:pic>
          <p:nvPicPr>
            <p:cNvPr id="191" name="Picture 190">
              <a:extLst>
                <a:ext uri="{FF2B5EF4-FFF2-40B4-BE49-F238E27FC236}">
                  <a16:creationId xmlns:a16="http://schemas.microsoft.com/office/drawing/2014/main" id="{7AE87F02-9DAB-428C-9B5B-25578D11B7C0}"/>
                </a:ext>
              </a:extLst>
            </p:cNvPr>
            <p:cNvPicPr>
              <a:picLocks noChangeAspect="1"/>
            </p:cNvPicPr>
            <p:nvPr/>
          </p:nvPicPr>
          <p:blipFill>
            <a:blip r:embed="rId17"/>
            <a:stretch>
              <a:fillRect/>
            </a:stretch>
          </p:blipFill>
          <p:spPr>
            <a:xfrm>
              <a:off x="9464347" y="2057108"/>
              <a:ext cx="1024194" cy="1289341"/>
            </a:xfrm>
            <a:prstGeom prst="rect">
              <a:avLst/>
            </a:prstGeom>
          </p:spPr>
        </p:pic>
      </p:grpSp>
      <p:grpSp>
        <p:nvGrpSpPr>
          <p:cNvPr id="192" name="Group 191">
            <a:extLst>
              <a:ext uri="{FF2B5EF4-FFF2-40B4-BE49-F238E27FC236}">
                <a16:creationId xmlns:a16="http://schemas.microsoft.com/office/drawing/2014/main" id="{CF00D5A0-C461-417F-8993-481991949C4A}"/>
              </a:ext>
            </a:extLst>
          </p:cNvPr>
          <p:cNvGrpSpPr/>
          <p:nvPr/>
        </p:nvGrpSpPr>
        <p:grpSpPr>
          <a:xfrm>
            <a:off x="10965955" y="2060012"/>
            <a:ext cx="1011332" cy="1584301"/>
            <a:chOff x="354348" y="3764902"/>
            <a:chExt cx="1011332" cy="1584301"/>
          </a:xfrm>
        </p:grpSpPr>
        <p:sp>
          <p:nvSpPr>
            <p:cNvPr id="193" name="TextBox 192">
              <a:extLst>
                <a:ext uri="{FF2B5EF4-FFF2-40B4-BE49-F238E27FC236}">
                  <a16:creationId xmlns:a16="http://schemas.microsoft.com/office/drawing/2014/main" id="{10D89221-1DAE-42BE-A4D3-21CAED355F40}"/>
                </a:ext>
              </a:extLst>
            </p:cNvPr>
            <p:cNvSpPr txBox="1"/>
            <p:nvPr/>
          </p:nvSpPr>
          <p:spPr>
            <a:xfrm>
              <a:off x="415713" y="5072204"/>
              <a:ext cx="888602" cy="276999"/>
            </a:xfrm>
            <a:prstGeom prst="rect">
              <a:avLst/>
            </a:prstGeom>
            <a:noFill/>
          </p:spPr>
          <p:txBody>
            <a:bodyPr wrap="square" rtlCol="0">
              <a:spAutoFit/>
            </a:bodyPr>
            <a:lstStyle/>
            <a:p>
              <a:pPr algn="ctr"/>
              <a:r>
                <a:rPr lang="en-GB" sz="1200" dirty="0"/>
                <a:t>Jenny</a:t>
              </a:r>
              <a:endParaRPr lang="en-US" sz="1200" dirty="0"/>
            </a:p>
          </p:txBody>
        </p:sp>
        <p:pic>
          <p:nvPicPr>
            <p:cNvPr id="194" name="Picture 193">
              <a:extLst>
                <a:ext uri="{FF2B5EF4-FFF2-40B4-BE49-F238E27FC236}">
                  <a16:creationId xmlns:a16="http://schemas.microsoft.com/office/drawing/2014/main" id="{AB5D0E9E-6734-49E2-8F23-F2566CDC613A}"/>
                </a:ext>
              </a:extLst>
            </p:cNvPr>
            <p:cNvPicPr>
              <a:picLocks noChangeAspect="1"/>
            </p:cNvPicPr>
            <p:nvPr/>
          </p:nvPicPr>
          <p:blipFill>
            <a:blip r:embed="rId18"/>
            <a:stretch>
              <a:fillRect/>
            </a:stretch>
          </p:blipFill>
          <p:spPr>
            <a:xfrm>
              <a:off x="354348" y="3764902"/>
              <a:ext cx="1011332" cy="1355772"/>
            </a:xfrm>
            <a:prstGeom prst="rect">
              <a:avLst/>
            </a:prstGeom>
          </p:spPr>
        </p:pic>
      </p:grpSp>
      <p:grpSp>
        <p:nvGrpSpPr>
          <p:cNvPr id="195" name="Group 194">
            <a:extLst>
              <a:ext uri="{FF2B5EF4-FFF2-40B4-BE49-F238E27FC236}">
                <a16:creationId xmlns:a16="http://schemas.microsoft.com/office/drawing/2014/main" id="{A4AAC5BD-1CC2-4D02-9B19-1ECFBB1CD51B}"/>
              </a:ext>
            </a:extLst>
          </p:cNvPr>
          <p:cNvGrpSpPr/>
          <p:nvPr/>
        </p:nvGrpSpPr>
        <p:grpSpPr>
          <a:xfrm>
            <a:off x="11019874" y="2081087"/>
            <a:ext cx="903494" cy="1563226"/>
            <a:chOff x="6946056" y="3785977"/>
            <a:chExt cx="903494" cy="1563226"/>
          </a:xfrm>
        </p:grpSpPr>
        <p:pic>
          <p:nvPicPr>
            <p:cNvPr id="196" name="Picture 195">
              <a:extLst>
                <a:ext uri="{FF2B5EF4-FFF2-40B4-BE49-F238E27FC236}">
                  <a16:creationId xmlns:a16="http://schemas.microsoft.com/office/drawing/2014/main" id="{638B3D1B-1056-4208-9845-2A4D987E685A}"/>
                </a:ext>
              </a:extLst>
            </p:cNvPr>
            <p:cNvPicPr>
              <a:picLocks noChangeAspect="1"/>
            </p:cNvPicPr>
            <p:nvPr/>
          </p:nvPicPr>
          <p:blipFill>
            <a:blip r:embed="rId19"/>
            <a:stretch>
              <a:fillRect/>
            </a:stretch>
          </p:blipFill>
          <p:spPr>
            <a:xfrm>
              <a:off x="6946056" y="3785977"/>
              <a:ext cx="903494" cy="1368149"/>
            </a:xfrm>
            <a:prstGeom prst="rect">
              <a:avLst/>
            </a:prstGeom>
          </p:spPr>
        </p:pic>
        <p:sp>
          <p:nvSpPr>
            <p:cNvPr id="197" name="TextBox 196">
              <a:extLst>
                <a:ext uri="{FF2B5EF4-FFF2-40B4-BE49-F238E27FC236}">
                  <a16:creationId xmlns:a16="http://schemas.microsoft.com/office/drawing/2014/main" id="{B1261B86-56A6-419C-8FEA-5484118BF723}"/>
                </a:ext>
              </a:extLst>
            </p:cNvPr>
            <p:cNvSpPr txBox="1"/>
            <p:nvPr/>
          </p:nvSpPr>
          <p:spPr>
            <a:xfrm>
              <a:off x="6953502" y="5072204"/>
              <a:ext cx="888602" cy="276999"/>
            </a:xfrm>
            <a:prstGeom prst="rect">
              <a:avLst/>
            </a:prstGeom>
            <a:noFill/>
          </p:spPr>
          <p:txBody>
            <a:bodyPr wrap="square" rtlCol="0">
              <a:spAutoFit/>
            </a:bodyPr>
            <a:lstStyle/>
            <a:p>
              <a:pPr algn="ctr"/>
              <a:r>
                <a:rPr lang="en-GB" sz="1200" dirty="0"/>
                <a:t>Ivan</a:t>
              </a:r>
              <a:endParaRPr lang="en-US" sz="1200" dirty="0"/>
            </a:p>
          </p:txBody>
        </p:sp>
      </p:grpSp>
      <p:grpSp>
        <p:nvGrpSpPr>
          <p:cNvPr id="198" name="Group 197">
            <a:extLst>
              <a:ext uri="{FF2B5EF4-FFF2-40B4-BE49-F238E27FC236}">
                <a16:creationId xmlns:a16="http://schemas.microsoft.com/office/drawing/2014/main" id="{69AFFA20-B29B-42B5-81F9-9EE57159F1E8}"/>
              </a:ext>
            </a:extLst>
          </p:cNvPr>
          <p:cNvGrpSpPr/>
          <p:nvPr/>
        </p:nvGrpSpPr>
        <p:grpSpPr>
          <a:xfrm>
            <a:off x="10892468" y="2101697"/>
            <a:ext cx="1158306" cy="1542616"/>
            <a:chOff x="9383985" y="3806587"/>
            <a:chExt cx="1158306" cy="1542616"/>
          </a:xfrm>
        </p:grpSpPr>
        <p:pic>
          <p:nvPicPr>
            <p:cNvPr id="199" name="Picture 198">
              <a:extLst>
                <a:ext uri="{FF2B5EF4-FFF2-40B4-BE49-F238E27FC236}">
                  <a16:creationId xmlns:a16="http://schemas.microsoft.com/office/drawing/2014/main" id="{12777607-5FB1-4BE4-A064-E4052B10A88B}"/>
                </a:ext>
              </a:extLst>
            </p:cNvPr>
            <p:cNvPicPr>
              <a:picLocks noChangeAspect="1"/>
            </p:cNvPicPr>
            <p:nvPr/>
          </p:nvPicPr>
          <p:blipFill>
            <a:blip r:embed="rId20"/>
            <a:stretch>
              <a:fillRect/>
            </a:stretch>
          </p:blipFill>
          <p:spPr>
            <a:xfrm>
              <a:off x="9383985" y="3806587"/>
              <a:ext cx="1158306" cy="1237404"/>
            </a:xfrm>
            <a:prstGeom prst="rect">
              <a:avLst/>
            </a:prstGeom>
          </p:spPr>
        </p:pic>
        <p:sp>
          <p:nvSpPr>
            <p:cNvPr id="200" name="TextBox 199">
              <a:extLst>
                <a:ext uri="{FF2B5EF4-FFF2-40B4-BE49-F238E27FC236}">
                  <a16:creationId xmlns:a16="http://schemas.microsoft.com/office/drawing/2014/main" id="{204B5EED-61C3-48D3-9B2E-0FB1884DD94F}"/>
                </a:ext>
              </a:extLst>
            </p:cNvPr>
            <p:cNvSpPr txBox="1"/>
            <p:nvPr/>
          </p:nvSpPr>
          <p:spPr>
            <a:xfrm>
              <a:off x="9518837" y="5072204"/>
              <a:ext cx="888602" cy="276999"/>
            </a:xfrm>
            <a:prstGeom prst="rect">
              <a:avLst/>
            </a:prstGeom>
            <a:noFill/>
          </p:spPr>
          <p:txBody>
            <a:bodyPr wrap="square" rtlCol="0">
              <a:spAutoFit/>
            </a:bodyPr>
            <a:lstStyle/>
            <a:p>
              <a:pPr algn="ctr"/>
              <a:r>
                <a:rPr lang="en-GB" sz="1200" dirty="0"/>
                <a:t>Betsy</a:t>
              </a:r>
              <a:endParaRPr lang="en-US" sz="1200" dirty="0"/>
            </a:p>
          </p:txBody>
        </p:sp>
      </p:grpSp>
      <p:grpSp>
        <p:nvGrpSpPr>
          <p:cNvPr id="201" name="Group 200">
            <a:extLst>
              <a:ext uri="{FF2B5EF4-FFF2-40B4-BE49-F238E27FC236}">
                <a16:creationId xmlns:a16="http://schemas.microsoft.com/office/drawing/2014/main" id="{F3EAC97B-EB35-46E8-A1FA-403C3776C204}"/>
              </a:ext>
            </a:extLst>
          </p:cNvPr>
          <p:cNvGrpSpPr/>
          <p:nvPr/>
        </p:nvGrpSpPr>
        <p:grpSpPr>
          <a:xfrm>
            <a:off x="10911262" y="2126305"/>
            <a:ext cx="1120718" cy="1518008"/>
            <a:chOff x="1689526" y="2073166"/>
            <a:chExt cx="1120718" cy="1518008"/>
          </a:xfrm>
        </p:grpSpPr>
        <p:sp>
          <p:nvSpPr>
            <p:cNvPr id="202" name="TextBox 201">
              <a:extLst>
                <a:ext uri="{FF2B5EF4-FFF2-40B4-BE49-F238E27FC236}">
                  <a16:creationId xmlns:a16="http://schemas.microsoft.com/office/drawing/2014/main" id="{1411B81F-682A-486F-8118-CFF9477E2563}"/>
                </a:ext>
              </a:extLst>
            </p:cNvPr>
            <p:cNvSpPr txBox="1"/>
            <p:nvPr/>
          </p:nvSpPr>
          <p:spPr>
            <a:xfrm>
              <a:off x="1726932" y="3314175"/>
              <a:ext cx="888602" cy="276999"/>
            </a:xfrm>
            <a:prstGeom prst="rect">
              <a:avLst/>
            </a:prstGeom>
            <a:noFill/>
          </p:spPr>
          <p:txBody>
            <a:bodyPr wrap="square" rtlCol="0">
              <a:spAutoFit/>
            </a:bodyPr>
            <a:lstStyle/>
            <a:p>
              <a:pPr algn="ctr"/>
              <a:r>
                <a:rPr lang="en-GB" sz="1200" dirty="0"/>
                <a:t>Spud</a:t>
              </a:r>
              <a:endParaRPr lang="en-US" sz="1200" dirty="0"/>
            </a:p>
          </p:txBody>
        </p:sp>
        <p:pic>
          <p:nvPicPr>
            <p:cNvPr id="203" name="Picture 202">
              <a:extLst>
                <a:ext uri="{FF2B5EF4-FFF2-40B4-BE49-F238E27FC236}">
                  <a16:creationId xmlns:a16="http://schemas.microsoft.com/office/drawing/2014/main" id="{753DC273-3AFA-4F8D-A940-1E59DA1F434A}"/>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689526" y="2073166"/>
              <a:ext cx="1120718" cy="1313814"/>
            </a:xfrm>
            <a:prstGeom prst="rect">
              <a:avLst/>
            </a:prstGeom>
          </p:spPr>
        </p:pic>
      </p:grpSp>
      <p:grpSp>
        <p:nvGrpSpPr>
          <p:cNvPr id="204" name="Group 203">
            <a:extLst>
              <a:ext uri="{FF2B5EF4-FFF2-40B4-BE49-F238E27FC236}">
                <a16:creationId xmlns:a16="http://schemas.microsoft.com/office/drawing/2014/main" id="{2951B966-D7EA-430B-8B5A-017D30D361AC}"/>
              </a:ext>
            </a:extLst>
          </p:cNvPr>
          <p:cNvGrpSpPr/>
          <p:nvPr/>
        </p:nvGrpSpPr>
        <p:grpSpPr>
          <a:xfrm>
            <a:off x="10999929" y="2086907"/>
            <a:ext cx="943385" cy="1557406"/>
            <a:chOff x="1692194" y="3791797"/>
            <a:chExt cx="943385" cy="1557406"/>
          </a:xfrm>
        </p:grpSpPr>
        <p:sp>
          <p:nvSpPr>
            <p:cNvPr id="205" name="TextBox 204">
              <a:extLst>
                <a:ext uri="{FF2B5EF4-FFF2-40B4-BE49-F238E27FC236}">
                  <a16:creationId xmlns:a16="http://schemas.microsoft.com/office/drawing/2014/main" id="{D6A0210D-1A7E-4810-BE9A-79EF031AB156}"/>
                </a:ext>
              </a:extLst>
            </p:cNvPr>
            <p:cNvSpPr txBox="1"/>
            <p:nvPr/>
          </p:nvSpPr>
          <p:spPr>
            <a:xfrm>
              <a:off x="1719585" y="5072204"/>
              <a:ext cx="888602" cy="276999"/>
            </a:xfrm>
            <a:prstGeom prst="rect">
              <a:avLst/>
            </a:prstGeom>
            <a:noFill/>
          </p:spPr>
          <p:txBody>
            <a:bodyPr wrap="square" rtlCol="0">
              <a:spAutoFit/>
            </a:bodyPr>
            <a:lstStyle/>
            <a:p>
              <a:pPr algn="ctr"/>
              <a:r>
                <a:rPr lang="en-GB" sz="1200" dirty="0"/>
                <a:t>Margo</a:t>
              </a:r>
              <a:endParaRPr lang="en-US" sz="1200" dirty="0"/>
            </a:p>
          </p:txBody>
        </p:sp>
        <p:pic>
          <p:nvPicPr>
            <p:cNvPr id="206" name="Picture 205">
              <a:extLst>
                <a:ext uri="{FF2B5EF4-FFF2-40B4-BE49-F238E27FC236}">
                  <a16:creationId xmlns:a16="http://schemas.microsoft.com/office/drawing/2014/main" id="{A7F40437-927B-42AB-AEAC-DE3ABA36652A}"/>
                </a:ext>
              </a:extLst>
            </p:cNvPr>
            <p:cNvPicPr>
              <a:picLocks noChangeAspect="1"/>
            </p:cNvPicPr>
            <p:nvPr/>
          </p:nvPicPr>
          <p:blipFill>
            <a:blip r:embed="rId22"/>
            <a:stretch>
              <a:fillRect/>
            </a:stretch>
          </p:blipFill>
          <p:spPr>
            <a:xfrm>
              <a:off x="1692194" y="3791797"/>
              <a:ext cx="943385" cy="1304020"/>
            </a:xfrm>
            <a:prstGeom prst="rect">
              <a:avLst/>
            </a:prstGeom>
          </p:spPr>
        </p:pic>
      </p:grpSp>
      <p:grpSp>
        <p:nvGrpSpPr>
          <p:cNvPr id="207" name="Group 206">
            <a:extLst>
              <a:ext uri="{FF2B5EF4-FFF2-40B4-BE49-F238E27FC236}">
                <a16:creationId xmlns:a16="http://schemas.microsoft.com/office/drawing/2014/main" id="{E3727159-45E7-4BCA-A0CF-7429819A8F50}"/>
              </a:ext>
            </a:extLst>
          </p:cNvPr>
          <p:cNvGrpSpPr/>
          <p:nvPr/>
        </p:nvGrpSpPr>
        <p:grpSpPr>
          <a:xfrm>
            <a:off x="10962045" y="2109347"/>
            <a:ext cx="1019152" cy="1534966"/>
            <a:chOff x="2907656" y="300705"/>
            <a:chExt cx="1019152" cy="1534966"/>
          </a:xfrm>
        </p:grpSpPr>
        <p:sp>
          <p:nvSpPr>
            <p:cNvPr id="208" name="TextBox 207">
              <a:extLst>
                <a:ext uri="{FF2B5EF4-FFF2-40B4-BE49-F238E27FC236}">
                  <a16:creationId xmlns:a16="http://schemas.microsoft.com/office/drawing/2014/main" id="{B849706B-3AD7-45AC-9CA6-75247A7815FC}"/>
                </a:ext>
              </a:extLst>
            </p:cNvPr>
            <p:cNvSpPr txBox="1"/>
            <p:nvPr/>
          </p:nvSpPr>
          <p:spPr>
            <a:xfrm>
              <a:off x="3017756" y="1558672"/>
              <a:ext cx="888602" cy="276999"/>
            </a:xfrm>
            <a:prstGeom prst="rect">
              <a:avLst/>
            </a:prstGeom>
            <a:noFill/>
          </p:spPr>
          <p:txBody>
            <a:bodyPr wrap="square" rtlCol="0">
              <a:spAutoFit/>
            </a:bodyPr>
            <a:lstStyle/>
            <a:p>
              <a:pPr algn="ctr"/>
              <a:r>
                <a:rPr lang="en-GB" sz="1200" dirty="0"/>
                <a:t>Sam</a:t>
              </a:r>
              <a:endParaRPr lang="en-US" sz="1200" dirty="0"/>
            </a:p>
          </p:txBody>
        </p:sp>
        <p:pic>
          <p:nvPicPr>
            <p:cNvPr id="209" name="Picture 208">
              <a:extLst>
                <a:ext uri="{FF2B5EF4-FFF2-40B4-BE49-F238E27FC236}">
                  <a16:creationId xmlns:a16="http://schemas.microsoft.com/office/drawing/2014/main" id="{A26887F8-FF92-42B1-BA8C-6AFDA4CED8EC}"/>
                </a:ext>
              </a:extLst>
            </p:cNvPr>
            <p:cNvPicPr>
              <a:picLocks noChangeAspect="1"/>
            </p:cNvPicPr>
            <p:nvPr/>
          </p:nvPicPr>
          <p:blipFill>
            <a:blip r:embed="rId23"/>
            <a:stretch>
              <a:fillRect/>
            </a:stretch>
          </p:blipFill>
          <p:spPr>
            <a:xfrm>
              <a:off x="2907656" y="300705"/>
              <a:ext cx="1019152" cy="1335278"/>
            </a:xfrm>
            <a:prstGeom prst="rect">
              <a:avLst/>
            </a:prstGeom>
          </p:spPr>
        </p:pic>
      </p:grpSp>
      <p:grpSp>
        <p:nvGrpSpPr>
          <p:cNvPr id="210" name="Group 209">
            <a:extLst>
              <a:ext uri="{FF2B5EF4-FFF2-40B4-BE49-F238E27FC236}">
                <a16:creationId xmlns:a16="http://schemas.microsoft.com/office/drawing/2014/main" id="{45A98F68-EC85-48A9-9704-41009328DE1B}"/>
              </a:ext>
            </a:extLst>
          </p:cNvPr>
          <p:cNvGrpSpPr/>
          <p:nvPr/>
        </p:nvGrpSpPr>
        <p:grpSpPr>
          <a:xfrm>
            <a:off x="11027320" y="2058005"/>
            <a:ext cx="888602" cy="1586308"/>
            <a:chOff x="3048890" y="3762895"/>
            <a:chExt cx="888602" cy="1586308"/>
          </a:xfrm>
        </p:grpSpPr>
        <p:sp>
          <p:nvSpPr>
            <p:cNvPr id="211" name="TextBox 210">
              <a:extLst>
                <a:ext uri="{FF2B5EF4-FFF2-40B4-BE49-F238E27FC236}">
                  <a16:creationId xmlns:a16="http://schemas.microsoft.com/office/drawing/2014/main" id="{DDE46DF5-02C2-4F0E-96D2-A6FB2C0FA397}"/>
                </a:ext>
              </a:extLst>
            </p:cNvPr>
            <p:cNvSpPr txBox="1"/>
            <p:nvPr/>
          </p:nvSpPr>
          <p:spPr>
            <a:xfrm>
              <a:off x="3048890" y="5072204"/>
              <a:ext cx="888602" cy="276999"/>
            </a:xfrm>
            <a:prstGeom prst="rect">
              <a:avLst/>
            </a:prstGeom>
            <a:noFill/>
          </p:spPr>
          <p:txBody>
            <a:bodyPr wrap="square" rtlCol="0">
              <a:spAutoFit/>
            </a:bodyPr>
            <a:lstStyle/>
            <a:p>
              <a:pPr algn="ctr"/>
              <a:r>
                <a:rPr lang="en-GB" sz="1200" dirty="0"/>
                <a:t>Mira</a:t>
              </a:r>
              <a:endParaRPr lang="en-US" sz="1200" dirty="0"/>
            </a:p>
          </p:txBody>
        </p:sp>
        <p:pic>
          <p:nvPicPr>
            <p:cNvPr id="212" name="Picture 211">
              <a:extLst>
                <a:ext uri="{FF2B5EF4-FFF2-40B4-BE49-F238E27FC236}">
                  <a16:creationId xmlns:a16="http://schemas.microsoft.com/office/drawing/2014/main" id="{5D00D464-4CD8-4E74-9F7B-67E544047AE9}"/>
                </a:ext>
              </a:extLst>
            </p:cNvPr>
            <p:cNvPicPr>
              <a:picLocks noChangeAspect="1"/>
            </p:cNvPicPr>
            <p:nvPr/>
          </p:nvPicPr>
          <p:blipFill>
            <a:blip r:embed="rId24"/>
            <a:stretch>
              <a:fillRect/>
            </a:stretch>
          </p:blipFill>
          <p:spPr>
            <a:xfrm>
              <a:off x="3066512" y="3762895"/>
              <a:ext cx="853359" cy="1338803"/>
            </a:xfrm>
            <a:prstGeom prst="rect">
              <a:avLst/>
            </a:prstGeom>
          </p:spPr>
        </p:pic>
      </p:grpSp>
      <p:grpSp>
        <p:nvGrpSpPr>
          <p:cNvPr id="213" name="Group 212">
            <a:extLst>
              <a:ext uri="{FF2B5EF4-FFF2-40B4-BE49-F238E27FC236}">
                <a16:creationId xmlns:a16="http://schemas.microsoft.com/office/drawing/2014/main" id="{7E6D13E4-5DE2-43DF-AFB9-8774E57DBBAD}"/>
              </a:ext>
            </a:extLst>
          </p:cNvPr>
          <p:cNvGrpSpPr/>
          <p:nvPr/>
        </p:nvGrpSpPr>
        <p:grpSpPr>
          <a:xfrm>
            <a:off x="10925977" y="2145019"/>
            <a:ext cx="1091288" cy="1499294"/>
            <a:chOff x="5543190" y="3849909"/>
            <a:chExt cx="1091288" cy="1499294"/>
          </a:xfrm>
        </p:grpSpPr>
        <p:sp>
          <p:nvSpPr>
            <p:cNvPr id="214" name="TextBox 213">
              <a:extLst>
                <a:ext uri="{FF2B5EF4-FFF2-40B4-BE49-F238E27FC236}">
                  <a16:creationId xmlns:a16="http://schemas.microsoft.com/office/drawing/2014/main" id="{A0D2F9E6-AAF9-4D21-8CC9-DD5705240004}"/>
                </a:ext>
              </a:extLst>
            </p:cNvPr>
            <p:cNvSpPr txBox="1"/>
            <p:nvPr/>
          </p:nvSpPr>
          <p:spPr>
            <a:xfrm>
              <a:off x="5644533" y="5072204"/>
              <a:ext cx="888602" cy="276999"/>
            </a:xfrm>
            <a:prstGeom prst="rect">
              <a:avLst/>
            </a:prstGeom>
            <a:noFill/>
          </p:spPr>
          <p:txBody>
            <a:bodyPr wrap="square" rtlCol="0">
              <a:spAutoFit/>
            </a:bodyPr>
            <a:lstStyle/>
            <a:p>
              <a:pPr algn="ctr"/>
              <a:r>
                <a:rPr lang="en-GB" sz="1200" dirty="0"/>
                <a:t>Henry</a:t>
              </a:r>
              <a:endParaRPr lang="en-US" sz="1200" dirty="0"/>
            </a:p>
          </p:txBody>
        </p:sp>
        <p:pic>
          <p:nvPicPr>
            <p:cNvPr id="215" name="Picture 214">
              <a:extLst>
                <a:ext uri="{FF2B5EF4-FFF2-40B4-BE49-F238E27FC236}">
                  <a16:creationId xmlns:a16="http://schemas.microsoft.com/office/drawing/2014/main" id="{0062AEC2-6E53-4513-B3C1-5845E5A3AC2C}"/>
                </a:ext>
              </a:extLst>
            </p:cNvPr>
            <p:cNvPicPr>
              <a:picLocks noChangeAspect="1"/>
            </p:cNvPicPr>
            <p:nvPr/>
          </p:nvPicPr>
          <p:blipFill>
            <a:blip r:embed="rId25"/>
            <a:stretch>
              <a:fillRect/>
            </a:stretch>
          </p:blipFill>
          <p:spPr>
            <a:xfrm>
              <a:off x="5543190" y="3849909"/>
              <a:ext cx="1091288" cy="1197850"/>
            </a:xfrm>
            <a:prstGeom prst="rect">
              <a:avLst/>
            </a:prstGeom>
          </p:spPr>
        </p:pic>
      </p:grpSp>
      <p:sp>
        <p:nvSpPr>
          <p:cNvPr id="216" name="Oval 215">
            <a:extLst>
              <a:ext uri="{FF2B5EF4-FFF2-40B4-BE49-F238E27FC236}">
                <a16:creationId xmlns:a16="http://schemas.microsoft.com/office/drawing/2014/main" id="{D4B4AAED-B9F8-4E84-AAC3-D5E8F88D0CBD}"/>
              </a:ext>
            </a:extLst>
          </p:cNvPr>
          <p:cNvSpPr>
            <a:spLocks noChangeAspect="1"/>
          </p:cNvSpPr>
          <p:nvPr/>
        </p:nvSpPr>
        <p:spPr>
          <a:xfrm>
            <a:off x="805927" y="5865253"/>
            <a:ext cx="559635" cy="324000"/>
          </a:xfrm>
          <a:prstGeom prst="ellipse">
            <a:avLst/>
          </a:prstGeom>
          <a:solidFill>
            <a:srgbClr val="FFCC00"/>
          </a:solidFill>
          <a:ln>
            <a:noFill/>
          </a:ln>
          <a:effectLst>
            <a:outerShdw blurRad="63500" dist="63500" dir="2700000" algn="tl" rotWithShape="0">
              <a:prstClr val="black">
                <a:alpha val="47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B42AA478-9CDC-44BD-9226-63A4FCE058B2}"/>
              </a:ext>
            </a:extLst>
          </p:cNvPr>
          <p:cNvSpPr>
            <a:spLocks noChangeAspect="1"/>
          </p:cNvSpPr>
          <p:nvPr/>
        </p:nvSpPr>
        <p:spPr>
          <a:xfrm>
            <a:off x="1596943" y="5865253"/>
            <a:ext cx="559635" cy="324000"/>
          </a:xfrm>
          <a:prstGeom prst="ellipse">
            <a:avLst/>
          </a:prstGeom>
          <a:solidFill>
            <a:srgbClr val="FFCC00"/>
          </a:solidFill>
          <a:ln>
            <a:noFill/>
          </a:ln>
          <a:effectLst>
            <a:outerShdw blurRad="63500" dist="63500" dir="2700000" algn="tl" rotWithShape="0">
              <a:prstClr val="black">
                <a:alpha val="47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a:extLst>
              <a:ext uri="{FF2B5EF4-FFF2-40B4-BE49-F238E27FC236}">
                <a16:creationId xmlns:a16="http://schemas.microsoft.com/office/drawing/2014/main" id="{925F679D-9585-48E6-839D-D6FBBB0E0955}"/>
              </a:ext>
            </a:extLst>
          </p:cNvPr>
          <p:cNvSpPr>
            <a:spLocks noChangeAspect="1"/>
          </p:cNvSpPr>
          <p:nvPr/>
        </p:nvSpPr>
        <p:spPr>
          <a:xfrm>
            <a:off x="2387959" y="5865253"/>
            <a:ext cx="559635" cy="324000"/>
          </a:xfrm>
          <a:prstGeom prst="ellipse">
            <a:avLst/>
          </a:prstGeom>
          <a:solidFill>
            <a:srgbClr val="FFCC00"/>
          </a:solidFill>
          <a:ln>
            <a:noFill/>
          </a:ln>
          <a:effectLst>
            <a:outerShdw blurRad="63500" dist="63500" dir="2700000" algn="tl" rotWithShape="0">
              <a:prstClr val="black">
                <a:alpha val="47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a:extLst>
              <a:ext uri="{FF2B5EF4-FFF2-40B4-BE49-F238E27FC236}">
                <a16:creationId xmlns:a16="http://schemas.microsoft.com/office/drawing/2014/main" id="{ED2BEF3E-26B7-4996-BAD1-E0E34BA78843}"/>
              </a:ext>
            </a:extLst>
          </p:cNvPr>
          <p:cNvSpPr>
            <a:spLocks noChangeAspect="1"/>
          </p:cNvSpPr>
          <p:nvPr/>
        </p:nvSpPr>
        <p:spPr>
          <a:xfrm>
            <a:off x="3178975" y="5865253"/>
            <a:ext cx="559635" cy="324000"/>
          </a:xfrm>
          <a:prstGeom prst="ellipse">
            <a:avLst/>
          </a:prstGeom>
          <a:solidFill>
            <a:srgbClr val="FFCC00"/>
          </a:solidFill>
          <a:ln>
            <a:noFill/>
          </a:ln>
          <a:effectLst>
            <a:outerShdw blurRad="63500" dist="63500" dir="2700000" algn="tl" rotWithShape="0">
              <a:prstClr val="black">
                <a:alpha val="47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id="{CE079891-6550-49BD-87B1-9C91740EF9DA}"/>
              </a:ext>
            </a:extLst>
          </p:cNvPr>
          <p:cNvSpPr>
            <a:spLocks noChangeAspect="1"/>
          </p:cNvSpPr>
          <p:nvPr/>
        </p:nvSpPr>
        <p:spPr>
          <a:xfrm>
            <a:off x="3969991" y="5865253"/>
            <a:ext cx="559635" cy="324000"/>
          </a:xfrm>
          <a:prstGeom prst="ellipse">
            <a:avLst/>
          </a:prstGeom>
          <a:solidFill>
            <a:srgbClr val="FFCC00"/>
          </a:solidFill>
          <a:ln>
            <a:noFill/>
          </a:ln>
          <a:effectLst>
            <a:outerShdw blurRad="63500" dist="63500" dir="2700000" algn="tl" rotWithShape="0">
              <a:prstClr val="black">
                <a:alpha val="47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a:extLst>
              <a:ext uri="{FF2B5EF4-FFF2-40B4-BE49-F238E27FC236}">
                <a16:creationId xmlns:a16="http://schemas.microsoft.com/office/drawing/2014/main" id="{98912CE7-A8F8-4E36-8629-60C865F0C43F}"/>
              </a:ext>
            </a:extLst>
          </p:cNvPr>
          <p:cNvSpPr>
            <a:spLocks noChangeAspect="1"/>
          </p:cNvSpPr>
          <p:nvPr/>
        </p:nvSpPr>
        <p:spPr>
          <a:xfrm>
            <a:off x="4761007" y="5865253"/>
            <a:ext cx="559635" cy="324000"/>
          </a:xfrm>
          <a:prstGeom prst="ellipse">
            <a:avLst/>
          </a:prstGeom>
          <a:solidFill>
            <a:srgbClr val="FFCC00"/>
          </a:solidFill>
          <a:ln>
            <a:noFill/>
          </a:ln>
          <a:effectLst>
            <a:outerShdw blurRad="63500" dist="63500" dir="2700000" algn="tl" rotWithShape="0">
              <a:prstClr val="black">
                <a:alpha val="47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a:extLst>
              <a:ext uri="{FF2B5EF4-FFF2-40B4-BE49-F238E27FC236}">
                <a16:creationId xmlns:a16="http://schemas.microsoft.com/office/drawing/2014/main" id="{872A09D4-6ADD-495E-8E34-6889667B7F61}"/>
              </a:ext>
            </a:extLst>
          </p:cNvPr>
          <p:cNvSpPr>
            <a:spLocks noChangeAspect="1"/>
          </p:cNvSpPr>
          <p:nvPr/>
        </p:nvSpPr>
        <p:spPr>
          <a:xfrm>
            <a:off x="5552023" y="5865253"/>
            <a:ext cx="559635" cy="324000"/>
          </a:xfrm>
          <a:prstGeom prst="ellipse">
            <a:avLst/>
          </a:prstGeom>
          <a:solidFill>
            <a:srgbClr val="FFCC00"/>
          </a:solidFill>
          <a:ln>
            <a:noFill/>
          </a:ln>
          <a:effectLst>
            <a:outerShdw blurRad="63500" dist="63500" dir="2700000" algn="tl" rotWithShape="0">
              <a:prstClr val="black">
                <a:alpha val="47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a:extLst>
              <a:ext uri="{FF2B5EF4-FFF2-40B4-BE49-F238E27FC236}">
                <a16:creationId xmlns:a16="http://schemas.microsoft.com/office/drawing/2014/main" id="{2584F3AF-FC04-4665-B7E2-3F5C832B2699}"/>
              </a:ext>
            </a:extLst>
          </p:cNvPr>
          <p:cNvSpPr>
            <a:spLocks noChangeAspect="1"/>
          </p:cNvSpPr>
          <p:nvPr/>
        </p:nvSpPr>
        <p:spPr>
          <a:xfrm>
            <a:off x="6343039" y="5865253"/>
            <a:ext cx="559635" cy="324000"/>
          </a:xfrm>
          <a:prstGeom prst="ellipse">
            <a:avLst/>
          </a:prstGeom>
          <a:solidFill>
            <a:srgbClr val="FFCC00"/>
          </a:solidFill>
          <a:ln>
            <a:noFill/>
          </a:ln>
          <a:effectLst>
            <a:outerShdw blurRad="63500" dist="63500" dir="2700000" algn="tl" rotWithShape="0">
              <a:prstClr val="black">
                <a:alpha val="47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id="{AAA8C92E-4907-4FD0-A526-A416DB302805}"/>
              </a:ext>
            </a:extLst>
          </p:cNvPr>
          <p:cNvSpPr>
            <a:spLocks noChangeAspect="1"/>
          </p:cNvSpPr>
          <p:nvPr/>
        </p:nvSpPr>
        <p:spPr>
          <a:xfrm>
            <a:off x="7134055" y="5865253"/>
            <a:ext cx="559635" cy="324000"/>
          </a:xfrm>
          <a:prstGeom prst="ellipse">
            <a:avLst/>
          </a:prstGeom>
          <a:solidFill>
            <a:srgbClr val="FFCC00"/>
          </a:solidFill>
          <a:ln>
            <a:noFill/>
          </a:ln>
          <a:effectLst>
            <a:outerShdw blurRad="63500" dist="63500" dir="2700000" algn="tl" rotWithShape="0">
              <a:prstClr val="black">
                <a:alpha val="47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id="{87468964-64A9-4182-91B0-4547302F98C9}"/>
              </a:ext>
            </a:extLst>
          </p:cNvPr>
          <p:cNvSpPr>
            <a:spLocks noChangeAspect="1"/>
          </p:cNvSpPr>
          <p:nvPr/>
        </p:nvSpPr>
        <p:spPr>
          <a:xfrm>
            <a:off x="7925071" y="5865253"/>
            <a:ext cx="559635" cy="324000"/>
          </a:xfrm>
          <a:prstGeom prst="ellipse">
            <a:avLst/>
          </a:prstGeom>
          <a:solidFill>
            <a:srgbClr val="FFCC00"/>
          </a:solidFill>
          <a:ln>
            <a:noFill/>
          </a:ln>
          <a:effectLst>
            <a:outerShdw blurRad="63500" dist="63500" dir="2700000" algn="tl" rotWithShape="0">
              <a:prstClr val="black">
                <a:alpha val="47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id="{0820F780-6F49-49F3-BC2A-70844F2866D6}"/>
              </a:ext>
            </a:extLst>
          </p:cNvPr>
          <p:cNvSpPr>
            <a:spLocks noChangeAspect="1"/>
          </p:cNvSpPr>
          <p:nvPr/>
        </p:nvSpPr>
        <p:spPr>
          <a:xfrm>
            <a:off x="8716087" y="5865253"/>
            <a:ext cx="559635" cy="324000"/>
          </a:xfrm>
          <a:prstGeom prst="ellipse">
            <a:avLst/>
          </a:prstGeom>
          <a:solidFill>
            <a:srgbClr val="FFCC00"/>
          </a:solidFill>
          <a:ln>
            <a:noFill/>
          </a:ln>
          <a:effectLst>
            <a:outerShdw blurRad="63500" dist="63500" dir="2700000" algn="tl" rotWithShape="0">
              <a:prstClr val="black">
                <a:alpha val="47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id="{6B4723CC-7B70-4476-B0C5-6D7458BE5733}"/>
              </a:ext>
            </a:extLst>
          </p:cNvPr>
          <p:cNvSpPr>
            <a:spLocks noChangeAspect="1"/>
          </p:cNvSpPr>
          <p:nvPr/>
        </p:nvSpPr>
        <p:spPr>
          <a:xfrm>
            <a:off x="9507104" y="5865253"/>
            <a:ext cx="559635" cy="324000"/>
          </a:xfrm>
          <a:prstGeom prst="ellipse">
            <a:avLst/>
          </a:prstGeom>
          <a:solidFill>
            <a:srgbClr val="FFCC00"/>
          </a:solidFill>
          <a:ln>
            <a:noFill/>
          </a:ln>
          <a:effectLst>
            <a:outerShdw blurRad="63500" dist="63500" dir="2700000" algn="tl" rotWithShape="0">
              <a:prstClr val="black">
                <a:alpha val="47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a:extLst>
              <a:ext uri="{FF2B5EF4-FFF2-40B4-BE49-F238E27FC236}">
                <a16:creationId xmlns:a16="http://schemas.microsoft.com/office/drawing/2014/main" id="{205BB179-4EA4-4109-9AD1-800E41AF5577}"/>
              </a:ext>
            </a:extLst>
          </p:cNvPr>
          <p:cNvSpPr>
            <a:spLocks noChangeAspect="1"/>
          </p:cNvSpPr>
          <p:nvPr/>
        </p:nvSpPr>
        <p:spPr>
          <a:xfrm>
            <a:off x="805927" y="6340383"/>
            <a:ext cx="559635" cy="324000"/>
          </a:xfrm>
          <a:prstGeom prst="ellipse">
            <a:avLst/>
          </a:prstGeom>
          <a:solidFill>
            <a:srgbClr val="FFCC00"/>
          </a:solidFill>
          <a:ln>
            <a:noFill/>
          </a:ln>
          <a:effectLst>
            <a:outerShdw blurRad="63500" dist="63500" dir="2700000" algn="tl" rotWithShape="0">
              <a:prstClr val="black">
                <a:alpha val="47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B5DE0115-673F-4FCE-B669-0E91FE0261D9}"/>
              </a:ext>
            </a:extLst>
          </p:cNvPr>
          <p:cNvSpPr>
            <a:spLocks noChangeAspect="1"/>
          </p:cNvSpPr>
          <p:nvPr/>
        </p:nvSpPr>
        <p:spPr>
          <a:xfrm>
            <a:off x="1596943" y="6340383"/>
            <a:ext cx="559635" cy="324000"/>
          </a:xfrm>
          <a:prstGeom prst="ellipse">
            <a:avLst/>
          </a:prstGeom>
          <a:solidFill>
            <a:srgbClr val="FFCC00"/>
          </a:solidFill>
          <a:ln>
            <a:noFill/>
          </a:ln>
          <a:effectLst>
            <a:outerShdw blurRad="63500" dist="63500" dir="2700000" algn="tl" rotWithShape="0">
              <a:prstClr val="black">
                <a:alpha val="47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a:extLst>
              <a:ext uri="{FF2B5EF4-FFF2-40B4-BE49-F238E27FC236}">
                <a16:creationId xmlns:a16="http://schemas.microsoft.com/office/drawing/2014/main" id="{82582709-8177-4FF1-B82C-B823AD90A715}"/>
              </a:ext>
            </a:extLst>
          </p:cNvPr>
          <p:cNvSpPr>
            <a:spLocks noChangeAspect="1"/>
          </p:cNvSpPr>
          <p:nvPr/>
        </p:nvSpPr>
        <p:spPr>
          <a:xfrm>
            <a:off x="2387959" y="6340383"/>
            <a:ext cx="559635" cy="324000"/>
          </a:xfrm>
          <a:prstGeom prst="ellipse">
            <a:avLst/>
          </a:prstGeom>
          <a:solidFill>
            <a:srgbClr val="FFCC00"/>
          </a:solidFill>
          <a:ln>
            <a:noFill/>
          </a:ln>
          <a:effectLst>
            <a:outerShdw blurRad="63500" dist="63500" dir="2700000" algn="tl" rotWithShape="0">
              <a:prstClr val="black">
                <a:alpha val="47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a:extLst>
              <a:ext uri="{FF2B5EF4-FFF2-40B4-BE49-F238E27FC236}">
                <a16:creationId xmlns:a16="http://schemas.microsoft.com/office/drawing/2014/main" id="{832319F6-C785-46EE-8D53-35CF2C1D027D}"/>
              </a:ext>
            </a:extLst>
          </p:cNvPr>
          <p:cNvSpPr>
            <a:spLocks noChangeAspect="1"/>
          </p:cNvSpPr>
          <p:nvPr/>
        </p:nvSpPr>
        <p:spPr>
          <a:xfrm>
            <a:off x="3178975" y="6340383"/>
            <a:ext cx="559635" cy="324000"/>
          </a:xfrm>
          <a:prstGeom prst="ellipse">
            <a:avLst/>
          </a:prstGeom>
          <a:solidFill>
            <a:srgbClr val="FFCC00"/>
          </a:solidFill>
          <a:ln>
            <a:noFill/>
          </a:ln>
          <a:effectLst>
            <a:outerShdw blurRad="63500" dist="63500" dir="2700000" algn="tl" rotWithShape="0">
              <a:prstClr val="black">
                <a:alpha val="47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a:extLst>
              <a:ext uri="{FF2B5EF4-FFF2-40B4-BE49-F238E27FC236}">
                <a16:creationId xmlns:a16="http://schemas.microsoft.com/office/drawing/2014/main" id="{5E8D24F3-1FD6-486B-97ED-77746A383B46}"/>
              </a:ext>
            </a:extLst>
          </p:cNvPr>
          <p:cNvSpPr>
            <a:spLocks noChangeAspect="1"/>
          </p:cNvSpPr>
          <p:nvPr/>
        </p:nvSpPr>
        <p:spPr>
          <a:xfrm>
            <a:off x="3969991" y="6340383"/>
            <a:ext cx="559635" cy="324000"/>
          </a:xfrm>
          <a:prstGeom prst="ellipse">
            <a:avLst/>
          </a:prstGeom>
          <a:solidFill>
            <a:srgbClr val="FFCC00"/>
          </a:solidFill>
          <a:ln>
            <a:noFill/>
          </a:ln>
          <a:effectLst>
            <a:outerShdw blurRad="63500" dist="63500" dir="2700000" algn="tl" rotWithShape="0">
              <a:prstClr val="black">
                <a:alpha val="47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a:extLst>
              <a:ext uri="{FF2B5EF4-FFF2-40B4-BE49-F238E27FC236}">
                <a16:creationId xmlns:a16="http://schemas.microsoft.com/office/drawing/2014/main" id="{A8FCC503-0946-4CCE-8C31-D6F3FB2CC2B1}"/>
              </a:ext>
            </a:extLst>
          </p:cNvPr>
          <p:cNvSpPr>
            <a:spLocks noChangeAspect="1"/>
          </p:cNvSpPr>
          <p:nvPr/>
        </p:nvSpPr>
        <p:spPr>
          <a:xfrm>
            <a:off x="4761007" y="6340383"/>
            <a:ext cx="559635" cy="324000"/>
          </a:xfrm>
          <a:prstGeom prst="ellipse">
            <a:avLst/>
          </a:prstGeom>
          <a:solidFill>
            <a:srgbClr val="FFCC00"/>
          </a:solidFill>
          <a:ln>
            <a:noFill/>
          </a:ln>
          <a:effectLst>
            <a:outerShdw blurRad="63500" dist="63500" dir="2700000" algn="tl" rotWithShape="0">
              <a:prstClr val="black">
                <a:alpha val="47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a:extLst>
              <a:ext uri="{FF2B5EF4-FFF2-40B4-BE49-F238E27FC236}">
                <a16:creationId xmlns:a16="http://schemas.microsoft.com/office/drawing/2014/main" id="{064914CF-7C83-4827-AF10-F4AE86A3EAB2}"/>
              </a:ext>
            </a:extLst>
          </p:cNvPr>
          <p:cNvSpPr>
            <a:spLocks noChangeAspect="1"/>
          </p:cNvSpPr>
          <p:nvPr/>
        </p:nvSpPr>
        <p:spPr>
          <a:xfrm>
            <a:off x="5552023" y="6340383"/>
            <a:ext cx="559635" cy="324000"/>
          </a:xfrm>
          <a:prstGeom prst="ellipse">
            <a:avLst/>
          </a:prstGeom>
          <a:solidFill>
            <a:srgbClr val="FFCC00"/>
          </a:solidFill>
          <a:ln>
            <a:noFill/>
          </a:ln>
          <a:effectLst>
            <a:outerShdw blurRad="63500" dist="63500" dir="2700000" algn="tl" rotWithShape="0">
              <a:prstClr val="black">
                <a:alpha val="47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a:extLst>
              <a:ext uri="{FF2B5EF4-FFF2-40B4-BE49-F238E27FC236}">
                <a16:creationId xmlns:a16="http://schemas.microsoft.com/office/drawing/2014/main" id="{F7490659-B1B8-45F2-8C83-6B59EAE2DACE}"/>
              </a:ext>
            </a:extLst>
          </p:cNvPr>
          <p:cNvSpPr>
            <a:spLocks noChangeAspect="1"/>
          </p:cNvSpPr>
          <p:nvPr/>
        </p:nvSpPr>
        <p:spPr>
          <a:xfrm>
            <a:off x="6343039" y="6340383"/>
            <a:ext cx="559635" cy="324000"/>
          </a:xfrm>
          <a:prstGeom prst="ellipse">
            <a:avLst/>
          </a:prstGeom>
          <a:solidFill>
            <a:srgbClr val="FFCC00"/>
          </a:solidFill>
          <a:ln>
            <a:noFill/>
          </a:ln>
          <a:effectLst>
            <a:outerShdw blurRad="63500" dist="63500" dir="2700000" algn="tl" rotWithShape="0">
              <a:prstClr val="black">
                <a:alpha val="47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a:extLst>
              <a:ext uri="{FF2B5EF4-FFF2-40B4-BE49-F238E27FC236}">
                <a16:creationId xmlns:a16="http://schemas.microsoft.com/office/drawing/2014/main" id="{80E26A30-A141-4314-8299-B6A974F9ADC2}"/>
              </a:ext>
            </a:extLst>
          </p:cNvPr>
          <p:cNvSpPr>
            <a:spLocks noChangeAspect="1"/>
          </p:cNvSpPr>
          <p:nvPr/>
        </p:nvSpPr>
        <p:spPr>
          <a:xfrm>
            <a:off x="7134055" y="6340383"/>
            <a:ext cx="559635" cy="324000"/>
          </a:xfrm>
          <a:prstGeom prst="ellipse">
            <a:avLst/>
          </a:prstGeom>
          <a:solidFill>
            <a:srgbClr val="FFCC00"/>
          </a:solidFill>
          <a:ln>
            <a:noFill/>
          </a:ln>
          <a:effectLst>
            <a:outerShdw blurRad="63500" dist="63500" dir="2700000" algn="tl" rotWithShape="0">
              <a:prstClr val="black">
                <a:alpha val="47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a:extLst>
              <a:ext uri="{FF2B5EF4-FFF2-40B4-BE49-F238E27FC236}">
                <a16:creationId xmlns:a16="http://schemas.microsoft.com/office/drawing/2014/main" id="{0C3A36E4-D965-4DE7-B124-0B629531D115}"/>
              </a:ext>
            </a:extLst>
          </p:cNvPr>
          <p:cNvSpPr>
            <a:spLocks noChangeAspect="1"/>
          </p:cNvSpPr>
          <p:nvPr/>
        </p:nvSpPr>
        <p:spPr>
          <a:xfrm>
            <a:off x="7925071" y="6340383"/>
            <a:ext cx="559635" cy="324000"/>
          </a:xfrm>
          <a:prstGeom prst="ellipse">
            <a:avLst/>
          </a:prstGeom>
          <a:solidFill>
            <a:srgbClr val="FFCC00"/>
          </a:solidFill>
          <a:ln>
            <a:noFill/>
          </a:ln>
          <a:effectLst>
            <a:outerShdw blurRad="63500" dist="63500" dir="2700000" algn="tl" rotWithShape="0">
              <a:prstClr val="black">
                <a:alpha val="47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a:extLst>
              <a:ext uri="{FF2B5EF4-FFF2-40B4-BE49-F238E27FC236}">
                <a16:creationId xmlns:a16="http://schemas.microsoft.com/office/drawing/2014/main" id="{7A0900CA-FE16-452D-8738-49E1F37A1A42}"/>
              </a:ext>
            </a:extLst>
          </p:cNvPr>
          <p:cNvSpPr>
            <a:spLocks noChangeAspect="1"/>
          </p:cNvSpPr>
          <p:nvPr/>
        </p:nvSpPr>
        <p:spPr>
          <a:xfrm>
            <a:off x="8716087" y="6340383"/>
            <a:ext cx="559635" cy="324000"/>
          </a:xfrm>
          <a:prstGeom prst="ellipse">
            <a:avLst/>
          </a:prstGeom>
          <a:solidFill>
            <a:srgbClr val="FFCC00"/>
          </a:solidFill>
          <a:ln>
            <a:noFill/>
          </a:ln>
          <a:effectLst>
            <a:outerShdw blurRad="63500" dist="63500" dir="2700000" algn="tl" rotWithShape="0">
              <a:prstClr val="black">
                <a:alpha val="47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a:extLst>
              <a:ext uri="{FF2B5EF4-FFF2-40B4-BE49-F238E27FC236}">
                <a16:creationId xmlns:a16="http://schemas.microsoft.com/office/drawing/2014/main" id="{A009C9FA-5776-4085-A5CE-4523D6FC0BB6}"/>
              </a:ext>
            </a:extLst>
          </p:cNvPr>
          <p:cNvSpPr>
            <a:spLocks noChangeAspect="1"/>
          </p:cNvSpPr>
          <p:nvPr/>
        </p:nvSpPr>
        <p:spPr>
          <a:xfrm>
            <a:off x="9507104" y="6340383"/>
            <a:ext cx="559635" cy="324000"/>
          </a:xfrm>
          <a:prstGeom prst="ellipse">
            <a:avLst/>
          </a:prstGeom>
          <a:solidFill>
            <a:srgbClr val="FFCC00"/>
          </a:solidFill>
          <a:ln>
            <a:noFill/>
          </a:ln>
          <a:effectLst>
            <a:outerShdw blurRad="63500" dist="63500" dir="2700000" algn="tl" rotWithShape="0">
              <a:prstClr val="black">
                <a:alpha val="47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Home 3">
            <a:hlinkClick r:id="" action="ppaction://hlinkshowjump?jump=firstslide" highlightClick="1"/>
          </p:cNvPr>
          <p:cNvSpPr/>
          <p:nvPr/>
        </p:nvSpPr>
        <p:spPr>
          <a:xfrm>
            <a:off x="11254054" y="6297457"/>
            <a:ext cx="429768" cy="398745"/>
          </a:xfrm>
          <a:prstGeom prst="actionButtonHom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46528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5"/>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74"/>
                                        </p:tgtEl>
                                        <p:attrNameLst>
                                          <p:attrName>ppt_w</p:attrName>
                                        </p:attrNameLst>
                                      </p:cBhvr>
                                      <p:tavLst>
                                        <p:tav tm="0">
                                          <p:val>
                                            <p:strVal val="ppt_w"/>
                                          </p:val>
                                        </p:tav>
                                        <p:tav tm="100000">
                                          <p:val>
                                            <p:fltVal val="0"/>
                                          </p:val>
                                        </p:tav>
                                      </p:tavLst>
                                    </p:anim>
                                    <p:anim calcmode="lin" valueType="num">
                                      <p:cBhvr>
                                        <p:cTn id="7" dur="1000"/>
                                        <p:tgtEl>
                                          <p:spTgt spid="74"/>
                                        </p:tgtEl>
                                        <p:attrNameLst>
                                          <p:attrName>ppt_h</p:attrName>
                                        </p:attrNameLst>
                                      </p:cBhvr>
                                      <p:tavLst>
                                        <p:tav tm="0">
                                          <p:val>
                                            <p:strVal val="ppt_h"/>
                                          </p:val>
                                        </p:tav>
                                        <p:tav tm="100000">
                                          <p:val>
                                            <p:fltVal val="0"/>
                                          </p:val>
                                        </p:tav>
                                      </p:tavLst>
                                    </p:anim>
                                    <p:anim calcmode="lin" valueType="num">
                                      <p:cBhvr>
                                        <p:cTn id="8" dur="1000"/>
                                        <p:tgtEl>
                                          <p:spTgt spid="74"/>
                                        </p:tgtEl>
                                        <p:attrNameLst>
                                          <p:attrName>style.rotation</p:attrName>
                                        </p:attrNameLst>
                                      </p:cBhvr>
                                      <p:tavLst>
                                        <p:tav tm="0">
                                          <p:val>
                                            <p:fltVal val="0"/>
                                          </p:val>
                                        </p:tav>
                                        <p:tav tm="100000">
                                          <p:val>
                                            <p:fltVal val="90"/>
                                          </p:val>
                                        </p:tav>
                                      </p:tavLst>
                                    </p:anim>
                                    <p:animEffect transition="out" filter="fade">
                                      <p:cBhvr>
                                        <p:cTn id="9" dur="1000"/>
                                        <p:tgtEl>
                                          <p:spTgt spid="74"/>
                                        </p:tgtEl>
                                      </p:cBhvr>
                                    </p:animEffect>
                                    <p:set>
                                      <p:cBhvr>
                                        <p:cTn id="10" dur="1" fill="hold">
                                          <p:stCondLst>
                                            <p:cond delay="999"/>
                                          </p:stCondLst>
                                        </p:cTn>
                                        <p:tgtEl>
                                          <p:spTgt spid="7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1000" fill="hold"/>
                                        <p:tgtEl>
                                          <p:spTgt spid="74"/>
                                        </p:tgtEl>
                                        <p:attrNameLst>
                                          <p:attrName>ppt_w</p:attrName>
                                        </p:attrNameLst>
                                      </p:cBhvr>
                                      <p:tavLst>
                                        <p:tav tm="0">
                                          <p:val>
                                            <p:fltVal val="0"/>
                                          </p:val>
                                        </p:tav>
                                        <p:tav tm="100000">
                                          <p:val>
                                            <p:strVal val="#ppt_w"/>
                                          </p:val>
                                        </p:tav>
                                      </p:tavLst>
                                    </p:anim>
                                    <p:anim calcmode="lin" valueType="num">
                                      <p:cBhvr>
                                        <p:cTn id="16" dur="1000" fill="hold"/>
                                        <p:tgtEl>
                                          <p:spTgt spid="74"/>
                                        </p:tgtEl>
                                        <p:attrNameLst>
                                          <p:attrName>ppt_h</p:attrName>
                                        </p:attrNameLst>
                                      </p:cBhvr>
                                      <p:tavLst>
                                        <p:tav tm="0">
                                          <p:val>
                                            <p:fltVal val="0"/>
                                          </p:val>
                                        </p:tav>
                                        <p:tav tm="100000">
                                          <p:val>
                                            <p:strVal val="#ppt_h"/>
                                          </p:val>
                                        </p:tav>
                                      </p:tavLst>
                                    </p:anim>
                                    <p:anim calcmode="lin" valueType="num">
                                      <p:cBhvr>
                                        <p:cTn id="17" dur="1000" fill="hold"/>
                                        <p:tgtEl>
                                          <p:spTgt spid="74"/>
                                        </p:tgtEl>
                                        <p:attrNameLst>
                                          <p:attrName>style.rotation</p:attrName>
                                        </p:attrNameLst>
                                      </p:cBhvr>
                                      <p:tavLst>
                                        <p:tav tm="0">
                                          <p:val>
                                            <p:fltVal val="90"/>
                                          </p:val>
                                        </p:tav>
                                        <p:tav tm="100000">
                                          <p:val>
                                            <p:fltVal val="0"/>
                                          </p:val>
                                        </p:tav>
                                      </p:tavLst>
                                    </p:anim>
                                    <p:animEffect transition="in" filter="fade">
                                      <p:cBhvr>
                                        <p:cTn id="18" dur="1000"/>
                                        <p:tgtEl>
                                          <p:spTgt spid="74"/>
                                        </p:tgtEl>
                                      </p:cBhvr>
                                    </p:animEffect>
                                  </p:childTnLst>
                                </p:cTn>
                              </p:par>
                            </p:childTnLst>
                          </p:cTn>
                        </p:par>
                      </p:childTnLst>
                    </p:cTn>
                  </p:par>
                </p:childTnLst>
              </p:cTn>
              <p:nextCondLst>
                <p:cond evt="onClick" delay="0">
                  <p:tgtEl>
                    <p:spTgt spid="75"/>
                  </p:tgtEl>
                </p:cond>
              </p:nextCondLst>
            </p:seq>
            <p:seq concurrent="1" nextAc="seek">
              <p:cTn id="19" restart="whenNotActive" fill="hold" evtFilter="cancelBubble" nodeType="interactiveSeq">
                <p:stCondLst>
                  <p:cond evt="onClick" delay="0">
                    <p:tgtEl>
                      <p:spTgt spid="76"/>
                    </p:tgtEl>
                  </p:cond>
                </p:stCondLst>
                <p:endSync evt="end" delay="0">
                  <p:rtn val="all"/>
                </p:endSync>
                <p:childTnLst>
                  <p:par>
                    <p:cTn id="20" fill="hold">
                      <p:stCondLst>
                        <p:cond delay="0"/>
                      </p:stCondLst>
                      <p:childTnLst>
                        <p:par>
                          <p:cTn id="21" fill="hold">
                            <p:stCondLst>
                              <p:cond delay="0"/>
                            </p:stCondLst>
                            <p:childTnLst>
                              <p:par>
                                <p:cTn id="22" presetID="31" presetClass="exit" presetSubtype="0" fill="hold" nodeType="clickEffect">
                                  <p:stCondLst>
                                    <p:cond delay="0"/>
                                  </p:stCondLst>
                                  <p:childTnLst>
                                    <p:anim calcmode="lin" valueType="num">
                                      <p:cBhvr>
                                        <p:cTn id="23" dur="1000"/>
                                        <p:tgtEl>
                                          <p:spTgt spid="71"/>
                                        </p:tgtEl>
                                        <p:attrNameLst>
                                          <p:attrName>ppt_w</p:attrName>
                                        </p:attrNameLst>
                                      </p:cBhvr>
                                      <p:tavLst>
                                        <p:tav tm="0">
                                          <p:val>
                                            <p:strVal val="ppt_w"/>
                                          </p:val>
                                        </p:tav>
                                        <p:tav tm="100000">
                                          <p:val>
                                            <p:fltVal val="0"/>
                                          </p:val>
                                        </p:tav>
                                      </p:tavLst>
                                    </p:anim>
                                    <p:anim calcmode="lin" valueType="num">
                                      <p:cBhvr>
                                        <p:cTn id="24" dur="1000"/>
                                        <p:tgtEl>
                                          <p:spTgt spid="71"/>
                                        </p:tgtEl>
                                        <p:attrNameLst>
                                          <p:attrName>ppt_h</p:attrName>
                                        </p:attrNameLst>
                                      </p:cBhvr>
                                      <p:tavLst>
                                        <p:tav tm="0">
                                          <p:val>
                                            <p:strVal val="ppt_h"/>
                                          </p:val>
                                        </p:tav>
                                        <p:tav tm="100000">
                                          <p:val>
                                            <p:fltVal val="0"/>
                                          </p:val>
                                        </p:tav>
                                      </p:tavLst>
                                    </p:anim>
                                    <p:anim calcmode="lin" valueType="num">
                                      <p:cBhvr>
                                        <p:cTn id="25" dur="1000"/>
                                        <p:tgtEl>
                                          <p:spTgt spid="71"/>
                                        </p:tgtEl>
                                        <p:attrNameLst>
                                          <p:attrName>style.rotation</p:attrName>
                                        </p:attrNameLst>
                                      </p:cBhvr>
                                      <p:tavLst>
                                        <p:tav tm="0">
                                          <p:val>
                                            <p:fltVal val="0"/>
                                          </p:val>
                                        </p:tav>
                                        <p:tav tm="100000">
                                          <p:val>
                                            <p:fltVal val="90"/>
                                          </p:val>
                                        </p:tav>
                                      </p:tavLst>
                                    </p:anim>
                                    <p:animEffect transition="out" filter="fade">
                                      <p:cBhvr>
                                        <p:cTn id="26" dur="1000"/>
                                        <p:tgtEl>
                                          <p:spTgt spid="71"/>
                                        </p:tgtEl>
                                      </p:cBhvr>
                                    </p:animEffect>
                                    <p:set>
                                      <p:cBhvr>
                                        <p:cTn id="27" dur="1" fill="hold">
                                          <p:stCondLst>
                                            <p:cond delay="999"/>
                                          </p:stCondLst>
                                        </p:cTn>
                                        <p:tgtEl>
                                          <p:spTgt spid="7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71"/>
                                        </p:tgtEl>
                                        <p:attrNameLst>
                                          <p:attrName>style.visibility</p:attrName>
                                        </p:attrNameLst>
                                      </p:cBhvr>
                                      <p:to>
                                        <p:strVal val="visible"/>
                                      </p:to>
                                    </p:set>
                                    <p:anim calcmode="lin" valueType="num">
                                      <p:cBhvr>
                                        <p:cTn id="32" dur="1000" fill="hold"/>
                                        <p:tgtEl>
                                          <p:spTgt spid="71"/>
                                        </p:tgtEl>
                                        <p:attrNameLst>
                                          <p:attrName>ppt_w</p:attrName>
                                        </p:attrNameLst>
                                      </p:cBhvr>
                                      <p:tavLst>
                                        <p:tav tm="0">
                                          <p:val>
                                            <p:fltVal val="0"/>
                                          </p:val>
                                        </p:tav>
                                        <p:tav tm="100000">
                                          <p:val>
                                            <p:strVal val="#ppt_w"/>
                                          </p:val>
                                        </p:tav>
                                      </p:tavLst>
                                    </p:anim>
                                    <p:anim calcmode="lin" valueType="num">
                                      <p:cBhvr>
                                        <p:cTn id="33" dur="1000" fill="hold"/>
                                        <p:tgtEl>
                                          <p:spTgt spid="71"/>
                                        </p:tgtEl>
                                        <p:attrNameLst>
                                          <p:attrName>ppt_h</p:attrName>
                                        </p:attrNameLst>
                                      </p:cBhvr>
                                      <p:tavLst>
                                        <p:tav tm="0">
                                          <p:val>
                                            <p:fltVal val="0"/>
                                          </p:val>
                                        </p:tav>
                                        <p:tav tm="100000">
                                          <p:val>
                                            <p:strVal val="#ppt_h"/>
                                          </p:val>
                                        </p:tav>
                                      </p:tavLst>
                                    </p:anim>
                                    <p:anim calcmode="lin" valueType="num">
                                      <p:cBhvr>
                                        <p:cTn id="34" dur="1000" fill="hold"/>
                                        <p:tgtEl>
                                          <p:spTgt spid="71"/>
                                        </p:tgtEl>
                                        <p:attrNameLst>
                                          <p:attrName>style.rotation</p:attrName>
                                        </p:attrNameLst>
                                      </p:cBhvr>
                                      <p:tavLst>
                                        <p:tav tm="0">
                                          <p:val>
                                            <p:fltVal val="90"/>
                                          </p:val>
                                        </p:tav>
                                        <p:tav tm="100000">
                                          <p:val>
                                            <p:fltVal val="0"/>
                                          </p:val>
                                        </p:tav>
                                      </p:tavLst>
                                    </p:anim>
                                    <p:animEffect transition="in" filter="fade">
                                      <p:cBhvr>
                                        <p:cTn id="35" dur="1000"/>
                                        <p:tgtEl>
                                          <p:spTgt spid="71"/>
                                        </p:tgtEl>
                                      </p:cBhvr>
                                    </p:animEffect>
                                  </p:childTnLst>
                                </p:cTn>
                              </p:par>
                            </p:childTnLst>
                          </p:cTn>
                        </p:par>
                      </p:childTnLst>
                    </p:cTn>
                  </p:par>
                </p:childTnLst>
              </p:cTn>
              <p:nextCondLst>
                <p:cond evt="onClick" delay="0">
                  <p:tgtEl>
                    <p:spTgt spid="76"/>
                  </p:tgtEl>
                </p:cond>
              </p:nextCondLst>
            </p:seq>
            <p:seq concurrent="1" nextAc="seek">
              <p:cTn id="36" restart="whenNotActive" fill="hold" evtFilter="cancelBubble" nodeType="interactiveSeq">
                <p:stCondLst>
                  <p:cond evt="onClick" delay="0">
                    <p:tgtEl>
                      <p:spTgt spid="79"/>
                    </p:tgtEl>
                  </p:cond>
                </p:stCondLst>
                <p:endSync evt="end" delay="0">
                  <p:rtn val="all"/>
                </p:endSync>
                <p:childTnLst>
                  <p:par>
                    <p:cTn id="37" fill="hold">
                      <p:stCondLst>
                        <p:cond delay="0"/>
                      </p:stCondLst>
                      <p:childTnLst>
                        <p:par>
                          <p:cTn id="38" fill="hold">
                            <p:stCondLst>
                              <p:cond delay="0"/>
                            </p:stCondLst>
                            <p:childTnLst>
                              <p:par>
                                <p:cTn id="39" presetID="31" presetClass="exit" presetSubtype="0" fill="hold" nodeType="clickEffect">
                                  <p:stCondLst>
                                    <p:cond delay="0"/>
                                  </p:stCondLst>
                                  <p:childTnLst>
                                    <p:anim calcmode="lin" valueType="num">
                                      <p:cBhvr>
                                        <p:cTn id="40" dur="1000"/>
                                        <p:tgtEl>
                                          <p:spTgt spid="78"/>
                                        </p:tgtEl>
                                        <p:attrNameLst>
                                          <p:attrName>ppt_w</p:attrName>
                                        </p:attrNameLst>
                                      </p:cBhvr>
                                      <p:tavLst>
                                        <p:tav tm="0">
                                          <p:val>
                                            <p:strVal val="ppt_w"/>
                                          </p:val>
                                        </p:tav>
                                        <p:tav tm="100000">
                                          <p:val>
                                            <p:fltVal val="0"/>
                                          </p:val>
                                        </p:tav>
                                      </p:tavLst>
                                    </p:anim>
                                    <p:anim calcmode="lin" valueType="num">
                                      <p:cBhvr>
                                        <p:cTn id="41" dur="1000"/>
                                        <p:tgtEl>
                                          <p:spTgt spid="78"/>
                                        </p:tgtEl>
                                        <p:attrNameLst>
                                          <p:attrName>ppt_h</p:attrName>
                                        </p:attrNameLst>
                                      </p:cBhvr>
                                      <p:tavLst>
                                        <p:tav tm="0">
                                          <p:val>
                                            <p:strVal val="ppt_h"/>
                                          </p:val>
                                        </p:tav>
                                        <p:tav tm="100000">
                                          <p:val>
                                            <p:fltVal val="0"/>
                                          </p:val>
                                        </p:tav>
                                      </p:tavLst>
                                    </p:anim>
                                    <p:anim calcmode="lin" valueType="num">
                                      <p:cBhvr>
                                        <p:cTn id="42" dur="1000"/>
                                        <p:tgtEl>
                                          <p:spTgt spid="78"/>
                                        </p:tgtEl>
                                        <p:attrNameLst>
                                          <p:attrName>style.rotation</p:attrName>
                                        </p:attrNameLst>
                                      </p:cBhvr>
                                      <p:tavLst>
                                        <p:tav tm="0">
                                          <p:val>
                                            <p:fltVal val="0"/>
                                          </p:val>
                                        </p:tav>
                                        <p:tav tm="100000">
                                          <p:val>
                                            <p:fltVal val="90"/>
                                          </p:val>
                                        </p:tav>
                                      </p:tavLst>
                                    </p:anim>
                                    <p:animEffect transition="out" filter="fade">
                                      <p:cBhvr>
                                        <p:cTn id="43" dur="1000"/>
                                        <p:tgtEl>
                                          <p:spTgt spid="78"/>
                                        </p:tgtEl>
                                      </p:cBhvr>
                                    </p:animEffect>
                                    <p:set>
                                      <p:cBhvr>
                                        <p:cTn id="44" dur="1" fill="hold">
                                          <p:stCondLst>
                                            <p:cond delay="999"/>
                                          </p:stCondLst>
                                        </p:cTn>
                                        <p:tgtEl>
                                          <p:spTgt spid="7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78"/>
                                        </p:tgtEl>
                                        <p:attrNameLst>
                                          <p:attrName>style.visibility</p:attrName>
                                        </p:attrNameLst>
                                      </p:cBhvr>
                                      <p:to>
                                        <p:strVal val="visible"/>
                                      </p:to>
                                    </p:set>
                                    <p:anim calcmode="lin" valueType="num">
                                      <p:cBhvr>
                                        <p:cTn id="49" dur="1000" fill="hold"/>
                                        <p:tgtEl>
                                          <p:spTgt spid="78"/>
                                        </p:tgtEl>
                                        <p:attrNameLst>
                                          <p:attrName>ppt_w</p:attrName>
                                        </p:attrNameLst>
                                      </p:cBhvr>
                                      <p:tavLst>
                                        <p:tav tm="0">
                                          <p:val>
                                            <p:fltVal val="0"/>
                                          </p:val>
                                        </p:tav>
                                        <p:tav tm="100000">
                                          <p:val>
                                            <p:strVal val="#ppt_w"/>
                                          </p:val>
                                        </p:tav>
                                      </p:tavLst>
                                    </p:anim>
                                    <p:anim calcmode="lin" valueType="num">
                                      <p:cBhvr>
                                        <p:cTn id="50" dur="1000" fill="hold"/>
                                        <p:tgtEl>
                                          <p:spTgt spid="78"/>
                                        </p:tgtEl>
                                        <p:attrNameLst>
                                          <p:attrName>ppt_h</p:attrName>
                                        </p:attrNameLst>
                                      </p:cBhvr>
                                      <p:tavLst>
                                        <p:tav tm="0">
                                          <p:val>
                                            <p:fltVal val="0"/>
                                          </p:val>
                                        </p:tav>
                                        <p:tav tm="100000">
                                          <p:val>
                                            <p:strVal val="#ppt_h"/>
                                          </p:val>
                                        </p:tav>
                                      </p:tavLst>
                                    </p:anim>
                                    <p:anim calcmode="lin" valueType="num">
                                      <p:cBhvr>
                                        <p:cTn id="51" dur="1000" fill="hold"/>
                                        <p:tgtEl>
                                          <p:spTgt spid="78"/>
                                        </p:tgtEl>
                                        <p:attrNameLst>
                                          <p:attrName>style.rotation</p:attrName>
                                        </p:attrNameLst>
                                      </p:cBhvr>
                                      <p:tavLst>
                                        <p:tav tm="0">
                                          <p:val>
                                            <p:fltVal val="90"/>
                                          </p:val>
                                        </p:tav>
                                        <p:tav tm="100000">
                                          <p:val>
                                            <p:fltVal val="0"/>
                                          </p:val>
                                        </p:tav>
                                      </p:tavLst>
                                    </p:anim>
                                    <p:animEffect transition="in" filter="fade">
                                      <p:cBhvr>
                                        <p:cTn id="52" dur="1000"/>
                                        <p:tgtEl>
                                          <p:spTgt spid="78"/>
                                        </p:tgtEl>
                                      </p:cBhvr>
                                    </p:animEffect>
                                  </p:childTnLst>
                                </p:cTn>
                              </p:par>
                            </p:childTnLst>
                          </p:cTn>
                        </p:par>
                      </p:childTnLst>
                    </p:cTn>
                  </p:par>
                </p:childTnLst>
              </p:cTn>
              <p:nextCondLst>
                <p:cond evt="onClick" delay="0">
                  <p:tgtEl>
                    <p:spTgt spid="79"/>
                  </p:tgtEl>
                </p:cond>
              </p:nextCondLst>
            </p:seq>
            <p:seq concurrent="1" nextAc="seek">
              <p:cTn id="53" restart="whenNotActive" fill="hold" evtFilter="cancelBubble" nodeType="interactiveSeq">
                <p:stCondLst>
                  <p:cond evt="onClick" delay="0">
                    <p:tgtEl>
                      <p:spTgt spid="82"/>
                    </p:tgtEl>
                  </p:cond>
                </p:stCondLst>
                <p:endSync evt="end" delay="0">
                  <p:rtn val="all"/>
                </p:endSync>
                <p:childTnLst>
                  <p:par>
                    <p:cTn id="54" fill="hold">
                      <p:stCondLst>
                        <p:cond delay="0"/>
                      </p:stCondLst>
                      <p:childTnLst>
                        <p:par>
                          <p:cTn id="55" fill="hold">
                            <p:stCondLst>
                              <p:cond delay="0"/>
                            </p:stCondLst>
                            <p:childTnLst>
                              <p:par>
                                <p:cTn id="56" presetID="31" presetClass="exit" presetSubtype="0" fill="hold" nodeType="clickEffect">
                                  <p:stCondLst>
                                    <p:cond delay="0"/>
                                  </p:stCondLst>
                                  <p:childTnLst>
                                    <p:anim calcmode="lin" valueType="num">
                                      <p:cBhvr>
                                        <p:cTn id="57" dur="1000"/>
                                        <p:tgtEl>
                                          <p:spTgt spid="81"/>
                                        </p:tgtEl>
                                        <p:attrNameLst>
                                          <p:attrName>ppt_w</p:attrName>
                                        </p:attrNameLst>
                                      </p:cBhvr>
                                      <p:tavLst>
                                        <p:tav tm="0">
                                          <p:val>
                                            <p:strVal val="ppt_w"/>
                                          </p:val>
                                        </p:tav>
                                        <p:tav tm="100000">
                                          <p:val>
                                            <p:fltVal val="0"/>
                                          </p:val>
                                        </p:tav>
                                      </p:tavLst>
                                    </p:anim>
                                    <p:anim calcmode="lin" valueType="num">
                                      <p:cBhvr>
                                        <p:cTn id="58" dur="1000"/>
                                        <p:tgtEl>
                                          <p:spTgt spid="81"/>
                                        </p:tgtEl>
                                        <p:attrNameLst>
                                          <p:attrName>ppt_h</p:attrName>
                                        </p:attrNameLst>
                                      </p:cBhvr>
                                      <p:tavLst>
                                        <p:tav tm="0">
                                          <p:val>
                                            <p:strVal val="ppt_h"/>
                                          </p:val>
                                        </p:tav>
                                        <p:tav tm="100000">
                                          <p:val>
                                            <p:fltVal val="0"/>
                                          </p:val>
                                        </p:tav>
                                      </p:tavLst>
                                    </p:anim>
                                    <p:anim calcmode="lin" valueType="num">
                                      <p:cBhvr>
                                        <p:cTn id="59" dur="1000"/>
                                        <p:tgtEl>
                                          <p:spTgt spid="81"/>
                                        </p:tgtEl>
                                        <p:attrNameLst>
                                          <p:attrName>style.rotation</p:attrName>
                                        </p:attrNameLst>
                                      </p:cBhvr>
                                      <p:tavLst>
                                        <p:tav tm="0">
                                          <p:val>
                                            <p:fltVal val="0"/>
                                          </p:val>
                                        </p:tav>
                                        <p:tav tm="100000">
                                          <p:val>
                                            <p:fltVal val="90"/>
                                          </p:val>
                                        </p:tav>
                                      </p:tavLst>
                                    </p:anim>
                                    <p:animEffect transition="out" filter="fade">
                                      <p:cBhvr>
                                        <p:cTn id="60" dur="1000"/>
                                        <p:tgtEl>
                                          <p:spTgt spid="81"/>
                                        </p:tgtEl>
                                      </p:cBhvr>
                                    </p:animEffect>
                                    <p:set>
                                      <p:cBhvr>
                                        <p:cTn id="61" dur="1" fill="hold">
                                          <p:stCondLst>
                                            <p:cond delay="999"/>
                                          </p:stCondLst>
                                        </p:cTn>
                                        <p:tgtEl>
                                          <p:spTgt spid="81"/>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nodeType="clickEffect">
                                  <p:stCondLst>
                                    <p:cond delay="0"/>
                                  </p:stCondLst>
                                  <p:childTnLst>
                                    <p:set>
                                      <p:cBhvr>
                                        <p:cTn id="65" dur="1" fill="hold">
                                          <p:stCondLst>
                                            <p:cond delay="0"/>
                                          </p:stCondLst>
                                        </p:cTn>
                                        <p:tgtEl>
                                          <p:spTgt spid="81"/>
                                        </p:tgtEl>
                                        <p:attrNameLst>
                                          <p:attrName>style.visibility</p:attrName>
                                        </p:attrNameLst>
                                      </p:cBhvr>
                                      <p:to>
                                        <p:strVal val="visible"/>
                                      </p:to>
                                    </p:set>
                                    <p:anim calcmode="lin" valueType="num">
                                      <p:cBhvr>
                                        <p:cTn id="66" dur="1000" fill="hold"/>
                                        <p:tgtEl>
                                          <p:spTgt spid="81"/>
                                        </p:tgtEl>
                                        <p:attrNameLst>
                                          <p:attrName>ppt_w</p:attrName>
                                        </p:attrNameLst>
                                      </p:cBhvr>
                                      <p:tavLst>
                                        <p:tav tm="0">
                                          <p:val>
                                            <p:fltVal val="0"/>
                                          </p:val>
                                        </p:tav>
                                        <p:tav tm="100000">
                                          <p:val>
                                            <p:strVal val="#ppt_w"/>
                                          </p:val>
                                        </p:tav>
                                      </p:tavLst>
                                    </p:anim>
                                    <p:anim calcmode="lin" valueType="num">
                                      <p:cBhvr>
                                        <p:cTn id="67" dur="1000" fill="hold"/>
                                        <p:tgtEl>
                                          <p:spTgt spid="81"/>
                                        </p:tgtEl>
                                        <p:attrNameLst>
                                          <p:attrName>ppt_h</p:attrName>
                                        </p:attrNameLst>
                                      </p:cBhvr>
                                      <p:tavLst>
                                        <p:tav tm="0">
                                          <p:val>
                                            <p:fltVal val="0"/>
                                          </p:val>
                                        </p:tav>
                                        <p:tav tm="100000">
                                          <p:val>
                                            <p:strVal val="#ppt_h"/>
                                          </p:val>
                                        </p:tav>
                                      </p:tavLst>
                                    </p:anim>
                                    <p:anim calcmode="lin" valueType="num">
                                      <p:cBhvr>
                                        <p:cTn id="68" dur="1000" fill="hold"/>
                                        <p:tgtEl>
                                          <p:spTgt spid="81"/>
                                        </p:tgtEl>
                                        <p:attrNameLst>
                                          <p:attrName>style.rotation</p:attrName>
                                        </p:attrNameLst>
                                      </p:cBhvr>
                                      <p:tavLst>
                                        <p:tav tm="0">
                                          <p:val>
                                            <p:fltVal val="90"/>
                                          </p:val>
                                        </p:tav>
                                        <p:tav tm="100000">
                                          <p:val>
                                            <p:fltVal val="0"/>
                                          </p:val>
                                        </p:tav>
                                      </p:tavLst>
                                    </p:anim>
                                    <p:animEffect transition="in" filter="fade">
                                      <p:cBhvr>
                                        <p:cTn id="69" dur="1000"/>
                                        <p:tgtEl>
                                          <p:spTgt spid="81"/>
                                        </p:tgtEl>
                                      </p:cBhvr>
                                    </p:animEffect>
                                  </p:childTnLst>
                                </p:cTn>
                              </p:par>
                            </p:childTnLst>
                          </p:cTn>
                        </p:par>
                      </p:childTnLst>
                    </p:cTn>
                  </p:par>
                </p:childTnLst>
              </p:cTn>
              <p:nextCondLst>
                <p:cond evt="onClick" delay="0">
                  <p:tgtEl>
                    <p:spTgt spid="82"/>
                  </p:tgtEl>
                </p:cond>
              </p:nextCondLst>
            </p:seq>
            <p:seq concurrent="1" nextAc="seek">
              <p:cTn id="70" restart="whenNotActive" fill="hold" evtFilter="cancelBubble" nodeType="interactiveSeq">
                <p:stCondLst>
                  <p:cond evt="onClick" delay="0">
                    <p:tgtEl>
                      <p:spTgt spid="85"/>
                    </p:tgtEl>
                  </p:cond>
                </p:stCondLst>
                <p:endSync evt="end" delay="0">
                  <p:rtn val="all"/>
                </p:endSync>
                <p:childTnLst>
                  <p:par>
                    <p:cTn id="71" fill="hold">
                      <p:stCondLst>
                        <p:cond delay="0"/>
                      </p:stCondLst>
                      <p:childTnLst>
                        <p:par>
                          <p:cTn id="72" fill="hold">
                            <p:stCondLst>
                              <p:cond delay="0"/>
                            </p:stCondLst>
                            <p:childTnLst>
                              <p:par>
                                <p:cTn id="73" presetID="31" presetClass="exit" presetSubtype="0" fill="hold" nodeType="clickEffect">
                                  <p:stCondLst>
                                    <p:cond delay="0"/>
                                  </p:stCondLst>
                                  <p:childTnLst>
                                    <p:anim calcmode="lin" valueType="num">
                                      <p:cBhvr>
                                        <p:cTn id="74" dur="1000"/>
                                        <p:tgtEl>
                                          <p:spTgt spid="84"/>
                                        </p:tgtEl>
                                        <p:attrNameLst>
                                          <p:attrName>ppt_w</p:attrName>
                                        </p:attrNameLst>
                                      </p:cBhvr>
                                      <p:tavLst>
                                        <p:tav tm="0">
                                          <p:val>
                                            <p:strVal val="ppt_w"/>
                                          </p:val>
                                        </p:tav>
                                        <p:tav tm="100000">
                                          <p:val>
                                            <p:fltVal val="0"/>
                                          </p:val>
                                        </p:tav>
                                      </p:tavLst>
                                    </p:anim>
                                    <p:anim calcmode="lin" valueType="num">
                                      <p:cBhvr>
                                        <p:cTn id="75" dur="1000"/>
                                        <p:tgtEl>
                                          <p:spTgt spid="84"/>
                                        </p:tgtEl>
                                        <p:attrNameLst>
                                          <p:attrName>ppt_h</p:attrName>
                                        </p:attrNameLst>
                                      </p:cBhvr>
                                      <p:tavLst>
                                        <p:tav tm="0">
                                          <p:val>
                                            <p:strVal val="ppt_h"/>
                                          </p:val>
                                        </p:tav>
                                        <p:tav tm="100000">
                                          <p:val>
                                            <p:fltVal val="0"/>
                                          </p:val>
                                        </p:tav>
                                      </p:tavLst>
                                    </p:anim>
                                    <p:anim calcmode="lin" valueType="num">
                                      <p:cBhvr>
                                        <p:cTn id="76" dur="1000"/>
                                        <p:tgtEl>
                                          <p:spTgt spid="84"/>
                                        </p:tgtEl>
                                        <p:attrNameLst>
                                          <p:attrName>style.rotation</p:attrName>
                                        </p:attrNameLst>
                                      </p:cBhvr>
                                      <p:tavLst>
                                        <p:tav tm="0">
                                          <p:val>
                                            <p:fltVal val="0"/>
                                          </p:val>
                                        </p:tav>
                                        <p:tav tm="100000">
                                          <p:val>
                                            <p:fltVal val="90"/>
                                          </p:val>
                                        </p:tav>
                                      </p:tavLst>
                                    </p:anim>
                                    <p:animEffect transition="out" filter="fade">
                                      <p:cBhvr>
                                        <p:cTn id="77" dur="1000"/>
                                        <p:tgtEl>
                                          <p:spTgt spid="84"/>
                                        </p:tgtEl>
                                      </p:cBhvr>
                                    </p:animEffect>
                                    <p:set>
                                      <p:cBhvr>
                                        <p:cTn id="78" dur="1" fill="hold">
                                          <p:stCondLst>
                                            <p:cond delay="999"/>
                                          </p:stCondLst>
                                        </p:cTn>
                                        <p:tgtEl>
                                          <p:spTgt spid="84"/>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nodeType="clickEffect">
                                  <p:stCondLst>
                                    <p:cond delay="0"/>
                                  </p:stCondLst>
                                  <p:childTnLst>
                                    <p:set>
                                      <p:cBhvr>
                                        <p:cTn id="82" dur="1" fill="hold">
                                          <p:stCondLst>
                                            <p:cond delay="0"/>
                                          </p:stCondLst>
                                        </p:cTn>
                                        <p:tgtEl>
                                          <p:spTgt spid="84"/>
                                        </p:tgtEl>
                                        <p:attrNameLst>
                                          <p:attrName>style.visibility</p:attrName>
                                        </p:attrNameLst>
                                      </p:cBhvr>
                                      <p:to>
                                        <p:strVal val="visible"/>
                                      </p:to>
                                    </p:set>
                                    <p:anim calcmode="lin" valueType="num">
                                      <p:cBhvr>
                                        <p:cTn id="83" dur="1000" fill="hold"/>
                                        <p:tgtEl>
                                          <p:spTgt spid="84"/>
                                        </p:tgtEl>
                                        <p:attrNameLst>
                                          <p:attrName>ppt_w</p:attrName>
                                        </p:attrNameLst>
                                      </p:cBhvr>
                                      <p:tavLst>
                                        <p:tav tm="0">
                                          <p:val>
                                            <p:fltVal val="0"/>
                                          </p:val>
                                        </p:tav>
                                        <p:tav tm="100000">
                                          <p:val>
                                            <p:strVal val="#ppt_w"/>
                                          </p:val>
                                        </p:tav>
                                      </p:tavLst>
                                    </p:anim>
                                    <p:anim calcmode="lin" valueType="num">
                                      <p:cBhvr>
                                        <p:cTn id="84" dur="1000" fill="hold"/>
                                        <p:tgtEl>
                                          <p:spTgt spid="84"/>
                                        </p:tgtEl>
                                        <p:attrNameLst>
                                          <p:attrName>ppt_h</p:attrName>
                                        </p:attrNameLst>
                                      </p:cBhvr>
                                      <p:tavLst>
                                        <p:tav tm="0">
                                          <p:val>
                                            <p:fltVal val="0"/>
                                          </p:val>
                                        </p:tav>
                                        <p:tav tm="100000">
                                          <p:val>
                                            <p:strVal val="#ppt_h"/>
                                          </p:val>
                                        </p:tav>
                                      </p:tavLst>
                                    </p:anim>
                                    <p:anim calcmode="lin" valueType="num">
                                      <p:cBhvr>
                                        <p:cTn id="85" dur="1000" fill="hold"/>
                                        <p:tgtEl>
                                          <p:spTgt spid="84"/>
                                        </p:tgtEl>
                                        <p:attrNameLst>
                                          <p:attrName>style.rotation</p:attrName>
                                        </p:attrNameLst>
                                      </p:cBhvr>
                                      <p:tavLst>
                                        <p:tav tm="0">
                                          <p:val>
                                            <p:fltVal val="90"/>
                                          </p:val>
                                        </p:tav>
                                        <p:tav tm="100000">
                                          <p:val>
                                            <p:fltVal val="0"/>
                                          </p:val>
                                        </p:tav>
                                      </p:tavLst>
                                    </p:anim>
                                    <p:animEffect transition="in" filter="fade">
                                      <p:cBhvr>
                                        <p:cTn id="86" dur="1000"/>
                                        <p:tgtEl>
                                          <p:spTgt spid="84"/>
                                        </p:tgtEl>
                                      </p:cBhvr>
                                    </p:animEffect>
                                  </p:childTnLst>
                                </p:cTn>
                              </p:par>
                            </p:childTnLst>
                          </p:cTn>
                        </p:par>
                      </p:childTnLst>
                    </p:cTn>
                  </p:par>
                </p:childTnLst>
              </p:cTn>
              <p:nextCondLst>
                <p:cond evt="onClick" delay="0">
                  <p:tgtEl>
                    <p:spTgt spid="85"/>
                  </p:tgtEl>
                </p:cond>
              </p:nextCondLst>
            </p:seq>
            <p:seq concurrent="1" nextAc="seek">
              <p:cTn id="87" restart="whenNotActive" fill="hold" evtFilter="cancelBubble" nodeType="interactiveSeq">
                <p:stCondLst>
                  <p:cond evt="onClick" delay="0">
                    <p:tgtEl>
                      <p:spTgt spid="88"/>
                    </p:tgtEl>
                  </p:cond>
                </p:stCondLst>
                <p:endSync evt="end" delay="0">
                  <p:rtn val="all"/>
                </p:endSync>
                <p:childTnLst>
                  <p:par>
                    <p:cTn id="88" fill="hold">
                      <p:stCondLst>
                        <p:cond delay="0"/>
                      </p:stCondLst>
                      <p:childTnLst>
                        <p:par>
                          <p:cTn id="89" fill="hold">
                            <p:stCondLst>
                              <p:cond delay="0"/>
                            </p:stCondLst>
                            <p:childTnLst>
                              <p:par>
                                <p:cTn id="90" presetID="31" presetClass="exit" presetSubtype="0" fill="hold" nodeType="clickEffect">
                                  <p:stCondLst>
                                    <p:cond delay="0"/>
                                  </p:stCondLst>
                                  <p:childTnLst>
                                    <p:anim calcmode="lin" valueType="num">
                                      <p:cBhvr>
                                        <p:cTn id="91" dur="1000"/>
                                        <p:tgtEl>
                                          <p:spTgt spid="86"/>
                                        </p:tgtEl>
                                        <p:attrNameLst>
                                          <p:attrName>ppt_w</p:attrName>
                                        </p:attrNameLst>
                                      </p:cBhvr>
                                      <p:tavLst>
                                        <p:tav tm="0">
                                          <p:val>
                                            <p:strVal val="ppt_w"/>
                                          </p:val>
                                        </p:tav>
                                        <p:tav tm="100000">
                                          <p:val>
                                            <p:fltVal val="0"/>
                                          </p:val>
                                        </p:tav>
                                      </p:tavLst>
                                    </p:anim>
                                    <p:anim calcmode="lin" valueType="num">
                                      <p:cBhvr>
                                        <p:cTn id="92" dur="1000"/>
                                        <p:tgtEl>
                                          <p:spTgt spid="86"/>
                                        </p:tgtEl>
                                        <p:attrNameLst>
                                          <p:attrName>ppt_h</p:attrName>
                                        </p:attrNameLst>
                                      </p:cBhvr>
                                      <p:tavLst>
                                        <p:tav tm="0">
                                          <p:val>
                                            <p:strVal val="ppt_h"/>
                                          </p:val>
                                        </p:tav>
                                        <p:tav tm="100000">
                                          <p:val>
                                            <p:fltVal val="0"/>
                                          </p:val>
                                        </p:tav>
                                      </p:tavLst>
                                    </p:anim>
                                    <p:anim calcmode="lin" valueType="num">
                                      <p:cBhvr>
                                        <p:cTn id="93" dur="1000"/>
                                        <p:tgtEl>
                                          <p:spTgt spid="86"/>
                                        </p:tgtEl>
                                        <p:attrNameLst>
                                          <p:attrName>style.rotation</p:attrName>
                                        </p:attrNameLst>
                                      </p:cBhvr>
                                      <p:tavLst>
                                        <p:tav tm="0">
                                          <p:val>
                                            <p:fltVal val="0"/>
                                          </p:val>
                                        </p:tav>
                                        <p:tav tm="100000">
                                          <p:val>
                                            <p:fltVal val="90"/>
                                          </p:val>
                                        </p:tav>
                                      </p:tavLst>
                                    </p:anim>
                                    <p:animEffect transition="out" filter="fade">
                                      <p:cBhvr>
                                        <p:cTn id="94" dur="1000"/>
                                        <p:tgtEl>
                                          <p:spTgt spid="86"/>
                                        </p:tgtEl>
                                      </p:cBhvr>
                                    </p:animEffect>
                                    <p:set>
                                      <p:cBhvr>
                                        <p:cTn id="95" dur="1" fill="hold">
                                          <p:stCondLst>
                                            <p:cond delay="999"/>
                                          </p:stCondLst>
                                        </p:cTn>
                                        <p:tgtEl>
                                          <p:spTgt spid="86"/>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31" presetClass="entr" presetSubtype="0" fill="hold" nodeType="clickEffect">
                                  <p:stCondLst>
                                    <p:cond delay="0"/>
                                  </p:stCondLst>
                                  <p:childTnLst>
                                    <p:set>
                                      <p:cBhvr>
                                        <p:cTn id="99" dur="1" fill="hold">
                                          <p:stCondLst>
                                            <p:cond delay="0"/>
                                          </p:stCondLst>
                                        </p:cTn>
                                        <p:tgtEl>
                                          <p:spTgt spid="86"/>
                                        </p:tgtEl>
                                        <p:attrNameLst>
                                          <p:attrName>style.visibility</p:attrName>
                                        </p:attrNameLst>
                                      </p:cBhvr>
                                      <p:to>
                                        <p:strVal val="visible"/>
                                      </p:to>
                                    </p:set>
                                    <p:anim calcmode="lin" valueType="num">
                                      <p:cBhvr>
                                        <p:cTn id="100" dur="1000" fill="hold"/>
                                        <p:tgtEl>
                                          <p:spTgt spid="86"/>
                                        </p:tgtEl>
                                        <p:attrNameLst>
                                          <p:attrName>ppt_w</p:attrName>
                                        </p:attrNameLst>
                                      </p:cBhvr>
                                      <p:tavLst>
                                        <p:tav tm="0">
                                          <p:val>
                                            <p:fltVal val="0"/>
                                          </p:val>
                                        </p:tav>
                                        <p:tav tm="100000">
                                          <p:val>
                                            <p:strVal val="#ppt_w"/>
                                          </p:val>
                                        </p:tav>
                                      </p:tavLst>
                                    </p:anim>
                                    <p:anim calcmode="lin" valueType="num">
                                      <p:cBhvr>
                                        <p:cTn id="101" dur="1000" fill="hold"/>
                                        <p:tgtEl>
                                          <p:spTgt spid="86"/>
                                        </p:tgtEl>
                                        <p:attrNameLst>
                                          <p:attrName>ppt_h</p:attrName>
                                        </p:attrNameLst>
                                      </p:cBhvr>
                                      <p:tavLst>
                                        <p:tav tm="0">
                                          <p:val>
                                            <p:fltVal val="0"/>
                                          </p:val>
                                        </p:tav>
                                        <p:tav tm="100000">
                                          <p:val>
                                            <p:strVal val="#ppt_h"/>
                                          </p:val>
                                        </p:tav>
                                      </p:tavLst>
                                    </p:anim>
                                    <p:anim calcmode="lin" valueType="num">
                                      <p:cBhvr>
                                        <p:cTn id="102" dur="1000" fill="hold"/>
                                        <p:tgtEl>
                                          <p:spTgt spid="86"/>
                                        </p:tgtEl>
                                        <p:attrNameLst>
                                          <p:attrName>style.rotation</p:attrName>
                                        </p:attrNameLst>
                                      </p:cBhvr>
                                      <p:tavLst>
                                        <p:tav tm="0">
                                          <p:val>
                                            <p:fltVal val="90"/>
                                          </p:val>
                                        </p:tav>
                                        <p:tav tm="100000">
                                          <p:val>
                                            <p:fltVal val="0"/>
                                          </p:val>
                                        </p:tav>
                                      </p:tavLst>
                                    </p:anim>
                                    <p:animEffect transition="in" filter="fade">
                                      <p:cBhvr>
                                        <p:cTn id="103" dur="1000"/>
                                        <p:tgtEl>
                                          <p:spTgt spid="86"/>
                                        </p:tgtEl>
                                      </p:cBhvr>
                                    </p:animEffect>
                                  </p:childTnLst>
                                </p:cTn>
                              </p:par>
                            </p:childTnLst>
                          </p:cTn>
                        </p:par>
                      </p:childTnLst>
                    </p:cTn>
                  </p:par>
                </p:childTnLst>
              </p:cTn>
              <p:nextCondLst>
                <p:cond evt="onClick" delay="0">
                  <p:tgtEl>
                    <p:spTgt spid="88"/>
                  </p:tgtEl>
                </p:cond>
              </p:nextCondLst>
            </p:seq>
            <p:seq concurrent="1" nextAc="seek">
              <p:cTn id="104" restart="whenNotActive" fill="hold" evtFilter="cancelBubble" nodeType="interactiveSeq">
                <p:stCondLst>
                  <p:cond evt="onClick" delay="0">
                    <p:tgtEl>
                      <p:spTgt spid="91"/>
                    </p:tgtEl>
                  </p:cond>
                </p:stCondLst>
                <p:endSync evt="end" delay="0">
                  <p:rtn val="all"/>
                </p:endSync>
                <p:childTnLst>
                  <p:par>
                    <p:cTn id="105" fill="hold">
                      <p:stCondLst>
                        <p:cond delay="0"/>
                      </p:stCondLst>
                      <p:childTnLst>
                        <p:par>
                          <p:cTn id="106" fill="hold">
                            <p:stCondLst>
                              <p:cond delay="0"/>
                            </p:stCondLst>
                            <p:childTnLst>
                              <p:par>
                                <p:cTn id="107" presetID="31" presetClass="exit" presetSubtype="0" fill="hold" nodeType="clickEffect">
                                  <p:stCondLst>
                                    <p:cond delay="0"/>
                                  </p:stCondLst>
                                  <p:childTnLst>
                                    <p:anim calcmode="lin" valueType="num">
                                      <p:cBhvr>
                                        <p:cTn id="108" dur="1000"/>
                                        <p:tgtEl>
                                          <p:spTgt spid="89"/>
                                        </p:tgtEl>
                                        <p:attrNameLst>
                                          <p:attrName>ppt_w</p:attrName>
                                        </p:attrNameLst>
                                      </p:cBhvr>
                                      <p:tavLst>
                                        <p:tav tm="0">
                                          <p:val>
                                            <p:strVal val="ppt_w"/>
                                          </p:val>
                                        </p:tav>
                                        <p:tav tm="100000">
                                          <p:val>
                                            <p:fltVal val="0"/>
                                          </p:val>
                                        </p:tav>
                                      </p:tavLst>
                                    </p:anim>
                                    <p:anim calcmode="lin" valueType="num">
                                      <p:cBhvr>
                                        <p:cTn id="109" dur="1000"/>
                                        <p:tgtEl>
                                          <p:spTgt spid="89"/>
                                        </p:tgtEl>
                                        <p:attrNameLst>
                                          <p:attrName>ppt_h</p:attrName>
                                        </p:attrNameLst>
                                      </p:cBhvr>
                                      <p:tavLst>
                                        <p:tav tm="0">
                                          <p:val>
                                            <p:strVal val="ppt_h"/>
                                          </p:val>
                                        </p:tav>
                                        <p:tav tm="100000">
                                          <p:val>
                                            <p:fltVal val="0"/>
                                          </p:val>
                                        </p:tav>
                                      </p:tavLst>
                                    </p:anim>
                                    <p:anim calcmode="lin" valueType="num">
                                      <p:cBhvr>
                                        <p:cTn id="110" dur="1000"/>
                                        <p:tgtEl>
                                          <p:spTgt spid="89"/>
                                        </p:tgtEl>
                                        <p:attrNameLst>
                                          <p:attrName>style.rotation</p:attrName>
                                        </p:attrNameLst>
                                      </p:cBhvr>
                                      <p:tavLst>
                                        <p:tav tm="0">
                                          <p:val>
                                            <p:fltVal val="0"/>
                                          </p:val>
                                        </p:tav>
                                        <p:tav tm="100000">
                                          <p:val>
                                            <p:fltVal val="90"/>
                                          </p:val>
                                        </p:tav>
                                      </p:tavLst>
                                    </p:anim>
                                    <p:animEffect transition="out" filter="fade">
                                      <p:cBhvr>
                                        <p:cTn id="111" dur="1000"/>
                                        <p:tgtEl>
                                          <p:spTgt spid="89"/>
                                        </p:tgtEl>
                                      </p:cBhvr>
                                    </p:animEffect>
                                    <p:set>
                                      <p:cBhvr>
                                        <p:cTn id="112" dur="1" fill="hold">
                                          <p:stCondLst>
                                            <p:cond delay="999"/>
                                          </p:stCondLst>
                                        </p:cTn>
                                        <p:tgtEl>
                                          <p:spTgt spid="89"/>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31" presetClass="entr" presetSubtype="0" fill="hold" nodeType="clickEffect">
                                  <p:stCondLst>
                                    <p:cond delay="0"/>
                                  </p:stCondLst>
                                  <p:childTnLst>
                                    <p:set>
                                      <p:cBhvr>
                                        <p:cTn id="116" dur="1" fill="hold">
                                          <p:stCondLst>
                                            <p:cond delay="0"/>
                                          </p:stCondLst>
                                        </p:cTn>
                                        <p:tgtEl>
                                          <p:spTgt spid="89"/>
                                        </p:tgtEl>
                                        <p:attrNameLst>
                                          <p:attrName>style.visibility</p:attrName>
                                        </p:attrNameLst>
                                      </p:cBhvr>
                                      <p:to>
                                        <p:strVal val="visible"/>
                                      </p:to>
                                    </p:set>
                                    <p:anim calcmode="lin" valueType="num">
                                      <p:cBhvr>
                                        <p:cTn id="117" dur="1000" fill="hold"/>
                                        <p:tgtEl>
                                          <p:spTgt spid="89"/>
                                        </p:tgtEl>
                                        <p:attrNameLst>
                                          <p:attrName>ppt_w</p:attrName>
                                        </p:attrNameLst>
                                      </p:cBhvr>
                                      <p:tavLst>
                                        <p:tav tm="0">
                                          <p:val>
                                            <p:fltVal val="0"/>
                                          </p:val>
                                        </p:tav>
                                        <p:tav tm="100000">
                                          <p:val>
                                            <p:strVal val="#ppt_w"/>
                                          </p:val>
                                        </p:tav>
                                      </p:tavLst>
                                    </p:anim>
                                    <p:anim calcmode="lin" valueType="num">
                                      <p:cBhvr>
                                        <p:cTn id="118" dur="1000" fill="hold"/>
                                        <p:tgtEl>
                                          <p:spTgt spid="89"/>
                                        </p:tgtEl>
                                        <p:attrNameLst>
                                          <p:attrName>ppt_h</p:attrName>
                                        </p:attrNameLst>
                                      </p:cBhvr>
                                      <p:tavLst>
                                        <p:tav tm="0">
                                          <p:val>
                                            <p:fltVal val="0"/>
                                          </p:val>
                                        </p:tav>
                                        <p:tav tm="100000">
                                          <p:val>
                                            <p:strVal val="#ppt_h"/>
                                          </p:val>
                                        </p:tav>
                                      </p:tavLst>
                                    </p:anim>
                                    <p:anim calcmode="lin" valueType="num">
                                      <p:cBhvr>
                                        <p:cTn id="119" dur="1000" fill="hold"/>
                                        <p:tgtEl>
                                          <p:spTgt spid="89"/>
                                        </p:tgtEl>
                                        <p:attrNameLst>
                                          <p:attrName>style.rotation</p:attrName>
                                        </p:attrNameLst>
                                      </p:cBhvr>
                                      <p:tavLst>
                                        <p:tav tm="0">
                                          <p:val>
                                            <p:fltVal val="90"/>
                                          </p:val>
                                        </p:tav>
                                        <p:tav tm="100000">
                                          <p:val>
                                            <p:fltVal val="0"/>
                                          </p:val>
                                        </p:tav>
                                      </p:tavLst>
                                    </p:anim>
                                    <p:animEffect transition="in" filter="fade">
                                      <p:cBhvr>
                                        <p:cTn id="120" dur="1000"/>
                                        <p:tgtEl>
                                          <p:spTgt spid="89"/>
                                        </p:tgtEl>
                                      </p:cBhvr>
                                    </p:animEffect>
                                  </p:childTnLst>
                                </p:cTn>
                              </p:par>
                            </p:childTnLst>
                          </p:cTn>
                        </p:par>
                      </p:childTnLst>
                    </p:cTn>
                  </p:par>
                </p:childTnLst>
              </p:cTn>
              <p:nextCondLst>
                <p:cond evt="onClick" delay="0">
                  <p:tgtEl>
                    <p:spTgt spid="91"/>
                  </p:tgtEl>
                </p:cond>
              </p:nextCondLst>
            </p:seq>
            <p:seq concurrent="1" nextAc="seek">
              <p:cTn id="121" restart="whenNotActive" fill="hold" evtFilter="cancelBubble" nodeType="interactiveSeq">
                <p:stCondLst>
                  <p:cond evt="onClick" delay="0">
                    <p:tgtEl>
                      <p:spTgt spid="96"/>
                    </p:tgtEl>
                  </p:cond>
                </p:stCondLst>
                <p:endSync evt="end" delay="0">
                  <p:rtn val="all"/>
                </p:endSync>
                <p:childTnLst>
                  <p:par>
                    <p:cTn id="122" fill="hold">
                      <p:stCondLst>
                        <p:cond delay="0"/>
                      </p:stCondLst>
                      <p:childTnLst>
                        <p:par>
                          <p:cTn id="123" fill="hold">
                            <p:stCondLst>
                              <p:cond delay="0"/>
                            </p:stCondLst>
                            <p:childTnLst>
                              <p:par>
                                <p:cTn id="124" presetID="31" presetClass="exit" presetSubtype="0" fill="hold" nodeType="clickEffect">
                                  <p:stCondLst>
                                    <p:cond delay="0"/>
                                  </p:stCondLst>
                                  <p:childTnLst>
                                    <p:anim calcmode="lin" valueType="num">
                                      <p:cBhvr>
                                        <p:cTn id="125" dur="1000"/>
                                        <p:tgtEl>
                                          <p:spTgt spid="95"/>
                                        </p:tgtEl>
                                        <p:attrNameLst>
                                          <p:attrName>ppt_w</p:attrName>
                                        </p:attrNameLst>
                                      </p:cBhvr>
                                      <p:tavLst>
                                        <p:tav tm="0">
                                          <p:val>
                                            <p:strVal val="ppt_w"/>
                                          </p:val>
                                        </p:tav>
                                        <p:tav tm="100000">
                                          <p:val>
                                            <p:fltVal val="0"/>
                                          </p:val>
                                        </p:tav>
                                      </p:tavLst>
                                    </p:anim>
                                    <p:anim calcmode="lin" valueType="num">
                                      <p:cBhvr>
                                        <p:cTn id="126" dur="1000"/>
                                        <p:tgtEl>
                                          <p:spTgt spid="95"/>
                                        </p:tgtEl>
                                        <p:attrNameLst>
                                          <p:attrName>ppt_h</p:attrName>
                                        </p:attrNameLst>
                                      </p:cBhvr>
                                      <p:tavLst>
                                        <p:tav tm="0">
                                          <p:val>
                                            <p:strVal val="ppt_h"/>
                                          </p:val>
                                        </p:tav>
                                        <p:tav tm="100000">
                                          <p:val>
                                            <p:fltVal val="0"/>
                                          </p:val>
                                        </p:tav>
                                      </p:tavLst>
                                    </p:anim>
                                    <p:anim calcmode="lin" valueType="num">
                                      <p:cBhvr>
                                        <p:cTn id="127" dur="1000"/>
                                        <p:tgtEl>
                                          <p:spTgt spid="95"/>
                                        </p:tgtEl>
                                        <p:attrNameLst>
                                          <p:attrName>style.rotation</p:attrName>
                                        </p:attrNameLst>
                                      </p:cBhvr>
                                      <p:tavLst>
                                        <p:tav tm="0">
                                          <p:val>
                                            <p:fltVal val="0"/>
                                          </p:val>
                                        </p:tav>
                                        <p:tav tm="100000">
                                          <p:val>
                                            <p:fltVal val="90"/>
                                          </p:val>
                                        </p:tav>
                                      </p:tavLst>
                                    </p:anim>
                                    <p:animEffect transition="out" filter="fade">
                                      <p:cBhvr>
                                        <p:cTn id="128" dur="1000"/>
                                        <p:tgtEl>
                                          <p:spTgt spid="95"/>
                                        </p:tgtEl>
                                      </p:cBhvr>
                                    </p:animEffect>
                                    <p:set>
                                      <p:cBhvr>
                                        <p:cTn id="129" dur="1" fill="hold">
                                          <p:stCondLst>
                                            <p:cond delay="999"/>
                                          </p:stCondLst>
                                        </p:cTn>
                                        <p:tgtEl>
                                          <p:spTgt spid="95"/>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31" presetClass="entr" presetSubtype="0" fill="hold" nodeType="click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p:cTn id="134" dur="1000" fill="hold"/>
                                        <p:tgtEl>
                                          <p:spTgt spid="95"/>
                                        </p:tgtEl>
                                        <p:attrNameLst>
                                          <p:attrName>ppt_w</p:attrName>
                                        </p:attrNameLst>
                                      </p:cBhvr>
                                      <p:tavLst>
                                        <p:tav tm="0">
                                          <p:val>
                                            <p:fltVal val="0"/>
                                          </p:val>
                                        </p:tav>
                                        <p:tav tm="100000">
                                          <p:val>
                                            <p:strVal val="#ppt_w"/>
                                          </p:val>
                                        </p:tav>
                                      </p:tavLst>
                                    </p:anim>
                                    <p:anim calcmode="lin" valueType="num">
                                      <p:cBhvr>
                                        <p:cTn id="135" dur="1000" fill="hold"/>
                                        <p:tgtEl>
                                          <p:spTgt spid="95"/>
                                        </p:tgtEl>
                                        <p:attrNameLst>
                                          <p:attrName>ppt_h</p:attrName>
                                        </p:attrNameLst>
                                      </p:cBhvr>
                                      <p:tavLst>
                                        <p:tav tm="0">
                                          <p:val>
                                            <p:fltVal val="0"/>
                                          </p:val>
                                        </p:tav>
                                        <p:tav tm="100000">
                                          <p:val>
                                            <p:strVal val="#ppt_h"/>
                                          </p:val>
                                        </p:tav>
                                      </p:tavLst>
                                    </p:anim>
                                    <p:anim calcmode="lin" valueType="num">
                                      <p:cBhvr>
                                        <p:cTn id="136" dur="1000" fill="hold"/>
                                        <p:tgtEl>
                                          <p:spTgt spid="95"/>
                                        </p:tgtEl>
                                        <p:attrNameLst>
                                          <p:attrName>style.rotation</p:attrName>
                                        </p:attrNameLst>
                                      </p:cBhvr>
                                      <p:tavLst>
                                        <p:tav tm="0">
                                          <p:val>
                                            <p:fltVal val="90"/>
                                          </p:val>
                                        </p:tav>
                                        <p:tav tm="100000">
                                          <p:val>
                                            <p:fltVal val="0"/>
                                          </p:val>
                                        </p:tav>
                                      </p:tavLst>
                                    </p:anim>
                                    <p:animEffect transition="in" filter="fade">
                                      <p:cBhvr>
                                        <p:cTn id="137" dur="1000"/>
                                        <p:tgtEl>
                                          <p:spTgt spid="95"/>
                                        </p:tgtEl>
                                      </p:cBhvr>
                                    </p:animEffect>
                                  </p:childTnLst>
                                </p:cTn>
                              </p:par>
                            </p:childTnLst>
                          </p:cTn>
                        </p:par>
                      </p:childTnLst>
                    </p:cTn>
                  </p:par>
                </p:childTnLst>
              </p:cTn>
              <p:nextCondLst>
                <p:cond evt="onClick" delay="0">
                  <p:tgtEl>
                    <p:spTgt spid="96"/>
                  </p:tgtEl>
                </p:cond>
              </p:nextCondLst>
            </p:seq>
            <p:seq concurrent="1" nextAc="seek">
              <p:cTn id="138" restart="whenNotActive" fill="hold" evtFilter="cancelBubble" nodeType="interactiveSeq">
                <p:stCondLst>
                  <p:cond evt="onClick" delay="0">
                    <p:tgtEl>
                      <p:spTgt spid="97"/>
                    </p:tgtEl>
                  </p:cond>
                </p:stCondLst>
                <p:endSync evt="end" delay="0">
                  <p:rtn val="all"/>
                </p:endSync>
                <p:childTnLst>
                  <p:par>
                    <p:cTn id="139" fill="hold">
                      <p:stCondLst>
                        <p:cond delay="0"/>
                      </p:stCondLst>
                      <p:childTnLst>
                        <p:par>
                          <p:cTn id="140" fill="hold">
                            <p:stCondLst>
                              <p:cond delay="0"/>
                            </p:stCondLst>
                            <p:childTnLst>
                              <p:par>
                                <p:cTn id="141" presetID="31" presetClass="exit" presetSubtype="0" fill="hold" nodeType="clickEffect">
                                  <p:stCondLst>
                                    <p:cond delay="0"/>
                                  </p:stCondLst>
                                  <p:childTnLst>
                                    <p:anim calcmode="lin" valueType="num">
                                      <p:cBhvr>
                                        <p:cTn id="142" dur="1000"/>
                                        <p:tgtEl>
                                          <p:spTgt spid="99"/>
                                        </p:tgtEl>
                                        <p:attrNameLst>
                                          <p:attrName>ppt_w</p:attrName>
                                        </p:attrNameLst>
                                      </p:cBhvr>
                                      <p:tavLst>
                                        <p:tav tm="0">
                                          <p:val>
                                            <p:strVal val="ppt_w"/>
                                          </p:val>
                                        </p:tav>
                                        <p:tav tm="100000">
                                          <p:val>
                                            <p:fltVal val="0"/>
                                          </p:val>
                                        </p:tav>
                                      </p:tavLst>
                                    </p:anim>
                                    <p:anim calcmode="lin" valueType="num">
                                      <p:cBhvr>
                                        <p:cTn id="143" dur="1000"/>
                                        <p:tgtEl>
                                          <p:spTgt spid="99"/>
                                        </p:tgtEl>
                                        <p:attrNameLst>
                                          <p:attrName>ppt_h</p:attrName>
                                        </p:attrNameLst>
                                      </p:cBhvr>
                                      <p:tavLst>
                                        <p:tav tm="0">
                                          <p:val>
                                            <p:strVal val="ppt_h"/>
                                          </p:val>
                                        </p:tav>
                                        <p:tav tm="100000">
                                          <p:val>
                                            <p:fltVal val="0"/>
                                          </p:val>
                                        </p:tav>
                                      </p:tavLst>
                                    </p:anim>
                                    <p:anim calcmode="lin" valueType="num">
                                      <p:cBhvr>
                                        <p:cTn id="144" dur="1000"/>
                                        <p:tgtEl>
                                          <p:spTgt spid="99"/>
                                        </p:tgtEl>
                                        <p:attrNameLst>
                                          <p:attrName>style.rotation</p:attrName>
                                        </p:attrNameLst>
                                      </p:cBhvr>
                                      <p:tavLst>
                                        <p:tav tm="0">
                                          <p:val>
                                            <p:fltVal val="0"/>
                                          </p:val>
                                        </p:tav>
                                        <p:tav tm="100000">
                                          <p:val>
                                            <p:fltVal val="90"/>
                                          </p:val>
                                        </p:tav>
                                      </p:tavLst>
                                    </p:anim>
                                    <p:animEffect transition="out" filter="fade">
                                      <p:cBhvr>
                                        <p:cTn id="145" dur="1000"/>
                                        <p:tgtEl>
                                          <p:spTgt spid="99"/>
                                        </p:tgtEl>
                                      </p:cBhvr>
                                    </p:animEffect>
                                    <p:set>
                                      <p:cBhvr>
                                        <p:cTn id="146" dur="1" fill="hold">
                                          <p:stCondLst>
                                            <p:cond delay="999"/>
                                          </p:stCondLst>
                                        </p:cTn>
                                        <p:tgtEl>
                                          <p:spTgt spid="99"/>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31" presetClass="entr" presetSubtype="0" fill="hold" nodeType="clickEffect">
                                  <p:stCondLst>
                                    <p:cond delay="0"/>
                                  </p:stCondLst>
                                  <p:childTnLst>
                                    <p:set>
                                      <p:cBhvr>
                                        <p:cTn id="150" dur="1" fill="hold">
                                          <p:stCondLst>
                                            <p:cond delay="0"/>
                                          </p:stCondLst>
                                        </p:cTn>
                                        <p:tgtEl>
                                          <p:spTgt spid="99"/>
                                        </p:tgtEl>
                                        <p:attrNameLst>
                                          <p:attrName>style.visibility</p:attrName>
                                        </p:attrNameLst>
                                      </p:cBhvr>
                                      <p:to>
                                        <p:strVal val="visible"/>
                                      </p:to>
                                    </p:set>
                                    <p:anim calcmode="lin" valueType="num">
                                      <p:cBhvr>
                                        <p:cTn id="151" dur="1000" fill="hold"/>
                                        <p:tgtEl>
                                          <p:spTgt spid="99"/>
                                        </p:tgtEl>
                                        <p:attrNameLst>
                                          <p:attrName>ppt_w</p:attrName>
                                        </p:attrNameLst>
                                      </p:cBhvr>
                                      <p:tavLst>
                                        <p:tav tm="0">
                                          <p:val>
                                            <p:fltVal val="0"/>
                                          </p:val>
                                        </p:tav>
                                        <p:tav tm="100000">
                                          <p:val>
                                            <p:strVal val="#ppt_w"/>
                                          </p:val>
                                        </p:tav>
                                      </p:tavLst>
                                    </p:anim>
                                    <p:anim calcmode="lin" valueType="num">
                                      <p:cBhvr>
                                        <p:cTn id="152" dur="1000" fill="hold"/>
                                        <p:tgtEl>
                                          <p:spTgt spid="99"/>
                                        </p:tgtEl>
                                        <p:attrNameLst>
                                          <p:attrName>ppt_h</p:attrName>
                                        </p:attrNameLst>
                                      </p:cBhvr>
                                      <p:tavLst>
                                        <p:tav tm="0">
                                          <p:val>
                                            <p:fltVal val="0"/>
                                          </p:val>
                                        </p:tav>
                                        <p:tav tm="100000">
                                          <p:val>
                                            <p:strVal val="#ppt_h"/>
                                          </p:val>
                                        </p:tav>
                                      </p:tavLst>
                                    </p:anim>
                                    <p:anim calcmode="lin" valueType="num">
                                      <p:cBhvr>
                                        <p:cTn id="153" dur="1000" fill="hold"/>
                                        <p:tgtEl>
                                          <p:spTgt spid="99"/>
                                        </p:tgtEl>
                                        <p:attrNameLst>
                                          <p:attrName>style.rotation</p:attrName>
                                        </p:attrNameLst>
                                      </p:cBhvr>
                                      <p:tavLst>
                                        <p:tav tm="0">
                                          <p:val>
                                            <p:fltVal val="90"/>
                                          </p:val>
                                        </p:tav>
                                        <p:tav tm="100000">
                                          <p:val>
                                            <p:fltVal val="0"/>
                                          </p:val>
                                        </p:tav>
                                      </p:tavLst>
                                    </p:anim>
                                    <p:animEffect transition="in" filter="fade">
                                      <p:cBhvr>
                                        <p:cTn id="154" dur="1000"/>
                                        <p:tgtEl>
                                          <p:spTgt spid="99"/>
                                        </p:tgtEl>
                                      </p:cBhvr>
                                    </p:animEffect>
                                  </p:childTnLst>
                                </p:cTn>
                              </p:par>
                            </p:childTnLst>
                          </p:cTn>
                        </p:par>
                      </p:childTnLst>
                    </p:cTn>
                  </p:par>
                </p:childTnLst>
              </p:cTn>
              <p:nextCondLst>
                <p:cond evt="onClick" delay="0">
                  <p:tgtEl>
                    <p:spTgt spid="97"/>
                  </p:tgtEl>
                </p:cond>
              </p:nextCondLst>
            </p:seq>
            <p:seq concurrent="1" nextAc="seek">
              <p:cTn id="155" restart="whenNotActive" fill="hold" evtFilter="cancelBubble" nodeType="interactiveSeq">
                <p:stCondLst>
                  <p:cond evt="onClick" delay="0">
                    <p:tgtEl>
                      <p:spTgt spid="102"/>
                    </p:tgtEl>
                  </p:cond>
                </p:stCondLst>
                <p:endSync evt="end" delay="0">
                  <p:rtn val="all"/>
                </p:endSync>
                <p:childTnLst>
                  <p:par>
                    <p:cTn id="156" fill="hold">
                      <p:stCondLst>
                        <p:cond delay="0"/>
                      </p:stCondLst>
                      <p:childTnLst>
                        <p:par>
                          <p:cTn id="157" fill="hold">
                            <p:stCondLst>
                              <p:cond delay="0"/>
                            </p:stCondLst>
                            <p:childTnLst>
                              <p:par>
                                <p:cTn id="158" presetID="31" presetClass="exit" presetSubtype="0" fill="hold" nodeType="clickEffect">
                                  <p:stCondLst>
                                    <p:cond delay="0"/>
                                  </p:stCondLst>
                                  <p:childTnLst>
                                    <p:anim calcmode="lin" valueType="num">
                                      <p:cBhvr>
                                        <p:cTn id="159" dur="1000"/>
                                        <p:tgtEl>
                                          <p:spTgt spid="101"/>
                                        </p:tgtEl>
                                        <p:attrNameLst>
                                          <p:attrName>ppt_w</p:attrName>
                                        </p:attrNameLst>
                                      </p:cBhvr>
                                      <p:tavLst>
                                        <p:tav tm="0">
                                          <p:val>
                                            <p:strVal val="ppt_w"/>
                                          </p:val>
                                        </p:tav>
                                        <p:tav tm="100000">
                                          <p:val>
                                            <p:fltVal val="0"/>
                                          </p:val>
                                        </p:tav>
                                      </p:tavLst>
                                    </p:anim>
                                    <p:anim calcmode="lin" valueType="num">
                                      <p:cBhvr>
                                        <p:cTn id="160" dur="1000"/>
                                        <p:tgtEl>
                                          <p:spTgt spid="101"/>
                                        </p:tgtEl>
                                        <p:attrNameLst>
                                          <p:attrName>ppt_h</p:attrName>
                                        </p:attrNameLst>
                                      </p:cBhvr>
                                      <p:tavLst>
                                        <p:tav tm="0">
                                          <p:val>
                                            <p:strVal val="ppt_h"/>
                                          </p:val>
                                        </p:tav>
                                        <p:tav tm="100000">
                                          <p:val>
                                            <p:fltVal val="0"/>
                                          </p:val>
                                        </p:tav>
                                      </p:tavLst>
                                    </p:anim>
                                    <p:anim calcmode="lin" valueType="num">
                                      <p:cBhvr>
                                        <p:cTn id="161" dur="1000"/>
                                        <p:tgtEl>
                                          <p:spTgt spid="101"/>
                                        </p:tgtEl>
                                        <p:attrNameLst>
                                          <p:attrName>style.rotation</p:attrName>
                                        </p:attrNameLst>
                                      </p:cBhvr>
                                      <p:tavLst>
                                        <p:tav tm="0">
                                          <p:val>
                                            <p:fltVal val="0"/>
                                          </p:val>
                                        </p:tav>
                                        <p:tav tm="100000">
                                          <p:val>
                                            <p:fltVal val="90"/>
                                          </p:val>
                                        </p:tav>
                                      </p:tavLst>
                                    </p:anim>
                                    <p:animEffect transition="out" filter="fade">
                                      <p:cBhvr>
                                        <p:cTn id="162" dur="1000"/>
                                        <p:tgtEl>
                                          <p:spTgt spid="101"/>
                                        </p:tgtEl>
                                      </p:cBhvr>
                                    </p:animEffect>
                                    <p:set>
                                      <p:cBhvr>
                                        <p:cTn id="163" dur="1" fill="hold">
                                          <p:stCondLst>
                                            <p:cond delay="999"/>
                                          </p:stCondLst>
                                        </p:cTn>
                                        <p:tgtEl>
                                          <p:spTgt spid="101"/>
                                        </p:tgtEl>
                                        <p:attrNameLst>
                                          <p:attrName>style.visibility</p:attrName>
                                        </p:attrNameLst>
                                      </p:cBhvr>
                                      <p:to>
                                        <p:strVal val="hidden"/>
                                      </p:to>
                                    </p:set>
                                  </p:childTnLst>
                                </p:cTn>
                              </p:par>
                            </p:childTnLst>
                          </p:cTn>
                        </p:par>
                      </p:childTnLst>
                    </p:cTn>
                  </p:par>
                  <p:par>
                    <p:cTn id="164" fill="hold">
                      <p:stCondLst>
                        <p:cond delay="indefinite"/>
                      </p:stCondLst>
                      <p:childTnLst>
                        <p:par>
                          <p:cTn id="165" fill="hold">
                            <p:stCondLst>
                              <p:cond delay="0"/>
                            </p:stCondLst>
                            <p:childTnLst>
                              <p:par>
                                <p:cTn id="166" presetID="31" presetClass="entr" presetSubtype="0" fill="hold" nodeType="clickEffect">
                                  <p:stCondLst>
                                    <p:cond delay="0"/>
                                  </p:stCondLst>
                                  <p:childTnLst>
                                    <p:set>
                                      <p:cBhvr>
                                        <p:cTn id="167" dur="1" fill="hold">
                                          <p:stCondLst>
                                            <p:cond delay="0"/>
                                          </p:stCondLst>
                                        </p:cTn>
                                        <p:tgtEl>
                                          <p:spTgt spid="101"/>
                                        </p:tgtEl>
                                        <p:attrNameLst>
                                          <p:attrName>style.visibility</p:attrName>
                                        </p:attrNameLst>
                                      </p:cBhvr>
                                      <p:to>
                                        <p:strVal val="visible"/>
                                      </p:to>
                                    </p:set>
                                    <p:anim calcmode="lin" valueType="num">
                                      <p:cBhvr>
                                        <p:cTn id="168" dur="1000" fill="hold"/>
                                        <p:tgtEl>
                                          <p:spTgt spid="101"/>
                                        </p:tgtEl>
                                        <p:attrNameLst>
                                          <p:attrName>ppt_w</p:attrName>
                                        </p:attrNameLst>
                                      </p:cBhvr>
                                      <p:tavLst>
                                        <p:tav tm="0">
                                          <p:val>
                                            <p:fltVal val="0"/>
                                          </p:val>
                                        </p:tav>
                                        <p:tav tm="100000">
                                          <p:val>
                                            <p:strVal val="#ppt_w"/>
                                          </p:val>
                                        </p:tav>
                                      </p:tavLst>
                                    </p:anim>
                                    <p:anim calcmode="lin" valueType="num">
                                      <p:cBhvr>
                                        <p:cTn id="169" dur="1000" fill="hold"/>
                                        <p:tgtEl>
                                          <p:spTgt spid="101"/>
                                        </p:tgtEl>
                                        <p:attrNameLst>
                                          <p:attrName>ppt_h</p:attrName>
                                        </p:attrNameLst>
                                      </p:cBhvr>
                                      <p:tavLst>
                                        <p:tav tm="0">
                                          <p:val>
                                            <p:fltVal val="0"/>
                                          </p:val>
                                        </p:tav>
                                        <p:tav tm="100000">
                                          <p:val>
                                            <p:strVal val="#ppt_h"/>
                                          </p:val>
                                        </p:tav>
                                      </p:tavLst>
                                    </p:anim>
                                    <p:anim calcmode="lin" valueType="num">
                                      <p:cBhvr>
                                        <p:cTn id="170" dur="1000" fill="hold"/>
                                        <p:tgtEl>
                                          <p:spTgt spid="101"/>
                                        </p:tgtEl>
                                        <p:attrNameLst>
                                          <p:attrName>style.rotation</p:attrName>
                                        </p:attrNameLst>
                                      </p:cBhvr>
                                      <p:tavLst>
                                        <p:tav tm="0">
                                          <p:val>
                                            <p:fltVal val="90"/>
                                          </p:val>
                                        </p:tav>
                                        <p:tav tm="100000">
                                          <p:val>
                                            <p:fltVal val="0"/>
                                          </p:val>
                                        </p:tav>
                                      </p:tavLst>
                                    </p:anim>
                                    <p:animEffect transition="in" filter="fade">
                                      <p:cBhvr>
                                        <p:cTn id="171" dur="1000"/>
                                        <p:tgtEl>
                                          <p:spTgt spid="101"/>
                                        </p:tgtEl>
                                      </p:cBhvr>
                                    </p:animEffect>
                                  </p:childTnLst>
                                </p:cTn>
                              </p:par>
                            </p:childTnLst>
                          </p:cTn>
                        </p:par>
                      </p:childTnLst>
                    </p:cTn>
                  </p:par>
                </p:childTnLst>
              </p:cTn>
              <p:nextCondLst>
                <p:cond evt="onClick" delay="0">
                  <p:tgtEl>
                    <p:spTgt spid="102"/>
                  </p:tgtEl>
                </p:cond>
              </p:nextCondLst>
            </p:seq>
            <p:seq concurrent="1" nextAc="seek">
              <p:cTn id="172" restart="whenNotActive" fill="hold" evtFilter="cancelBubble" nodeType="interactiveSeq">
                <p:stCondLst>
                  <p:cond evt="onClick" delay="0">
                    <p:tgtEl>
                      <p:spTgt spid="109"/>
                    </p:tgtEl>
                  </p:cond>
                </p:stCondLst>
                <p:endSync evt="end" delay="0">
                  <p:rtn val="all"/>
                </p:endSync>
                <p:childTnLst>
                  <p:par>
                    <p:cTn id="173" fill="hold">
                      <p:stCondLst>
                        <p:cond delay="0"/>
                      </p:stCondLst>
                      <p:childTnLst>
                        <p:par>
                          <p:cTn id="174" fill="hold">
                            <p:stCondLst>
                              <p:cond delay="0"/>
                            </p:stCondLst>
                            <p:childTnLst>
                              <p:par>
                                <p:cTn id="175" presetID="31" presetClass="exit" presetSubtype="0" fill="hold" nodeType="clickEffect">
                                  <p:stCondLst>
                                    <p:cond delay="0"/>
                                  </p:stCondLst>
                                  <p:childTnLst>
                                    <p:anim calcmode="lin" valueType="num">
                                      <p:cBhvr>
                                        <p:cTn id="176" dur="1000"/>
                                        <p:tgtEl>
                                          <p:spTgt spid="103"/>
                                        </p:tgtEl>
                                        <p:attrNameLst>
                                          <p:attrName>ppt_w</p:attrName>
                                        </p:attrNameLst>
                                      </p:cBhvr>
                                      <p:tavLst>
                                        <p:tav tm="0">
                                          <p:val>
                                            <p:strVal val="ppt_w"/>
                                          </p:val>
                                        </p:tav>
                                        <p:tav tm="100000">
                                          <p:val>
                                            <p:fltVal val="0"/>
                                          </p:val>
                                        </p:tav>
                                      </p:tavLst>
                                    </p:anim>
                                    <p:anim calcmode="lin" valueType="num">
                                      <p:cBhvr>
                                        <p:cTn id="177" dur="1000"/>
                                        <p:tgtEl>
                                          <p:spTgt spid="103"/>
                                        </p:tgtEl>
                                        <p:attrNameLst>
                                          <p:attrName>ppt_h</p:attrName>
                                        </p:attrNameLst>
                                      </p:cBhvr>
                                      <p:tavLst>
                                        <p:tav tm="0">
                                          <p:val>
                                            <p:strVal val="ppt_h"/>
                                          </p:val>
                                        </p:tav>
                                        <p:tav tm="100000">
                                          <p:val>
                                            <p:fltVal val="0"/>
                                          </p:val>
                                        </p:tav>
                                      </p:tavLst>
                                    </p:anim>
                                    <p:anim calcmode="lin" valueType="num">
                                      <p:cBhvr>
                                        <p:cTn id="178" dur="1000"/>
                                        <p:tgtEl>
                                          <p:spTgt spid="103"/>
                                        </p:tgtEl>
                                        <p:attrNameLst>
                                          <p:attrName>style.rotation</p:attrName>
                                        </p:attrNameLst>
                                      </p:cBhvr>
                                      <p:tavLst>
                                        <p:tav tm="0">
                                          <p:val>
                                            <p:fltVal val="0"/>
                                          </p:val>
                                        </p:tav>
                                        <p:tav tm="100000">
                                          <p:val>
                                            <p:fltVal val="90"/>
                                          </p:val>
                                        </p:tav>
                                      </p:tavLst>
                                    </p:anim>
                                    <p:animEffect transition="out" filter="fade">
                                      <p:cBhvr>
                                        <p:cTn id="179" dur="1000"/>
                                        <p:tgtEl>
                                          <p:spTgt spid="103"/>
                                        </p:tgtEl>
                                      </p:cBhvr>
                                    </p:animEffect>
                                    <p:set>
                                      <p:cBhvr>
                                        <p:cTn id="180" dur="1" fill="hold">
                                          <p:stCondLst>
                                            <p:cond delay="999"/>
                                          </p:stCondLst>
                                        </p:cTn>
                                        <p:tgtEl>
                                          <p:spTgt spid="103"/>
                                        </p:tgtEl>
                                        <p:attrNameLst>
                                          <p:attrName>style.visibility</p:attrName>
                                        </p:attrNameLst>
                                      </p:cBhvr>
                                      <p:to>
                                        <p:strVal val="hidden"/>
                                      </p:to>
                                    </p:set>
                                  </p:childTnLst>
                                </p:cTn>
                              </p:par>
                            </p:childTnLst>
                          </p:cTn>
                        </p:par>
                      </p:childTnLst>
                    </p:cTn>
                  </p:par>
                  <p:par>
                    <p:cTn id="181" fill="hold">
                      <p:stCondLst>
                        <p:cond delay="indefinite"/>
                      </p:stCondLst>
                      <p:childTnLst>
                        <p:par>
                          <p:cTn id="182" fill="hold">
                            <p:stCondLst>
                              <p:cond delay="0"/>
                            </p:stCondLst>
                            <p:childTnLst>
                              <p:par>
                                <p:cTn id="183" presetID="31" presetClass="entr" presetSubtype="0" fill="hold" nodeType="clickEffect">
                                  <p:stCondLst>
                                    <p:cond delay="0"/>
                                  </p:stCondLst>
                                  <p:childTnLst>
                                    <p:set>
                                      <p:cBhvr>
                                        <p:cTn id="184" dur="1" fill="hold">
                                          <p:stCondLst>
                                            <p:cond delay="0"/>
                                          </p:stCondLst>
                                        </p:cTn>
                                        <p:tgtEl>
                                          <p:spTgt spid="103"/>
                                        </p:tgtEl>
                                        <p:attrNameLst>
                                          <p:attrName>style.visibility</p:attrName>
                                        </p:attrNameLst>
                                      </p:cBhvr>
                                      <p:to>
                                        <p:strVal val="visible"/>
                                      </p:to>
                                    </p:set>
                                    <p:anim calcmode="lin" valueType="num">
                                      <p:cBhvr>
                                        <p:cTn id="185" dur="1000" fill="hold"/>
                                        <p:tgtEl>
                                          <p:spTgt spid="103"/>
                                        </p:tgtEl>
                                        <p:attrNameLst>
                                          <p:attrName>ppt_w</p:attrName>
                                        </p:attrNameLst>
                                      </p:cBhvr>
                                      <p:tavLst>
                                        <p:tav tm="0">
                                          <p:val>
                                            <p:fltVal val="0"/>
                                          </p:val>
                                        </p:tav>
                                        <p:tav tm="100000">
                                          <p:val>
                                            <p:strVal val="#ppt_w"/>
                                          </p:val>
                                        </p:tav>
                                      </p:tavLst>
                                    </p:anim>
                                    <p:anim calcmode="lin" valueType="num">
                                      <p:cBhvr>
                                        <p:cTn id="186" dur="1000" fill="hold"/>
                                        <p:tgtEl>
                                          <p:spTgt spid="103"/>
                                        </p:tgtEl>
                                        <p:attrNameLst>
                                          <p:attrName>ppt_h</p:attrName>
                                        </p:attrNameLst>
                                      </p:cBhvr>
                                      <p:tavLst>
                                        <p:tav tm="0">
                                          <p:val>
                                            <p:fltVal val="0"/>
                                          </p:val>
                                        </p:tav>
                                        <p:tav tm="100000">
                                          <p:val>
                                            <p:strVal val="#ppt_h"/>
                                          </p:val>
                                        </p:tav>
                                      </p:tavLst>
                                    </p:anim>
                                    <p:anim calcmode="lin" valueType="num">
                                      <p:cBhvr>
                                        <p:cTn id="187" dur="1000" fill="hold"/>
                                        <p:tgtEl>
                                          <p:spTgt spid="103"/>
                                        </p:tgtEl>
                                        <p:attrNameLst>
                                          <p:attrName>style.rotation</p:attrName>
                                        </p:attrNameLst>
                                      </p:cBhvr>
                                      <p:tavLst>
                                        <p:tav tm="0">
                                          <p:val>
                                            <p:fltVal val="90"/>
                                          </p:val>
                                        </p:tav>
                                        <p:tav tm="100000">
                                          <p:val>
                                            <p:fltVal val="0"/>
                                          </p:val>
                                        </p:tav>
                                      </p:tavLst>
                                    </p:anim>
                                    <p:animEffect transition="in" filter="fade">
                                      <p:cBhvr>
                                        <p:cTn id="188" dur="1000"/>
                                        <p:tgtEl>
                                          <p:spTgt spid="103"/>
                                        </p:tgtEl>
                                      </p:cBhvr>
                                    </p:animEffect>
                                  </p:childTnLst>
                                </p:cTn>
                              </p:par>
                            </p:childTnLst>
                          </p:cTn>
                        </p:par>
                      </p:childTnLst>
                    </p:cTn>
                  </p:par>
                </p:childTnLst>
              </p:cTn>
              <p:nextCondLst>
                <p:cond evt="onClick" delay="0">
                  <p:tgtEl>
                    <p:spTgt spid="109"/>
                  </p:tgtEl>
                </p:cond>
              </p:nextCondLst>
            </p:seq>
            <p:seq concurrent="1" nextAc="seek">
              <p:cTn id="189" restart="whenNotActive" fill="hold" evtFilter="cancelBubble" nodeType="interactiveSeq">
                <p:stCondLst>
                  <p:cond evt="onClick" delay="0">
                    <p:tgtEl>
                      <p:spTgt spid="110"/>
                    </p:tgtEl>
                  </p:cond>
                </p:stCondLst>
                <p:endSync evt="end" delay="0">
                  <p:rtn val="all"/>
                </p:endSync>
                <p:childTnLst>
                  <p:par>
                    <p:cTn id="190" fill="hold">
                      <p:stCondLst>
                        <p:cond delay="0"/>
                      </p:stCondLst>
                      <p:childTnLst>
                        <p:par>
                          <p:cTn id="191" fill="hold">
                            <p:stCondLst>
                              <p:cond delay="0"/>
                            </p:stCondLst>
                            <p:childTnLst>
                              <p:par>
                                <p:cTn id="192" presetID="31" presetClass="exit" presetSubtype="0" fill="hold" nodeType="clickEffect">
                                  <p:stCondLst>
                                    <p:cond delay="0"/>
                                  </p:stCondLst>
                                  <p:childTnLst>
                                    <p:anim calcmode="lin" valueType="num">
                                      <p:cBhvr>
                                        <p:cTn id="193" dur="1000"/>
                                        <p:tgtEl>
                                          <p:spTgt spid="106"/>
                                        </p:tgtEl>
                                        <p:attrNameLst>
                                          <p:attrName>ppt_w</p:attrName>
                                        </p:attrNameLst>
                                      </p:cBhvr>
                                      <p:tavLst>
                                        <p:tav tm="0">
                                          <p:val>
                                            <p:strVal val="ppt_w"/>
                                          </p:val>
                                        </p:tav>
                                        <p:tav tm="100000">
                                          <p:val>
                                            <p:fltVal val="0"/>
                                          </p:val>
                                        </p:tav>
                                      </p:tavLst>
                                    </p:anim>
                                    <p:anim calcmode="lin" valueType="num">
                                      <p:cBhvr>
                                        <p:cTn id="194" dur="1000"/>
                                        <p:tgtEl>
                                          <p:spTgt spid="106"/>
                                        </p:tgtEl>
                                        <p:attrNameLst>
                                          <p:attrName>ppt_h</p:attrName>
                                        </p:attrNameLst>
                                      </p:cBhvr>
                                      <p:tavLst>
                                        <p:tav tm="0">
                                          <p:val>
                                            <p:strVal val="ppt_h"/>
                                          </p:val>
                                        </p:tav>
                                        <p:tav tm="100000">
                                          <p:val>
                                            <p:fltVal val="0"/>
                                          </p:val>
                                        </p:tav>
                                      </p:tavLst>
                                    </p:anim>
                                    <p:anim calcmode="lin" valueType="num">
                                      <p:cBhvr>
                                        <p:cTn id="195" dur="1000"/>
                                        <p:tgtEl>
                                          <p:spTgt spid="106"/>
                                        </p:tgtEl>
                                        <p:attrNameLst>
                                          <p:attrName>style.rotation</p:attrName>
                                        </p:attrNameLst>
                                      </p:cBhvr>
                                      <p:tavLst>
                                        <p:tav tm="0">
                                          <p:val>
                                            <p:fltVal val="0"/>
                                          </p:val>
                                        </p:tav>
                                        <p:tav tm="100000">
                                          <p:val>
                                            <p:fltVal val="90"/>
                                          </p:val>
                                        </p:tav>
                                      </p:tavLst>
                                    </p:anim>
                                    <p:animEffect transition="out" filter="fade">
                                      <p:cBhvr>
                                        <p:cTn id="196" dur="1000"/>
                                        <p:tgtEl>
                                          <p:spTgt spid="106"/>
                                        </p:tgtEl>
                                      </p:cBhvr>
                                    </p:animEffect>
                                    <p:set>
                                      <p:cBhvr>
                                        <p:cTn id="197" dur="1" fill="hold">
                                          <p:stCondLst>
                                            <p:cond delay="999"/>
                                          </p:stCondLst>
                                        </p:cTn>
                                        <p:tgtEl>
                                          <p:spTgt spid="106"/>
                                        </p:tgtEl>
                                        <p:attrNameLst>
                                          <p:attrName>style.visibility</p:attrName>
                                        </p:attrNameLst>
                                      </p:cBhvr>
                                      <p:to>
                                        <p:strVal val="hidden"/>
                                      </p:to>
                                    </p:set>
                                  </p:childTnLst>
                                </p:cTn>
                              </p:par>
                            </p:childTnLst>
                          </p:cTn>
                        </p:par>
                      </p:childTnLst>
                    </p:cTn>
                  </p:par>
                  <p:par>
                    <p:cTn id="198" fill="hold">
                      <p:stCondLst>
                        <p:cond delay="indefinite"/>
                      </p:stCondLst>
                      <p:childTnLst>
                        <p:par>
                          <p:cTn id="199" fill="hold">
                            <p:stCondLst>
                              <p:cond delay="0"/>
                            </p:stCondLst>
                            <p:childTnLst>
                              <p:par>
                                <p:cTn id="200" presetID="31" presetClass="entr" presetSubtype="0" fill="hold" nodeType="clickEffect">
                                  <p:stCondLst>
                                    <p:cond delay="0"/>
                                  </p:stCondLst>
                                  <p:childTnLst>
                                    <p:set>
                                      <p:cBhvr>
                                        <p:cTn id="201" dur="1" fill="hold">
                                          <p:stCondLst>
                                            <p:cond delay="0"/>
                                          </p:stCondLst>
                                        </p:cTn>
                                        <p:tgtEl>
                                          <p:spTgt spid="106"/>
                                        </p:tgtEl>
                                        <p:attrNameLst>
                                          <p:attrName>style.visibility</p:attrName>
                                        </p:attrNameLst>
                                      </p:cBhvr>
                                      <p:to>
                                        <p:strVal val="visible"/>
                                      </p:to>
                                    </p:set>
                                    <p:anim calcmode="lin" valueType="num">
                                      <p:cBhvr>
                                        <p:cTn id="202" dur="1000" fill="hold"/>
                                        <p:tgtEl>
                                          <p:spTgt spid="106"/>
                                        </p:tgtEl>
                                        <p:attrNameLst>
                                          <p:attrName>ppt_w</p:attrName>
                                        </p:attrNameLst>
                                      </p:cBhvr>
                                      <p:tavLst>
                                        <p:tav tm="0">
                                          <p:val>
                                            <p:fltVal val="0"/>
                                          </p:val>
                                        </p:tav>
                                        <p:tav tm="100000">
                                          <p:val>
                                            <p:strVal val="#ppt_w"/>
                                          </p:val>
                                        </p:tav>
                                      </p:tavLst>
                                    </p:anim>
                                    <p:anim calcmode="lin" valueType="num">
                                      <p:cBhvr>
                                        <p:cTn id="203" dur="1000" fill="hold"/>
                                        <p:tgtEl>
                                          <p:spTgt spid="106"/>
                                        </p:tgtEl>
                                        <p:attrNameLst>
                                          <p:attrName>ppt_h</p:attrName>
                                        </p:attrNameLst>
                                      </p:cBhvr>
                                      <p:tavLst>
                                        <p:tav tm="0">
                                          <p:val>
                                            <p:fltVal val="0"/>
                                          </p:val>
                                        </p:tav>
                                        <p:tav tm="100000">
                                          <p:val>
                                            <p:strVal val="#ppt_h"/>
                                          </p:val>
                                        </p:tav>
                                      </p:tavLst>
                                    </p:anim>
                                    <p:anim calcmode="lin" valueType="num">
                                      <p:cBhvr>
                                        <p:cTn id="204" dur="1000" fill="hold"/>
                                        <p:tgtEl>
                                          <p:spTgt spid="106"/>
                                        </p:tgtEl>
                                        <p:attrNameLst>
                                          <p:attrName>style.rotation</p:attrName>
                                        </p:attrNameLst>
                                      </p:cBhvr>
                                      <p:tavLst>
                                        <p:tav tm="0">
                                          <p:val>
                                            <p:fltVal val="90"/>
                                          </p:val>
                                        </p:tav>
                                        <p:tav tm="100000">
                                          <p:val>
                                            <p:fltVal val="0"/>
                                          </p:val>
                                        </p:tav>
                                      </p:tavLst>
                                    </p:anim>
                                    <p:animEffect transition="in" filter="fade">
                                      <p:cBhvr>
                                        <p:cTn id="205" dur="1000"/>
                                        <p:tgtEl>
                                          <p:spTgt spid="106"/>
                                        </p:tgtEl>
                                      </p:cBhvr>
                                    </p:animEffect>
                                  </p:childTnLst>
                                </p:cTn>
                              </p:par>
                            </p:childTnLst>
                          </p:cTn>
                        </p:par>
                      </p:childTnLst>
                    </p:cTn>
                  </p:par>
                </p:childTnLst>
              </p:cTn>
              <p:nextCondLst>
                <p:cond evt="onClick" delay="0">
                  <p:tgtEl>
                    <p:spTgt spid="110"/>
                  </p:tgtEl>
                </p:cond>
              </p:nextCondLst>
            </p:seq>
            <p:seq concurrent="1" nextAc="seek">
              <p:cTn id="206" restart="whenNotActive" fill="hold" evtFilter="cancelBubble" nodeType="interactiveSeq">
                <p:stCondLst>
                  <p:cond evt="onClick" delay="0">
                    <p:tgtEl>
                      <p:spTgt spid="111"/>
                    </p:tgtEl>
                  </p:cond>
                </p:stCondLst>
                <p:endSync evt="end" delay="0">
                  <p:rtn val="all"/>
                </p:endSync>
                <p:childTnLst>
                  <p:par>
                    <p:cTn id="207" fill="hold">
                      <p:stCondLst>
                        <p:cond delay="0"/>
                      </p:stCondLst>
                      <p:childTnLst>
                        <p:par>
                          <p:cTn id="208" fill="hold">
                            <p:stCondLst>
                              <p:cond delay="0"/>
                            </p:stCondLst>
                            <p:childTnLst>
                              <p:par>
                                <p:cTn id="209" presetID="31" presetClass="exit" presetSubtype="0" fill="hold" nodeType="clickEffect">
                                  <p:stCondLst>
                                    <p:cond delay="0"/>
                                  </p:stCondLst>
                                  <p:childTnLst>
                                    <p:anim calcmode="lin" valueType="num">
                                      <p:cBhvr>
                                        <p:cTn id="210" dur="1000"/>
                                        <p:tgtEl>
                                          <p:spTgt spid="108"/>
                                        </p:tgtEl>
                                        <p:attrNameLst>
                                          <p:attrName>ppt_w</p:attrName>
                                        </p:attrNameLst>
                                      </p:cBhvr>
                                      <p:tavLst>
                                        <p:tav tm="0">
                                          <p:val>
                                            <p:strVal val="ppt_w"/>
                                          </p:val>
                                        </p:tav>
                                        <p:tav tm="100000">
                                          <p:val>
                                            <p:fltVal val="0"/>
                                          </p:val>
                                        </p:tav>
                                      </p:tavLst>
                                    </p:anim>
                                    <p:anim calcmode="lin" valueType="num">
                                      <p:cBhvr>
                                        <p:cTn id="211" dur="1000"/>
                                        <p:tgtEl>
                                          <p:spTgt spid="108"/>
                                        </p:tgtEl>
                                        <p:attrNameLst>
                                          <p:attrName>ppt_h</p:attrName>
                                        </p:attrNameLst>
                                      </p:cBhvr>
                                      <p:tavLst>
                                        <p:tav tm="0">
                                          <p:val>
                                            <p:strVal val="ppt_h"/>
                                          </p:val>
                                        </p:tav>
                                        <p:tav tm="100000">
                                          <p:val>
                                            <p:fltVal val="0"/>
                                          </p:val>
                                        </p:tav>
                                      </p:tavLst>
                                    </p:anim>
                                    <p:anim calcmode="lin" valueType="num">
                                      <p:cBhvr>
                                        <p:cTn id="212" dur="1000"/>
                                        <p:tgtEl>
                                          <p:spTgt spid="108"/>
                                        </p:tgtEl>
                                        <p:attrNameLst>
                                          <p:attrName>style.rotation</p:attrName>
                                        </p:attrNameLst>
                                      </p:cBhvr>
                                      <p:tavLst>
                                        <p:tav tm="0">
                                          <p:val>
                                            <p:fltVal val="0"/>
                                          </p:val>
                                        </p:tav>
                                        <p:tav tm="100000">
                                          <p:val>
                                            <p:fltVal val="90"/>
                                          </p:val>
                                        </p:tav>
                                      </p:tavLst>
                                    </p:anim>
                                    <p:animEffect transition="out" filter="fade">
                                      <p:cBhvr>
                                        <p:cTn id="213" dur="1000"/>
                                        <p:tgtEl>
                                          <p:spTgt spid="108"/>
                                        </p:tgtEl>
                                      </p:cBhvr>
                                    </p:animEffect>
                                    <p:set>
                                      <p:cBhvr>
                                        <p:cTn id="214" dur="1" fill="hold">
                                          <p:stCondLst>
                                            <p:cond delay="999"/>
                                          </p:stCondLst>
                                        </p:cTn>
                                        <p:tgtEl>
                                          <p:spTgt spid="108"/>
                                        </p:tgtEl>
                                        <p:attrNameLst>
                                          <p:attrName>style.visibility</p:attrName>
                                        </p:attrNameLst>
                                      </p:cBhvr>
                                      <p:to>
                                        <p:strVal val="hidden"/>
                                      </p:to>
                                    </p:set>
                                  </p:childTnLst>
                                </p:cTn>
                              </p:par>
                            </p:childTnLst>
                          </p:cTn>
                        </p:par>
                      </p:childTnLst>
                    </p:cTn>
                  </p:par>
                  <p:par>
                    <p:cTn id="215" fill="hold">
                      <p:stCondLst>
                        <p:cond delay="indefinite"/>
                      </p:stCondLst>
                      <p:childTnLst>
                        <p:par>
                          <p:cTn id="216" fill="hold">
                            <p:stCondLst>
                              <p:cond delay="0"/>
                            </p:stCondLst>
                            <p:childTnLst>
                              <p:par>
                                <p:cTn id="217" presetID="31" presetClass="entr" presetSubtype="0" fill="hold" nodeType="clickEffect">
                                  <p:stCondLst>
                                    <p:cond delay="0"/>
                                  </p:stCondLst>
                                  <p:childTnLst>
                                    <p:set>
                                      <p:cBhvr>
                                        <p:cTn id="218" dur="1" fill="hold">
                                          <p:stCondLst>
                                            <p:cond delay="0"/>
                                          </p:stCondLst>
                                        </p:cTn>
                                        <p:tgtEl>
                                          <p:spTgt spid="108"/>
                                        </p:tgtEl>
                                        <p:attrNameLst>
                                          <p:attrName>style.visibility</p:attrName>
                                        </p:attrNameLst>
                                      </p:cBhvr>
                                      <p:to>
                                        <p:strVal val="visible"/>
                                      </p:to>
                                    </p:set>
                                    <p:anim calcmode="lin" valueType="num">
                                      <p:cBhvr>
                                        <p:cTn id="219" dur="1000" fill="hold"/>
                                        <p:tgtEl>
                                          <p:spTgt spid="108"/>
                                        </p:tgtEl>
                                        <p:attrNameLst>
                                          <p:attrName>ppt_w</p:attrName>
                                        </p:attrNameLst>
                                      </p:cBhvr>
                                      <p:tavLst>
                                        <p:tav tm="0">
                                          <p:val>
                                            <p:fltVal val="0"/>
                                          </p:val>
                                        </p:tav>
                                        <p:tav tm="100000">
                                          <p:val>
                                            <p:strVal val="#ppt_w"/>
                                          </p:val>
                                        </p:tav>
                                      </p:tavLst>
                                    </p:anim>
                                    <p:anim calcmode="lin" valueType="num">
                                      <p:cBhvr>
                                        <p:cTn id="220" dur="1000" fill="hold"/>
                                        <p:tgtEl>
                                          <p:spTgt spid="108"/>
                                        </p:tgtEl>
                                        <p:attrNameLst>
                                          <p:attrName>ppt_h</p:attrName>
                                        </p:attrNameLst>
                                      </p:cBhvr>
                                      <p:tavLst>
                                        <p:tav tm="0">
                                          <p:val>
                                            <p:fltVal val="0"/>
                                          </p:val>
                                        </p:tav>
                                        <p:tav tm="100000">
                                          <p:val>
                                            <p:strVal val="#ppt_h"/>
                                          </p:val>
                                        </p:tav>
                                      </p:tavLst>
                                    </p:anim>
                                    <p:anim calcmode="lin" valueType="num">
                                      <p:cBhvr>
                                        <p:cTn id="221" dur="1000" fill="hold"/>
                                        <p:tgtEl>
                                          <p:spTgt spid="108"/>
                                        </p:tgtEl>
                                        <p:attrNameLst>
                                          <p:attrName>style.rotation</p:attrName>
                                        </p:attrNameLst>
                                      </p:cBhvr>
                                      <p:tavLst>
                                        <p:tav tm="0">
                                          <p:val>
                                            <p:fltVal val="90"/>
                                          </p:val>
                                        </p:tav>
                                        <p:tav tm="100000">
                                          <p:val>
                                            <p:fltVal val="0"/>
                                          </p:val>
                                        </p:tav>
                                      </p:tavLst>
                                    </p:anim>
                                    <p:animEffect transition="in" filter="fade">
                                      <p:cBhvr>
                                        <p:cTn id="222" dur="1000"/>
                                        <p:tgtEl>
                                          <p:spTgt spid="108"/>
                                        </p:tgtEl>
                                      </p:cBhvr>
                                    </p:animEffect>
                                  </p:childTnLst>
                                </p:cTn>
                              </p:par>
                            </p:childTnLst>
                          </p:cTn>
                        </p:par>
                      </p:childTnLst>
                    </p:cTn>
                  </p:par>
                </p:childTnLst>
              </p:cTn>
              <p:nextCondLst>
                <p:cond evt="onClick" delay="0">
                  <p:tgtEl>
                    <p:spTgt spid="111"/>
                  </p:tgtEl>
                </p:cond>
              </p:nextCondLst>
            </p:seq>
            <p:seq concurrent="1" nextAc="seek">
              <p:cTn id="223" restart="whenNotActive" fill="hold" evtFilter="cancelBubble" nodeType="interactiveSeq">
                <p:stCondLst>
                  <p:cond evt="onClick" delay="0">
                    <p:tgtEl>
                      <p:spTgt spid="114"/>
                    </p:tgtEl>
                  </p:cond>
                </p:stCondLst>
                <p:endSync evt="end" delay="0">
                  <p:rtn val="all"/>
                </p:endSync>
                <p:childTnLst>
                  <p:par>
                    <p:cTn id="224" fill="hold">
                      <p:stCondLst>
                        <p:cond delay="0"/>
                      </p:stCondLst>
                      <p:childTnLst>
                        <p:par>
                          <p:cTn id="225" fill="hold">
                            <p:stCondLst>
                              <p:cond delay="0"/>
                            </p:stCondLst>
                            <p:childTnLst>
                              <p:par>
                                <p:cTn id="226" presetID="31" presetClass="exit" presetSubtype="0" fill="hold" nodeType="clickEffect">
                                  <p:stCondLst>
                                    <p:cond delay="0"/>
                                  </p:stCondLst>
                                  <p:childTnLst>
                                    <p:anim calcmode="lin" valueType="num">
                                      <p:cBhvr>
                                        <p:cTn id="227" dur="1000"/>
                                        <p:tgtEl>
                                          <p:spTgt spid="113"/>
                                        </p:tgtEl>
                                        <p:attrNameLst>
                                          <p:attrName>ppt_w</p:attrName>
                                        </p:attrNameLst>
                                      </p:cBhvr>
                                      <p:tavLst>
                                        <p:tav tm="0">
                                          <p:val>
                                            <p:strVal val="ppt_w"/>
                                          </p:val>
                                        </p:tav>
                                        <p:tav tm="100000">
                                          <p:val>
                                            <p:fltVal val="0"/>
                                          </p:val>
                                        </p:tav>
                                      </p:tavLst>
                                    </p:anim>
                                    <p:anim calcmode="lin" valueType="num">
                                      <p:cBhvr>
                                        <p:cTn id="228" dur="1000"/>
                                        <p:tgtEl>
                                          <p:spTgt spid="113"/>
                                        </p:tgtEl>
                                        <p:attrNameLst>
                                          <p:attrName>ppt_h</p:attrName>
                                        </p:attrNameLst>
                                      </p:cBhvr>
                                      <p:tavLst>
                                        <p:tav tm="0">
                                          <p:val>
                                            <p:strVal val="ppt_h"/>
                                          </p:val>
                                        </p:tav>
                                        <p:tav tm="100000">
                                          <p:val>
                                            <p:fltVal val="0"/>
                                          </p:val>
                                        </p:tav>
                                      </p:tavLst>
                                    </p:anim>
                                    <p:anim calcmode="lin" valueType="num">
                                      <p:cBhvr>
                                        <p:cTn id="229" dur="1000"/>
                                        <p:tgtEl>
                                          <p:spTgt spid="113"/>
                                        </p:tgtEl>
                                        <p:attrNameLst>
                                          <p:attrName>style.rotation</p:attrName>
                                        </p:attrNameLst>
                                      </p:cBhvr>
                                      <p:tavLst>
                                        <p:tav tm="0">
                                          <p:val>
                                            <p:fltVal val="0"/>
                                          </p:val>
                                        </p:tav>
                                        <p:tav tm="100000">
                                          <p:val>
                                            <p:fltVal val="90"/>
                                          </p:val>
                                        </p:tav>
                                      </p:tavLst>
                                    </p:anim>
                                    <p:animEffect transition="out" filter="fade">
                                      <p:cBhvr>
                                        <p:cTn id="230" dur="1000"/>
                                        <p:tgtEl>
                                          <p:spTgt spid="113"/>
                                        </p:tgtEl>
                                      </p:cBhvr>
                                    </p:animEffect>
                                    <p:set>
                                      <p:cBhvr>
                                        <p:cTn id="231" dur="1" fill="hold">
                                          <p:stCondLst>
                                            <p:cond delay="999"/>
                                          </p:stCondLst>
                                        </p:cTn>
                                        <p:tgtEl>
                                          <p:spTgt spid="113"/>
                                        </p:tgtEl>
                                        <p:attrNameLst>
                                          <p:attrName>style.visibility</p:attrName>
                                        </p:attrNameLst>
                                      </p:cBhvr>
                                      <p:to>
                                        <p:strVal val="hidden"/>
                                      </p:to>
                                    </p:set>
                                  </p:childTnLst>
                                </p:cTn>
                              </p:par>
                            </p:childTnLst>
                          </p:cTn>
                        </p:par>
                      </p:childTnLst>
                    </p:cTn>
                  </p:par>
                  <p:par>
                    <p:cTn id="232" fill="hold">
                      <p:stCondLst>
                        <p:cond delay="indefinite"/>
                      </p:stCondLst>
                      <p:childTnLst>
                        <p:par>
                          <p:cTn id="233" fill="hold">
                            <p:stCondLst>
                              <p:cond delay="0"/>
                            </p:stCondLst>
                            <p:childTnLst>
                              <p:par>
                                <p:cTn id="234" presetID="31" presetClass="entr" presetSubtype="0" fill="hold" nodeType="clickEffect">
                                  <p:stCondLst>
                                    <p:cond delay="0"/>
                                  </p:stCondLst>
                                  <p:childTnLst>
                                    <p:set>
                                      <p:cBhvr>
                                        <p:cTn id="235" dur="1" fill="hold">
                                          <p:stCondLst>
                                            <p:cond delay="0"/>
                                          </p:stCondLst>
                                        </p:cTn>
                                        <p:tgtEl>
                                          <p:spTgt spid="113"/>
                                        </p:tgtEl>
                                        <p:attrNameLst>
                                          <p:attrName>style.visibility</p:attrName>
                                        </p:attrNameLst>
                                      </p:cBhvr>
                                      <p:to>
                                        <p:strVal val="visible"/>
                                      </p:to>
                                    </p:set>
                                    <p:anim calcmode="lin" valueType="num">
                                      <p:cBhvr>
                                        <p:cTn id="236" dur="1000" fill="hold"/>
                                        <p:tgtEl>
                                          <p:spTgt spid="113"/>
                                        </p:tgtEl>
                                        <p:attrNameLst>
                                          <p:attrName>ppt_w</p:attrName>
                                        </p:attrNameLst>
                                      </p:cBhvr>
                                      <p:tavLst>
                                        <p:tav tm="0">
                                          <p:val>
                                            <p:fltVal val="0"/>
                                          </p:val>
                                        </p:tav>
                                        <p:tav tm="100000">
                                          <p:val>
                                            <p:strVal val="#ppt_w"/>
                                          </p:val>
                                        </p:tav>
                                      </p:tavLst>
                                    </p:anim>
                                    <p:anim calcmode="lin" valueType="num">
                                      <p:cBhvr>
                                        <p:cTn id="237" dur="1000" fill="hold"/>
                                        <p:tgtEl>
                                          <p:spTgt spid="113"/>
                                        </p:tgtEl>
                                        <p:attrNameLst>
                                          <p:attrName>ppt_h</p:attrName>
                                        </p:attrNameLst>
                                      </p:cBhvr>
                                      <p:tavLst>
                                        <p:tav tm="0">
                                          <p:val>
                                            <p:fltVal val="0"/>
                                          </p:val>
                                        </p:tav>
                                        <p:tav tm="100000">
                                          <p:val>
                                            <p:strVal val="#ppt_h"/>
                                          </p:val>
                                        </p:tav>
                                      </p:tavLst>
                                    </p:anim>
                                    <p:anim calcmode="lin" valueType="num">
                                      <p:cBhvr>
                                        <p:cTn id="238" dur="1000" fill="hold"/>
                                        <p:tgtEl>
                                          <p:spTgt spid="113"/>
                                        </p:tgtEl>
                                        <p:attrNameLst>
                                          <p:attrName>style.rotation</p:attrName>
                                        </p:attrNameLst>
                                      </p:cBhvr>
                                      <p:tavLst>
                                        <p:tav tm="0">
                                          <p:val>
                                            <p:fltVal val="90"/>
                                          </p:val>
                                        </p:tav>
                                        <p:tav tm="100000">
                                          <p:val>
                                            <p:fltVal val="0"/>
                                          </p:val>
                                        </p:tav>
                                      </p:tavLst>
                                    </p:anim>
                                    <p:animEffect transition="in" filter="fade">
                                      <p:cBhvr>
                                        <p:cTn id="239" dur="1000"/>
                                        <p:tgtEl>
                                          <p:spTgt spid="113"/>
                                        </p:tgtEl>
                                      </p:cBhvr>
                                    </p:animEffect>
                                  </p:childTnLst>
                                </p:cTn>
                              </p:par>
                            </p:childTnLst>
                          </p:cTn>
                        </p:par>
                      </p:childTnLst>
                    </p:cTn>
                  </p:par>
                </p:childTnLst>
              </p:cTn>
              <p:nextCondLst>
                <p:cond evt="onClick" delay="0">
                  <p:tgtEl>
                    <p:spTgt spid="114"/>
                  </p:tgtEl>
                </p:cond>
              </p:nextCondLst>
            </p:seq>
            <p:seq concurrent="1" nextAc="seek">
              <p:cTn id="240" restart="whenNotActive" fill="hold" evtFilter="cancelBubble" nodeType="interactiveSeq">
                <p:stCondLst>
                  <p:cond evt="onClick" delay="0">
                    <p:tgtEl>
                      <p:spTgt spid="117"/>
                    </p:tgtEl>
                  </p:cond>
                </p:stCondLst>
                <p:endSync evt="end" delay="0">
                  <p:rtn val="all"/>
                </p:endSync>
                <p:childTnLst>
                  <p:par>
                    <p:cTn id="241" fill="hold">
                      <p:stCondLst>
                        <p:cond delay="0"/>
                      </p:stCondLst>
                      <p:childTnLst>
                        <p:par>
                          <p:cTn id="242" fill="hold">
                            <p:stCondLst>
                              <p:cond delay="0"/>
                            </p:stCondLst>
                            <p:childTnLst>
                              <p:par>
                                <p:cTn id="243" presetID="31" presetClass="exit" presetSubtype="0" fill="hold" nodeType="clickEffect">
                                  <p:stCondLst>
                                    <p:cond delay="0"/>
                                  </p:stCondLst>
                                  <p:childTnLst>
                                    <p:anim calcmode="lin" valueType="num">
                                      <p:cBhvr>
                                        <p:cTn id="244" dur="1000"/>
                                        <p:tgtEl>
                                          <p:spTgt spid="116"/>
                                        </p:tgtEl>
                                        <p:attrNameLst>
                                          <p:attrName>ppt_w</p:attrName>
                                        </p:attrNameLst>
                                      </p:cBhvr>
                                      <p:tavLst>
                                        <p:tav tm="0">
                                          <p:val>
                                            <p:strVal val="ppt_w"/>
                                          </p:val>
                                        </p:tav>
                                        <p:tav tm="100000">
                                          <p:val>
                                            <p:fltVal val="0"/>
                                          </p:val>
                                        </p:tav>
                                      </p:tavLst>
                                    </p:anim>
                                    <p:anim calcmode="lin" valueType="num">
                                      <p:cBhvr>
                                        <p:cTn id="245" dur="1000"/>
                                        <p:tgtEl>
                                          <p:spTgt spid="116"/>
                                        </p:tgtEl>
                                        <p:attrNameLst>
                                          <p:attrName>ppt_h</p:attrName>
                                        </p:attrNameLst>
                                      </p:cBhvr>
                                      <p:tavLst>
                                        <p:tav tm="0">
                                          <p:val>
                                            <p:strVal val="ppt_h"/>
                                          </p:val>
                                        </p:tav>
                                        <p:tav tm="100000">
                                          <p:val>
                                            <p:fltVal val="0"/>
                                          </p:val>
                                        </p:tav>
                                      </p:tavLst>
                                    </p:anim>
                                    <p:anim calcmode="lin" valueType="num">
                                      <p:cBhvr>
                                        <p:cTn id="246" dur="1000"/>
                                        <p:tgtEl>
                                          <p:spTgt spid="116"/>
                                        </p:tgtEl>
                                        <p:attrNameLst>
                                          <p:attrName>style.rotation</p:attrName>
                                        </p:attrNameLst>
                                      </p:cBhvr>
                                      <p:tavLst>
                                        <p:tav tm="0">
                                          <p:val>
                                            <p:fltVal val="0"/>
                                          </p:val>
                                        </p:tav>
                                        <p:tav tm="100000">
                                          <p:val>
                                            <p:fltVal val="90"/>
                                          </p:val>
                                        </p:tav>
                                      </p:tavLst>
                                    </p:anim>
                                    <p:animEffect transition="out" filter="fade">
                                      <p:cBhvr>
                                        <p:cTn id="247" dur="1000"/>
                                        <p:tgtEl>
                                          <p:spTgt spid="116"/>
                                        </p:tgtEl>
                                      </p:cBhvr>
                                    </p:animEffect>
                                    <p:set>
                                      <p:cBhvr>
                                        <p:cTn id="248" dur="1" fill="hold">
                                          <p:stCondLst>
                                            <p:cond delay="999"/>
                                          </p:stCondLst>
                                        </p:cTn>
                                        <p:tgtEl>
                                          <p:spTgt spid="116"/>
                                        </p:tgtEl>
                                        <p:attrNameLst>
                                          <p:attrName>style.visibility</p:attrName>
                                        </p:attrNameLst>
                                      </p:cBhvr>
                                      <p:to>
                                        <p:strVal val="hidden"/>
                                      </p:to>
                                    </p:set>
                                  </p:childTnLst>
                                </p:cTn>
                              </p:par>
                            </p:childTnLst>
                          </p:cTn>
                        </p:par>
                      </p:childTnLst>
                    </p:cTn>
                  </p:par>
                  <p:par>
                    <p:cTn id="249" fill="hold">
                      <p:stCondLst>
                        <p:cond delay="indefinite"/>
                      </p:stCondLst>
                      <p:childTnLst>
                        <p:par>
                          <p:cTn id="250" fill="hold">
                            <p:stCondLst>
                              <p:cond delay="0"/>
                            </p:stCondLst>
                            <p:childTnLst>
                              <p:par>
                                <p:cTn id="251" presetID="31" presetClass="entr" presetSubtype="0" fill="hold" nodeType="clickEffect">
                                  <p:stCondLst>
                                    <p:cond delay="0"/>
                                  </p:stCondLst>
                                  <p:childTnLst>
                                    <p:set>
                                      <p:cBhvr>
                                        <p:cTn id="252" dur="1" fill="hold">
                                          <p:stCondLst>
                                            <p:cond delay="0"/>
                                          </p:stCondLst>
                                        </p:cTn>
                                        <p:tgtEl>
                                          <p:spTgt spid="116"/>
                                        </p:tgtEl>
                                        <p:attrNameLst>
                                          <p:attrName>style.visibility</p:attrName>
                                        </p:attrNameLst>
                                      </p:cBhvr>
                                      <p:to>
                                        <p:strVal val="visible"/>
                                      </p:to>
                                    </p:set>
                                    <p:anim calcmode="lin" valueType="num">
                                      <p:cBhvr>
                                        <p:cTn id="253" dur="1000" fill="hold"/>
                                        <p:tgtEl>
                                          <p:spTgt spid="116"/>
                                        </p:tgtEl>
                                        <p:attrNameLst>
                                          <p:attrName>ppt_w</p:attrName>
                                        </p:attrNameLst>
                                      </p:cBhvr>
                                      <p:tavLst>
                                        <p:tav tm="0">
                                          <p:val>
                                            <p:fltVal val="0"/>
                                          </p:val>
                                        </p:tav>
                                        <p:tav tm="100000">
                                          <p:val>
                                            <p:strVal val="#ppt_w"/>
                                          </p:val>
                                        </p:tav>
                                      </p:tavLst>
                                    </p:anim>
                                    <p:anim calcmode="lin" valueType="num">
                                      <p:cBhvr>
                                        <p:cTn id="254" dur="1000" fill="hold"/>
                                        <p:tgtEl>
                                          <p:spTgt spid="116"/>
                                        </p:tgtEl>
                                        <p:attrNameLst>
                                          <p:attrName>ppt_h</p:attrName>
                                        </p:attrNameLst>
                                      </p:cBhvr>
                                      <p:tavLst>
                                        <p:tav tm="0">
                                          <p:val>
                                            <p:fltVal val="0"/>
                                          </p:val>
                                        </p:tav>
                                        <p:tav tm="100000">
                                          <p:val>
                                            <p:strVal val="#ppt_h"/>
                                          </p:val>
                                        </p:tav>
                                      </p:tavLst>
                                    </p:anim>
                                    <p:anim calcmode="lin" valueType="num">
                                      <p:cBhvr>
                                        <p:cTn id="255" dur="1000" fill="hold"/>
                                        <p:tgtEl>
                                          <p:spTgt spid="116"/>
                                        </p:tgtEl>
                                        <p:attrNameLst>
                                          <p:attrName>style.rotation</p:attrName>
                                        </p:attrNameLst>
                                      </p:cBhvr>
                                      <p:tavLst>
                                        <p:tav tm="0">
                                          <p:val>
                                            <p:fltVal val="90"/>
                                          </p:val>
                                        </p:tav>
                                        <p:tav tm="100000">
                                          <p:val>
                                            <p:fltVal val="0"/>
                                          </p:val>
                                        </p:tav>
                                      </p:tavLst>
                                    </p:anim>
                                    <p:animEffect transition="in" filter="fade">
                                      <p:cBhvr>
                                        <p:cTn id="256" dur="1000"/>
                                        <p:tgtEl>
                                          <p:spTgt spid="116"/>
                                        </p:tgtEl>
                                      </p:cBhvr>
                                    </p:animEffect>
                                  </p:childTnLst>
                                </p:cTn>
                              </p:par>
                            </p:childTnLst>
                          </p:cTn>
                        </p:par>
                      </p:childTnLst>
                    </p:cTn>
                  </p:par>
                </p:childTnLst>
              </p:cTn>
              <p:nextCondLst>
                <p:cond evt="onClick" delay="0">
                  <p:tgtEl>
                    <p:spTgt spid="117"/>
                  </p:tgtEl>
                </p:cond>
              </p:nextCondLst>
            </p:seq>
            <p:seq concurrent="1" nextAc="seek">
              <p:cTn id="257" restart="whenNotActive" fill="hold" evtFilter="cancelBubble" nodeType="interactiveSeq">
                <p:stCondLst>
                  <p:cond evt="onClick" delay="0">
                    <p:tgtEl>
                      <p:spTgt spid="120"/>
                    </p:tgtEl>
                  </p:cond>
                </p:stCondLst>
                <p:endSync evt="end" delay="0">
                  <p:rtn val="all"/>
                </p:endSync>
                <p:childTnLst>
                  <p:par>
                    <p:cTn id="258" fill="hold">
                      <p:stCondLst>
                        <p:cond delay="0"/>
                      </p:stCondLst>
                      <p:childTnLst>
                        <p:par>
                          <p:cTn id="259" fill="hold">
                            <p:stCondLst>
                              <p:cond delay="0"/>
                            </p:stCondLst>
                            <p:childTnLst>
                              <p:par>
                                <p:cTn id="260" presetID="31" presetClass="exit" presetSubtype="0" fill="hold" nodeType="clickEffect">
                                  <p:stCondLst>
                                    <p:cond delay="0"/>
                                  </p:stCondLst>
                                  <p:childTnLst>
                                    <p:anim calcmode="lin" valueType="num">
                                      <p:cBhvr>
                                        <p:cTn id="261" dur="1000"/>
                                        <p:tgtEl>
                                          <p:spTgt spid="119"/>
                                        </p:tgtEl>
                                        <p:attrNameLst>
                                          <p:attrName>ppt_w</p:attrName>
                                        </p:attrNameLst>
                                      </p:cBhvr>
                                      <p:tavLst>
                                        <p:tav tm="0">
                                          <p:val>
                                            <p:strVal val="ppt_w"/>
                                          </p:val>
                                        </p:tav>
                                        <p:tav tm="100000">
                                          <p:val>
                                            <p:fltVal val="0"/>
                                          </p:val>
                                        </p:tav>
                                      </p:tavLst>
                                    </p:anim>
                                    <p:anim calcmode="lin" valueType="num">
                                      <p:cBhvr>
                                        <p:cTn id="262" dur="1000"/>
                                        <p:tgtEl>
                                          <p:spTgt spid="119"/>
                                        </p:tgtEl>
                                        <p:attrNameLst>
                                          <p:attrName>ppt_h</p:attrName>
                                        </p:attrNameLst>
                                      </p:cBhvr>
                                      <p:tavLst>
                                        <p:tav tm="0">
                                          <p:val>
                                            <p:strVal val="ppt_h"/>
                                          </p:val>
                                        </p:tav>
                                        <p:tav tm="100000">
                                          <p:val>
                                            <p:fltVal val="0"/>
                                          </p:val>
                                        </p:tav>
                                      </p:tavLst>
                                    </p:anim>
                                    <p:anim calcmode="lin" valueType="num">
                                      <p:cBhvr>
                                        <p:cTn id="263" dur="1000"/>
                                        <p:tgtEl>
                                          <p:spTgt spid="119"/>
                                        </p:tgtEl>
                                        <p:attrNameLst>
                                          <p:attrName>style.rotation</p:attrName>
                                        </p:attrNameLst>
                                      </p:cBhvr>
                                      <p:tavLst>
                                        <p:tav tm="0">
                                          <p:val>
                                            <p:fltVal val="0"/>
                                          </p:val>
                                        </p:tav>
                                        <p:tav tm="100000">
                                          <p:val>
                                            <p:fltVal val="90"/>
                                          </p:val>
                                        </p:tav>
                                      </p:tavLst>
                                    </p:anim>
                                    <p:animEffect transition="out" filter="fade">
                                      <p:cBhvr>
                                        <p:cTn id="264" dur="1000"/>
                                        <p:tgtEl>
                                          <p:spTgt spid="119"/>
                                        </p:tgtEl>
                                      </p:cBhvr>
                                    </p:animEffect>
                                    <p:set>
                                      <p:cBhvr>
                                        <p:cTn id="265" dur="1" fill="hold">
                                          <p:stCondLst>
                                            <p:cond delay="999"/>
                                          </p:stCondLst>
                                        </p:cTn>
                                        <p:tgtEl>
                                          <p:spTgt spid="119"/>
                                        </p:tgtEl>
                                        <p:attrNameLst>
                                          <p:attrName>style.visibility</p:attrName>
                                        </p:attrNameLst>
                                      </p:cBhvr>
                                      <p:to>
                                        <p:strVal val="hidden"/>
                                      </p:to>
                                    </p:set>
                                  </p:childTnLst>
                                </p:cTn>
                              </p:par>
                            </p:childTnLst>
                          </p:cTn>
                        </p:par>
                      </p:childTnLst>
                    </p:cTn>
                  </p:par>
                  <p:par>
                    <p:cTn id="266" fill="hold">
                      <p:stCondLst>
                        <p:cond delay="indefinite"/>
                      </p:stCondLst>
                      <p:childTnLst>
                        <p:par>
                          <p:cTn id="267" fill="hold">
                            <p:stCondLst>
                              <p:cond delay="0"/>
                            </p:stCondLst>
                            <p:childTnLst>
                              <p:par>
                                <p:cTn id="268" presetID="31" presetClass="entr" presetSubtype="0" fill="hold" nodeType="clickEffect">
                                  <p:stCondLst>
                                    <p:cond delay="0"/>
                                  </p:stCondLst>
                                  <p:childTnLst>
                                    <p:set>
                                      <p:cBhvr>
                                        <p:cTn id="269" dur="1" fill="hold">
                                          <p:stCondLst>
                                            <p:cond delay="0"/>
                                          </p:stCondLst>
                                        </p:cTn>
                                        <p:tgtEl>
                                          <p:spTgt spid="119"/>
                                        </p:tgtEl>
                                        <p:attrNameLst>
                                          <p:attrName>style.visibility</p:attrName>
                                        </p:attrNameLst>
                                      </p:cBhvr>
                                      <p:to>
                                        <p:strVal val="visible"/>
                                      </p:to>
                                    </p:set>
                                    <p:anim calcmode="lin" valueType="num">
                                      <p:cBhvr>
                                        <p:cTn id="270" dur="1000" fill="hold"/>
                                        <p:tgtEl>
                                          <p:spTgt spid="119"/>
                                        </p:tgtEl>
                                        <p:attrNameLst>
                                          <p:attrName>ppt_w</p:attrName>
                                        </p:attrNameLst>
                                      </p:cBhvr>
                                      <p:tavLst>
                                        <p:tav tm="0">
                                          <p:val>
                                            <p:fltVal val="0"/>
                                          </p:val>
                                        </p:tav>
                                        <p:tav tm="100000">
                                          <p:val>
                                            <p:strVal val="#ppt_w"/>
                                          </p:val>
                                        </p:tav>
                                      </p:tavLst>
                                    </p:anim>
                                    <p:anim calcmode="lin" valueType="num">
                                      <p:cBhvr>
                                        <p:cTn id="271" dur="1000" fill="hold"/>
                                        <p:tgtEl>
                                          <p:spTgt spid="119"/>
                                        </p:tgtEl>
                                        <p:attrNameLst>
                                          <p:attrName>ppt_h</p:attrName>
                                        </p:attrNameLst>
                                      </p:cBhvr>
                                      <p:tavLst>
                                        <p:tav tm="0">
                                          <p:val>
                                            <p:fltVal val="0"/>
                                          </p:val>
                                        </p:tav>
                                        <p:tav tm="100000">
                                          <p:val>
                                            <p:strVal val="#ppt_h"/>
                                          </p:val>
                                        </p:tav>
                                      </p:tavLst>
                                    </p:anim>
                                    <p:anim calcmode="lin" valueType="num">
                                      <p:cBhvr>
                                        <p:cTn id="272" dur="1000" fill="hold"/>
                                        <p:tgtEl>
                                          <p:spTgt spid="119"/>
                                        </p:tgtEl>
                                        <p:attrNameLst>
                                          <p:attrName>style.rotation</p:attrName>
                                        </p:attrNameLst>
                                      </p:cBhvr>
                                      <p:tavLst>
                                        <p:tav tm="0">
                                          <p:val>
                                            <p:fltVal val="90"/>
                                          </p:val>
                                        </p:tav>
                                        <p:tav tm="100000">
                                          <p:val>
                                            <p:fltVal val="0"/>
                                          </p:val>
                                        </p:tav>
                                      </p:tavLst>
                                    </p:anim>
                                    <p:animEffect transition="in" filter="fade">
                                      <p:cBhvr>
                                        <p:cTn id="273" dur="1000"/>
                                        <p:tgtEl>
                                          <p:spTgt spid="119"/>
                                        </p:tgtEl>
                                      </p:cBhvr>
                                    </p:animEffect>
                                  </p:childTnLst>
                                </p:cTn>
                              </p:par>
                            </p:childTnLst>
                          </p:cTn>
                        </p:par>
                      </p:childTnLst>
                    </p:cTn>
                  </p:par>
                </p:childTnLst>
              </p:cTn>
              <p:nextCondLst>
                <p:cond evt="onClick" delay="0">
                  <p:tgtEl>
                    <p:spTgt spid="120"/>
                  </p:tgtEl>
                </p:cond>
              </p:nextCondLst>
            </p:seq>
            <p:seq concurrent="1" nextAc="seek">
              <p:cTn id="274" restart="whenNotActive" fill="hold" evtFilter="cancelBubble" nodeType="interactiveSeq">
                <p:stCondLst>
                  <p:cond evt="onClick" delay="0">
                    <p:tgtEl>
                      <p:spTgt spid="123"/>
                    </p:tgtEl>
                  </p:cond>
                </p:stCondLst>
                <p:endSync evt="end" delay="0">
                  <p:rtn val="all"/>
                </p:endSync>
                <p:childTnLst>
                  <p:par>
                    <p:cTn id="275" fill="hold">
                      <p:stCondLst>
                        <p:cond delay="0"/>
                      </p:stCondLst>
                      <p:childTnLst>
                        <p:par>
                          <p:cTn id="276" fill="hold">
                            <p:stCondLst>
                              <p:cond delay="0"/>
                            </p:stCondLst>
                            <p:childTnLst>
                              <p:par>
                                <p:cTn id="277" presetID="31" presetClass="exit" presetSubtype="0" fill="hold" nodeType="clickEffect">
                                  <p:stCondLst>
                                    <p:cond delay="0"/>
                                  </p:stCondLst>
                                  <p:childTnLst>
                                    <p:anim calcmode="lin" valueType="num">
                                      <p:cBhvr>
                                        <p:cTn id="278" dur="1000"/>
                                        <p:tgtEl>
                                          <p:spTgt spid="121"/>
                                        </p:tgtEl>
                                        <p:attrNameLst>
                                          <p:attrName>ppt_w</p:attrName>
                                        </p:attrNameLst>
                                      </p:cBhvr>
                                      <p:tavLst>
                                        <p:tav tm="0">
                                          <p:val>
                                            <p:strVal val="ppt_w"/>
                                          </p:val>
                                        </p:tav>
                                        <p:tav tm="100000">
                                          <p:val>
                                            <p:fltVal val="0"/>
                                          </p:val>
                                        </p:tav>
                                      </p:tavLst>
                                    </p:anim>
                                    <p:anim calcmode="lin" valueType="num">
                                      <p:cBhvr>
                                        <p:cTn id="279" dur="1000"/>
                                        <p:tgtEl>
                                          <p:spTgt spid="121"/>
                                        </p:tgtEl>
                                        <p:attrNameLst>
                                          <p:attrName>ppt_h</p:attrName>
                                        </p:attrNameLst>
                                      </p:cBhvr>
                                      <p:tavLst>
                                        <p:tav tm="0">
                                          <p:val>
                                            <p:strVal val="ppt_h"/>
                                          </p:val>
                                        </p:tav>
                                        <p:tav tm="100000">
                                          <p:val>
                                            <p:fltVal val="0"/>
                                          </p:val>
                                        </p:tav>
                                      </p:tavLst>
                                    </p:anim>
                                    <p:anim calcmode="lin" valueType="num">
                                      <p:cBhvr>
                                        <p:cTn id="280" dur="1000"/>
                                        <p:tgtEl>
                                          <p:spTgt spid="121"/>
                                        </p:tgtEl>
                                        <p:attrNameLst>
                                          <p:attrName>style.rotation</p:attrName>
                                        </p:attrNameLst>
                                      </p:cBhvr>
                                      <p:tavLst>
                                        <p:tav tm="0">
                                          <p:val>
                                            <p:fltVal val="0"/>
                                          </p:val>
                                        </p:tav>
                                        <p:tav tm="100000">
                                          <p:val>
                                            <p:fltVal val="90"/>
                                          </p:val>
                                        </p:tav>
                                      </p:tavLst>
                                    </p:anim>
                                    <p:animEffect transition="out" filter="fade">
                                      <p:cBhvr>
                                        <p:cTn id="281" dur="1000"/>
                                        <p:tgtEl>
                                          <p:spTgt spid="121"/>
                                        </p:tgtEl>
                                      </p:cBhvr>
                                    </p:animEffect>
                                    <p:set>
                                      <p:cBhvr>
                                        <p:cTn id="282" dur="1" fill="hold">
                                          <p:stCondLst>
                                            <p:cond delay="999"/>
                                          </p:stCondLst>
                                        </p:cTn>
                                        <p:tgtEl>
                                          <p:spTgt spid="121"/>
                                        </p:tgtEl>
                                        <p:attrNameLst>
                                          <p:attrName>style.visibility</p:attrName>
                                        </p:attrNameLst>
                                      </p:cBhvr>
                                      <p:to>
                                        <p:strVal val="hidden"/>
                                      </p:to>
                                    </p:set>
                                  </p:childTnLst>
                                </p:cTn>
                              </p:par>
                            </p:childTnLst>
                          </p:cTn>
                        </p:par>
                      </p:childTnLst>
                    </p:cTn>
                  </p:par>
                  <p:par>
                    <p:cTn id="283" fill="hold">
                      <p:stCondLst>
                        <p:cond delay="indefinite"/>
                      </p:stCondLst>
                      <p:childTnLst>
                        <p:par>
                          <p:cTn id="284" fill="hold">
                            <p:stCondLst>
                              <p:cond delay="0"/>
                            </p:stCondLst>
                            <p:childTnLst>
                              <p:par>
                                <p:cTn id="285" presetID="31" presetClass="entr" presetSubtype="0" fill="hold" nodeType="clickEffect">
                                  <p:stCondLst>
                                    <p:cond delay="0"/>
                                  </p:stCondLst>
                                  <p:childTnLst>
                                    <p:set>
                                      <p:cBhvr>
                                        <p:cTn id="286" dur="1" fill="hold">
                                          <p:stCondLst>
                                            <p:cond delay="0"/>
                                          </p:stCondLst>
                                        </p:cTn>
                                        <p:tgtEl>
                                          <p:spTgt spid="121"/>
                                        </p:tgtEl>
                                        <p:attrNameLst>
                                          <p:attrName>style.visibility</p:attrName>
                                        </p:attrNameLst>
                                      </p:cBhvr>
                                      <p:to>
                                        <p:strVal val="visible"/>
                                      </p:to>
                                    </p:set>
                                    <p:anim calcmode="lin" valueType="num">
                                      <p:cBhvr>
                                        <p:cTn id="287" dur="1000" fill="hold"/>
                                        <p:tgtEl>
                                          <p:spTgt spid="121"/>
                                        </p:tgtEl>
                                        <p:attrNameLst>
                                          <p:attrName>ppt_w</p:attrName>
                                        </p:attrNameLst>
                                      </p:cBhvr>
                                      <p:tavLst>
                                        <p:tav tm="0">
                                          <p:val>
                                            <p:fltVal val="0"/>
                                          </p:val>
                                        </p:tav>
                                        <p:tav tm="100000">
                                          <p:val>
                                            <p:strVal val="#ppt_w"/>
                                          </p:val>
                                        </p:tav>
                                      </p:tavLst>
                                    </p:anim>
                                    <p:anim calcmode="lin" valueType="num">
                                      <p:cBhvr>
                                        <p:cTn id="288" dur="1000" fill="hold"/>
                                        <p:tgtEl>
                                          <p:spTgt spid="121"/>
                                        </p:tgtEl>
                                        <p:attrNameLst>
                                          <p:attrName>ppt_h</p:attrName>
                                        </p:attrNameLst>
                                      </p:cBhvr>
                                      <p:tavLst>
                                        <p:tav tm="0">
                                          <p:val>
                                            <p:fltVal val="0"/>
                                          </p:val>
                                        </p:tav>
                                        <p:tav tm="100000">
                                          <p:val>
                                            <p:strVal val="#ppt_h"/>
                                          </p:val>
                                        </p:tav>
                                      </p:tavLst>
                                    </p:anim>
                                    <p:anim calcmode="lin" valueType="num">
                                      <p:cBhvr>
                                        <p:cTn id="289" dur="1000" fill="hold"/>
                                        <p:tgtEl>
                                          <p:spTgt spid="121"/>
                                        </p:tgtEl>
                                        <p:attrNameLst>
                                          <p:attrName>style.rotation</p:attrName>
                                        </p:attrNameLst>
                                      </p:cBhvr>
                                      <p:tavLst>
                                        <p:tav tm="0">
                                          <p:val>
                                            <p:fltVal val="90"/>
                                          </p:val>
                                        </p:tav>
                                        <p:tav tm="100000">
                                          <p:val>
                                            <p:fltVal val="0"/>
                                          </p:val>
                                        </p:tav>
                                      </p:tavLst>
                                    </p:anim>
                                    <p:animEffect transition="in" filter="fade">
                                      <p:cBhvr>
                                        <p:cTn id="290" dur="1000"/>
                                        <p:tgtEl>
                                          <p:spTgt spid="121"/>
                                        </p:tgtEl>
                                      </p:cBhvr>
                                    </p:animEffect>
                                  </p:childTnLst>
                                </p:cTn>
                              </p:par>
                            </p:childTnLst>
                          </p:cTn>
                        </p:par>
                      </p:childTnLst>
                    </p:cTn>
                  </p:par>
                </p:childTnLst>
              </p:cTn>
              <p:nextCondLst>
                <p:cond evt="onClick" delay="0">
                  <p:tgtEl>
                    <p:spTgt spid="123"/>
                  </p:tgtEl>
                </p:cond>
              </p:nextCondLst>
            </p:seq>
            <p:seq concurrent="1" nextAc="seek">
              <p:cTn id="291" restart="whenNotActive" fill="hold" evtFilter="cancelBubble" nodeType="interactiveSeq">
                <p:stCondLst>
                  <p:cond evt="onClick" delay="0">
                    <p:tgtEl>
                      <p:spTgt spid="126"/>
                    </p:tgtEl>
                  </p:cond>
                </p:stCondLst>
                <p:endSync evt="end" delay="0">
                  <p:rtn val="all"/>
                </p:endSync>
                <p:childTnLst>
                  <p:par>
                    <p:cTn id="292" fill="hold">
                      <p:stCondLst>
                        <p:cond delay="0"/>
                      </p:stCondLst>
                      <p:childTnLst>
                        <p:par>
                          <p:cTn id="293" fill="hold">
                            <p:stCondLst>
                              <p:cond delay="0"/>
                            </p:stCondLst>
                            <p:childTnLst>
                              <p:par>
                                <p:cTn id="294" presetID="31" presetClass="exit" presetSubtype="0" fill="hold" nodeType="clickEffect">
                                  <p:stCondLst>
                                    <p:cond delay="0"/>
                                  </p:stCondLst>
                                  <p:childTnLst>
                                    <p:anim calcmode="lin" valueType="num">
                                      <p:cBhvr>
                                        <p:cTn id="295" dur="1000"/>
                                        <p:tgtEl>
                                          <p:spTgt spid="124"/>
                                        </p:tgtEl>
                                        <p:attrNameLst>
                                          <p:attrName>ppt_w</p:attrName>
                                        </p:attrNameLst>
                                      </p:cBhvr>
                                      <p:tavLst>
                                        <p:tav tm="0">
                                          <p:val>
                                            <p:strVal val="ppt_w"/>
                                          </p:val>
                                        </p:tav>
                                        <p:tav tm="100000">
                                          <p:val>
                                            <p:fltVal val="0"/>
                                          </p:val>
                                        </p:tav>
                                      </p:tavLst>
                                    </p:anim>
                                    <p:anim calcmode="lin" valueType="num">
                                      <p:cBhvr>
                                        <p:cTn id="296" dur="1000"/>
                                        <p:tgtEl>
                                          <p:spTgt spid="124"/>
                                        </p:tgtEl>
                                        <p:attrNameLst>
                                          <p:attrName>ppt_h</p:attrName>
                                        </p:attrNameLst>
                                      </p:cBhvr>
                                      <p:tavLst>
                                        <p:tav tm="0">
                                          <p:val>
                                            <p:strVal val="ppt_h"/>
                                          </p:val>
                                        </p:tav>
                                        <p:tav tm="100000">
                                          <p:val>
                                            <p:fltVal val="0"/>
                                          </p:val>
                                        </p:tav>
                                      </p:tavLst>
                                    </p:anim>
                                    <p:anim calcmode="lin" valueType="num">
                                      <p:cBhvr>
                                        <p:cTn id="297" dur="1000"/>
                                        <p:tgtEl>
                                          <p:spTgt spid="124"/>
                                        </p:tgtEl>
                                        <p:attrNameLst>
                                          <p:attrName>style.rotation</p:attrName>
                                        </p:attrNameLst>
                                      </p:cBhvr>
                                      <p:tavLst>
                                        <p:tav tm="0">
                                          <p:val>
                                            <p:fltVal val="0"/>
                                          </p:val>
                                        </p:tav>
                                        <p:tav tm="100000">
                                          <p:val>
                                            <p:fltVal val="90"/>
                                          </p:val>
                                        </p:tav>
                                      </p:tavLst>
                                    </p:anim>
                                    <p:animEffect transition="out" filter="fade">
                                      <p:cBhvr>
                                        <p:cTn id="298" dur="1000"/>
                                        <p:tgtEl>
                                          <p:spTgt spid="124"/>
                                        </p:tgtEl>
                                      </p:cBhvr>
                                    </p:animEffect>
                                    <p:set>
                                      <p:cBhvr>
                                        <p:cTn id="299" dur="1" fill="hold">
                                          <p:stCondLst>
                                            <p:cond delay="999"/>
                                          </p:stCondLst>
                                        </p:cTn>
                                        <p:tgtEl>
                                          <p:spTgt spid="124"/>
                                        </p:tgtEl>
                                        <p:attrNameLst>
                                          <p:attrName>style.visibility</p:attrName>
                                        </p:attrNameLst>
                                      </p:cBhvr>
                                      <p:to>
                                        <p:strVal val="hidden"/>
                                      </p:to>
                                    </p:set>
                                  </p:childTnLst>
                                </p:cTn>
                              </p:par>
                            </p:childTnLst>
                          </p:cTn>
                        </p:par>
                      </p:childTnLst>
                    </p:cTn>
                  </p:par>
                  <p:par>
                    <p:cTn id="300" fill="hold">
                      <p:stCondLst>
                        <p:cond delay="indefinite"/>
                      </p:stCondLst>
                      <p:childTnLst>
                        <p:par>
                          <p:cTn id="301" fill="hold">
                            <p:stCondLst>
                              <p:cond delay="0"/>
                            </p:stCondLst>
                            <p:childTnLst>
                              <p:par>
                                <p:cTn id="302" presetID="31" presetClass="entr" presetSubtype="0" fill="hold" nodeType="clickEffect">
                                  <p:stCondLst>
                                    <p:cond delay="0"/>
                                  </p:stCondLst>
                                  <p:childTnLst>
                                    <p:set>
                                      <p:cBhvr>
                                        <p:cTn id="303" dur="1" fill="hold">
                                          <p:stCondLst>
                                            <p:cond delay="0"/>
                                          </p:stCondLst>
                                        </p:cTn>
                                        <p:tgtEl>
                                          <p:spTgt spid="124"/>
                                        </p:tgtEl>
                                        <p:attrNameLst>
                                          <p:attrName>style.visibility</p:attrName>
                                        </p:attrNameLst>
                                      </p:cBhvr>
                                      <p:to>
                                        <p:strVal val="visible"/>
                                      </p:to>
                                    </p:set>
                                    <p:anim calcmode="lin" valueType="num">
                                      <p:cBhvr>
                                        <p:cTn id="304" dur="1000" fill="hold"/>
                                        <p:tgtEl>
                                          <p:spTgt spid="124"/>
                                        </p:tgtEl>
                                        <p:attrNameLst>
                                          <p:attrName>ppt_w</p:attrName>
                                        </p:attrNameLst>
                                      </p:cBhvr>
                                      <p:tavLst>
                                        <p:tav tm="0">
                                          <p:val>
                                            <p:fltVal val="0"/>
                                          </p:val>
                                        </p:tav>
                                        <p:tav tm="100000">
                                          <p:val>
                                            <p:strVal val="#ppt_w"/>
                                          </p:val>
                                        </p:tav>
                                      </p:tavLst>
                                    </p:anim>
                                    <p:anim calcmode="lin" valueType="num">
                                      <p:cBhvr>
                                        <p:cTn id="305" dur="1000" fill="hold"/>
                                        <p:tgtEl>
                                          <p:spTgt spid="124"/>
                                        </p:tgtEl>
                                        <p:attrNameLst>
                                          <p:attrName>ppt_h</p:attrName>
                                        </p:attrNameLst>
                                      </p:cBhvr>
                                      <p:tavLst>
                                        <p:tav tm="0">
                                          <p:val>
                                            <p:fltVal val="0"/>
                                          </p:val>
                                        </p:tav>
                                        <p:tav tm="100000">
                                          <p:val>
                                            <p:strVal val="#ppt_h"/>
                                          </p:val>
                                        </p:tav>
                                      </p:tavLst>
                                    </p:anim>
                                    <p:anim calcmode="lin" valueType="num">
                                      <p:cBhvr>
                                        <p:cTn id="306" dur="1000" fill="hold"/>
                                        <p:tgtEl>
                                          <p:spTgt spid="124"/>
                                        </p:tgtEl>
                                        <p:attrNameLst>
                                          <p:attrName>style.rotation</p:attrName>
                                        </p:attrNameLst>
                                      </p:cBhvr>
                                      <p:tavLst>
                                        <p:tav tm="0">
                                          <p:val>
                                            <p:fltVal val="90"/>
                                          </p:val>
                                        </p:tav>
                                        <p:tav tm="100000">
                                          <p:val>
                                            <p:fltVal val="0"/>
                                          </p:val>
                                        </p:tav>
                                      </p:tavLst>
                                    </p:anim>
                                    <p:animEffect transition="in" filter="fade">
                                      <p:cBhvr>
                                        <p:cTn id="307" dur="1000"/>
                                        <p:tgtEl>
                                          <p:spTgt spid="124"/>
                                        </p:tgtEl>
                                      </p:cBhvr>
                                    </p:animEffect>
                                  </p:childTnLst>
                                </p:cTn>
                              </p:par>
                            </p:childTnLst>
                          </p:cTn>
                        </p:par>
                      </p:childTnLst>
                    </p:cTn>
                  </p:par>
                </p:childTnLst>
              </p:cTn>
              <p:nextCondLst>
                <p:cond evt="onClick" delay="0">
                  <p:tgtEl>
                    <p:spTgt spid="126"/>
                  </p:tgtEl>
                </p:cond>
              </p:nextCondLst>
            </p:seq>
            <p:seq concurrent="1" nextAc="seek">
              <p:cTn id="308" restart="whenNotActive" fill="hold" evtFilter="cancelBubble" nodeType="interactiveSeq">
                <p:stCondLst>
                  <p:cond evt="onClick" delay="0">
                    <p:tgtEl>
                      <p:spTgt spid="129"/>
                    </p:tgtEl>
                  </p:cond>
                </p:stCondLst>
                <p:endSync evt="end" delay="0">
                  <p:rtn val="all"/>
                </p:endSync>
                <p:childTnLst>
                  <p:par>
                    <p:cTn id="309" fill="hold">
                      <p:stCondLst>
                        <p:cond delay="0"/>
                      </p:stCondLst>
                      <p:childTnLst>
                        <p:par>
                          <p:cTn id="310" fill="hold">
                            <p:stCondLst>
                              <p:cond delay="0"/>
                            </p:stCondLst>
                            <p:childTnLst>
                              <p:par>
                                <p:cTn id="311" presetID="31" presetClass="exit" presetSubtype="0" fill="hold" nodeType="clickEffect">
                                  <p:stCondLst>
                                    <p:cond delay="0"/>
                                  </p:stCondLst>
                                  <p:childTnLst>
                                    <p:anim calcmode="lin" valueType="num">
                                      <p:cBhvr>
                                        <p:cTn id="312" dur="1000"/>
                                        <p:tgtEl>
                                          <p:spTgt spid="128"/>
                                        </p:tgtEl>
                                        <p:attrNameLst>
                                          <p:attrName>ppt_w</p:attrName>
                                        </p:attrNameLst>
                                      </p:cBhvr>
                                      <p:tavLst>
                                        <p:tav tm="0">
                                          <p:val>
                                            <p:strVal val="ppt_w"/>
                                          </p:val>
                                        </p:tav>
                                        <p:tav tm="100000">
                                          <p:val>
                                            <p:fltVal val="0"/>
                                          </p:val>
                                        </p:tav>
                                      </p:tavLst>
                                    </p:anim>
                                    <p:anim calcmode="lin" valueType="num">
                                      <p:cBhvr>
                                        <p:cTn id="313" dur="1000"/>
                                        <p:tgtEl>
                                          <p:spTgt spid="128"/>
                                        </p:tgtEl>
                                        <p:attrNameLst>
                                          <p:attrName>ppt_h</p:attrName>
                                        </p:attrNameLst>
                                      </p:cBhvr>
                                      <p:tavLst>
                                        <p:tav tm="0">
                                          <p:val>
                                            <p:strVal val="ppt_h"/>
                                          </p:val>
                                        </p:tav>
                                        <p:tav tm="100000">
                                          <p:val>
                                            <p:fltVal val="0"/>
                                          </p:val>
                                        </p:tav>
                                      </p:tavLst>
                                    </p:anim>
                                    <p:anim calcmode="lin" valueType="num">
                                      <p:cBhvr>
                                        <p:cTn id="314" dur="1000"/>
                                        <p:tgtEl>
                                          <p:spTgt spid="128"/>
                                        </p:tgtEl>
                                        <p:attrNameLst>
                                          <p:attrName>style.rotation</p:attrName>
                                        </p:attrNameLst>
                                      </p:cBhvr>
                                      <p:tavLst>
                                        <p:tav tm="0">
                                          <p:val>
                                            <p:fltVal val="0"/>
                                          </p:val>
                                        </p:tav>
                                        <p:tav tm="100000">
                                          <p:val>
                                            <p:fltVal val="90"/>
                                          </p:val>
                                        </p:tav>
                                      </p:tavLst>
                                    </p:anim>
                                    <p:animEffect transition="out" filter="fade">
                                      <p:cBhvr>
                                        <p:cTn id="315" dur="1000"/>
                                        <p:tgtEl>
                                          <p:spTgt spid="128"/>
                                        </p:tgtEl>
                                      </p:cBhvr>
                                    </p:animEffect>
                                    <p:set>
                                      <p:cBhvr>
                                        <p:cTn id="316" dur="1" fill="hold">
                                          <p:stCondLst>
                                            <p:cond delay="999"/>
                                          </p:stCondLst>
                                        </p:cTn>
                                        <p:tgtEl>
                                          <p:spTgt spid="128"/>
                                        </p:tgtEl>
                                        <p:attrNameLst>
                                          <p:attrName>style.visibility</p:attrName>
                                        </p:attrNameLst>
                                      </p:cBhvr>
                                      <p:to>
                                        <p:strVal val="hidden"/>
                                      </p:to>
                                    </p:set>
                                  </p:childTnLst>
                                </p:cTn>
                              </p:par>
                            </p:childTnLst>
                          </p:cTn>
                        </p:par>
                      </p:childTnLst>
                    </p:cTn>
                  </p:par>
                  <p:par>
                    <p:cTn id="317" fill="hold">
                      <p:stCondLst>
                        <p:cond delay="indefinite"/>
                      </p:stCondLst>
                      <p:childTnLst>
                        <p:par>
                          <p:cTn id="318" fill="hold">
                            <p:stCondLst>
                              <p:cond delay="0"/>
                            </p:stCondLst>
                            <p:childTnLst>
                              <p:par>
                                <p:cTn id="319" presetID="31" presetClass="entr" presetSubtype="0" fill="hold" nodeType="clickEffect">
                                  <p:stCondLst>
                                    <p:cond delay="0"/>
                                  </p:stCondLst>
                                  <p:childTnLst>
                                    <p:set>
                                      <p:cBhvr>
                                        <p:cTn id="320" dur="1" fill="hold">
                                          <p:stCondLst>
                                            <p:cond delay="0"/>
                                          </p:stCondLst>
                                        </p:cTn>
                                        <p:tgtEl>
                                          <p:spTgt spid="128"/>
                                        </p:tgtEl>
                                        <p:attrNameLst>
                                          <p:attrName>style.visibility</p:attrName>
                                        </p:attrNameLst>
                                      </p:cBhvr>
                                      <p:to>
                                        <p:strVal val="visible"/>
                                      </p:to>
                                    </p:set>
                                    <p:anim calcmode="lin" valueType="num">
                                      <p:cBhvr>
                                        <p:cTn id="321" dur="1000" fill="hold"/>
                                        <p:tgtEl>
                                          <p:spTgt spid="128"/>
                                        </p:tgtEl>
                                        <p:attrNameLst>
                                          <p:attrName>ppt_w</p:attrName>
                                        </p:attrNameLst>
                                      </p:cBhvr>
                                      <p:tavLst>
                                        <p:tav tm="0">
                                          <p:val>
                                            <p:fltVal val="0"/>
                                          </p:val>
                                        </p:tav>
                                        <p:tav tm="100000">
                                          <p:val>
                                            <p:strVal val="#ppt_w"/>
                                          </p:val>
                                        </p:tav>
                                      </p:tavLst>
                                    </p:anim>
                                    <p:anim calcmode="lin" valueType="num">
                                      <p:cBhvr>
                                        <p:cTn id="322" dur="1000" fill="hold"/>
                                        <p:tgtEl>
                                          <p:spTgt spid="128"/>
                                        </p:tgtEl>
                                        <p:attrNameLst>
                                          <p:attrName>ppt_h</p:attrName>
                                        </p:attrNameLst>
                                      </p:cBhvr>
                                      <p:tavLst>
                                        <p:tav tm="0">
                                          <p:val>
                                            <p:fltVal val="0"/>
                                          </p:val>
                                        </p:tav>
                                        <p:tav tm="100000">
                                          <p:val>
                                            <p:strVal val="#ppt_h"/>
                                          </p:val>
                                        </p:tav>
                                      </p:tavLst>
                                    </p:anim>
                                    <p:anim calcmode="lin" valueType="num">
                                      <p:cBhvr>
                                        <p:cTn id="323" dur="1000" fill="hold"/>
                                        <p:tgtEl>
                                          <p:spTgt spid="128"/>
                                        </p:tgtEl>
                                        <p:attrNameLst>
                                          <p:attrName>style.rotation</p:attrName>
                                        </p:attrNameLst>
                                      </p:cBhvr>
                                      <p:tavLst>
                                        <p:tav tm="0">
                                          <p:val>
                                            <p:fltVal val="90"/>
                                          </p:val>
                                        </p:tav>
                                        <p:tav tm="100000">
                                          <p:val>
                                            <p:fltVal val="0"/>
                                          </p:val>
                                        </p:tav>
                                      </p:tavLst>
                                    </p:anim>
                                    <p:animEffect transition="in" filter="fade">
                                      <p:cBhvr>
                                        <p:cTn id="324" dur="1000"/>
                                        <p:tgtEl>
                                          <p:spTgt spid="128"/>
                                        </p:tgtEl>
                                      </p:cBhvr>
                                    </p:animEffect>
                                  </p:childTnLst>
                                </p:cTn>
                              </p:par>
                            </p:childTnLst>
                          </p:cTn>
                        </p:par>
                      </p:childTnLst>
                    </p:cTn>
                  </p:par>
                </p:childTnLst>
              </p:cTn>
              <p:nextCondLst>
                <p:cond evt="onClick" delay="0">
                  <p:tgtEl>
                    <p:spTgt spid="129"/>
                  </p:tgtEl>
                </p:cond>
              </p:nextCondLst>
            </p:seq>
            <p:seq concurrent="1" nextAc="seek">
              <p:cTn id="325" restart="whenNotActive" fill="hold" evtFilter="cancelBubble" nodeType="interactiveSeq">
                <p:stCondLst>
                  <p:cond evt="onClick" delay="0">
                    <p:tgtEl>
                      <p:spTgt spid="132"/>
                    </p:tgtEl>
                  </p:cond>
                </p:stCondLst>
                <p:endSync evt="end" delay="0">
                  <p:rtn val="all"/>
                </p:endSync>
                <p:childTnLst>
                  <p:par>
                    <p:cTn id="326" fill="hold">
                      <p:stCondLst>
                        <p:cond delay="0"/>
                      </p:stCondLst>
                      <p:childTnLst>
                        <p:par>
                          <p:cTn id="327" fill="hold">
                            <p:stCondLst>
                              <p:cond delay="0"/>
                            </p:stCondLst>
                            <p:childTnLst>
                              <p:par>
                                <p:cTn id="328" presetID="31" presetClass="exit" presetSubtype="0" fill="hold" nodeType="clickEffect">
                                  <p:stCondLst>
                                    <p:cond delay="0"/>
                                  </p:stCondLst>
                                  <p:childTnLst>
                                    <p:anim calcmode="lin" valueType="num">
                                      <p:cBhvr>
                                        <p:cTn id="329" dur="1000"/>
                                        <p:tgtEl>
                                          <p:spTgt spid="131"/>
                                        </p:tgtEl>
                                        <p:attrNameLst>
                                          <p:attrName>ppt_w</p:attrName>
                                        </p:attrNameLst>
                                      </p:cBhvr>
                                      <p:tavLst>
                                        <p:tav tm="0">
                                          <p:val>
                                            <p:strVal val="ppt_w"/>
                                          </p:val>
                                        </p:tav>
                                        <p:tav tm="100000">
                                          <p:val>
                                            <p:fltVal val="0"/>
                                          </p:val>
                                        </p:tav>
                                      </p:tavLst>
                                    </p:anim>
                                    <p:anim calcmode="lin" valueType="num">
                                      <p:cBhvr>
                                        <p:cTn id="330" dur="1000"/>
                                        <p:tgtEl>
                                          <p:spTgt spid="131"/>
                                        </p:tgtEl>
                                        <p:attrNameLst>
                                          <p:attrName>ppt_h</p:attrName>
                                        </p:attrNameLst>
                                      </p:cBhvr>
                                      <p:tavLst>
                                        <p:tav tm="0">
                                          <p:val>
                                            <p:strVal val="ppt_h"/>
                                          </p:val>
                                        </p:tav>
                                        <p:tav tm="100000">
                                          <p:val>
                                            <p:fltVal val="0"/>
                                          </p:val>
                                        </p:tav>
                                      </p:tavLst>
                                    </p:anim>
                                    <p:anim calcmode="lin" valueType="num">
                                      <p:cBhvr>
                                        <p:cTn id="331" dur="1000"/>
                                        <p:tgtEl>
                                          <p:spTgt spid="131"/>
                                        </p:tgtEl>
                                        <p:attrNameLst>
                                          <p:attrName>style.rotation</p:attrName>
                                        </p:attrNameLst>
                                      </p:cBhvr>
                                      <p:tavLst>
                                        <p:tav tm="0">
                                          <p:val>
                                            <p:fltVal val="0"/>
                                          </p:val>
                                        </p:tav>
                                        <p:tav tm="100000">
                                          <p:val>
                                            <p:fltVal val="90"/>
                                          </p:val>
                                        </p:tav>
                                      </p:tavLst>
                                    </p:anim>
                                    <p:animEffect transition="out" filter="fade">
                                      <p:cBhvr>
                                        <p:cTn id="332" dur="1000"/>
                                        <p:tgtEl>
                                          <p:spTgt spid="131"/>
                                        </p:tgtEl>
                                      </p:cBhvr>
                                    </p:animEffect>
                                    <p:set>
                                      <p:cBhvr>
                                        <p:cTn id="333" dur="1" fill="hold">
                                          <p:stCondLst>
                                            <p:cond delay="999"/>
                                          </p:stCondLst>
                                        </p:cTn>
                                        <p:tgtEl>
                                          <p:spTgt spid="131"/>
                                        </p:tgtEl>
                                        <p:attrNameLst>
                                          <p:attrName>style.visibility</p:attrName>
                                        </p:attrNameLst>
                                      </p:cBhvr>
                                      <p:to>
                                        <p:strVal val="hidden"/>
                                      </p:to>
                                    </p:set>
                                  </p:childTnLst>
                                </p:cTn>
                              </p:par>
                            </p:childTnLst>
                          </p:cTn>
                        </p:par>
                      </p:childTnLst>
                    </p:cTn>
                  </p:par>
                  <p:par>
                    <p:cTn id="334" fill="hold">
                      <p:stCondLst>
                        <p:cond delay="indefinite"/>
                      </p:stCondLst>
                      <p:childTnLst>
                        <p:par>
                          <p:cTn id="335" fill="hold">
                            <p:stCondLst>
                              <p:cond delay="0"/>
                            </p:stCondLst>
                            <p:childTnLst>
                              <p:par>
                                <p:cTn id="336" presetID="31" presetClass="entr" presetSubtype="0" fill="hold" nodeType="clickEffect">
                                  <p:stCondLst>
                                    <p:cond delay="0"/>
                                  </p:stCondLst>
                                  <p:childTnLst>
                                    <p:set>
                                      <p:cBhvr>
                                        <p:cTn id="337" dur="1" fill="hold">
                                          <p:stCondLst>
                                            <p:cond delay="0"/>
                                          </p:stCondLst>
                                        </p:cTn>
                                        <p:tgtEl>
                                          <p:spTgt spid="131"/>
                                        </p:tgtEl>
                                        <p:attrNameLst>
                                          <p:attrName>style.visibility</p:attrName>
                                        </p:attrNameLst>
                                      </p:cBhvr>
                                      <p:to>
                                        <p:strVal val="visible"/>
                                      </p:to>
                                    </p:set>
                                    <p:anim calcmode="lin" valueType="num">
                                      <p:cBhvr>
                                        <p:cTn id="338" dur="1000" fill="hold"/>
                                        <p:tgtEl>
                                          <p:spTgt spid="131"/>
                                        </p:tgtEl>
                                        <p:attrNameLst>
                                          <p:attrName>ppt_w</p:attrName>
                                        </p:attrNameLst>
                                      </p:cBhvr>
                                      <p:tavLst>
                                        <p:tav tm="0">
                                          <p:val>
                                            <p:fltVal val="0"/>
                                          </p:val>
                                        </p:tav>
                                        <p:tav tm="100000">
                                          <p:val>
                                            <p:strVal val="#ppt_w"/>
                                          </p:val>
                                        </p:tav>
                                      </p:tavLst>
                                    </p:anim>
                                    <p:anim calcmode="lin" valueType="num">
                                      <p:cBhvr>
                                        <p:cTn id="339" dur="1000" fill="hold"/>
                                        <p:tgtEl>
                                          <p:spTgt spid="131"/>
                                        </p:tgtEl>
                                        <p:attrNameLst>
                                          <p:attrName>ppt_h</p:attrName>
                                        </p:attrNameLst>
                                      </p:cBhvr>
                                      <p:tavLst>
                                        <p:tav tm="0">
                                          <p:val>
                                            <p:fltVal val="0"/>
                                          </p:val>
                                        </p:tav>
                                        <p:tav tm="100000">
                                          <p:val>
                                            <p:strVal val="#ppt_h"/>
                                          </p:val>
                                        </p:tav>
                                      </p:tavLst>
                                    </p:anim>
                                    <p:anim calcmode="lin" valueType="num">
                                      <p:cBhvr>
                                        <p:cTn id="340" dur="1000" fill="hold"/>
                                        <p:tgtEl>
                                          <p:spTgt spid="131"/>
                                        </p:tgtEl>
                                        <p:attrNameLst>
                                          <p:attrName>style.rotation</p:attrName>
                                        </p:attrNameLst>
                                      </p:cBhvr>
                                      <p:tavLst>
                                        <p:tav tm="0">
                                          <p:val>
                                            <p:fltVal val="90"/>
                                          </p:val>
                                        </p:tav>
                                        <p:tav tm="100000">
                                          <p:val>
                                            <p:fltVal val="0"/>
                                          </p:val>
                                        </p:tav>
                                      </p:tavLst>
                                    </p:anim>
                                    <p:animEffect transition="in" filter="fade">
                                      <p:cBhvr>
                                        <p:cTn id="341" dur="1000"/>
                                        <p:tgtEl>
                                          <p:spTgt spid="131"/>
                                        </p:tgtEl>
                                      </p:cBhvr>
                                    </p:animEffect>
                                  </p:childTnLst>
                                </p:cTn>
                              </p:par>
                            </p:childTnLst>
                          </p:cTn>
                        </p:par>
                      </p:childTnLst>
                    </p:cTn>
                  </p:par>
                </p:childTnLst>
              </p:cTn>
              <p:nextCondLst>
                <p:cond evt="onClick" delay="0">
                  <p:tgtEl>
                    <p:spTgt spid="132"/>
                  </p:tgtEl>
                </p:cond>
              </p:nextCondLst>
            </p:seq>
            <p:seq concurrent="1" nextAc="seek">
              <p:cTn id="342" restart="whenNotActive" fill="hold" evtFilter="cancelBubble" nodeType="interactiveSeq">
                <p:stCondLst>
                  <p:cond evt="onClick" delay="0">
                    <p:tgtEl>
                      <p:spTgt spid="138"/>
                    </p:tgtEl>
                  </p:cond>
                </p:stCondLst>
                <p:endSync evt="end" delay="0">
                  <p:rtn val="all"/>
                </p:endSync>
                <p:childTnLst>
                  <p:par>
                    <p:cTn id="343" fill="hold">
                      <p:stCondLst>
                        <p:cond delay="0"/>
                      </p:stCondLst>
                      <p:childTnLst>
                        <p:par>
                          <p:cTn id="344" fill="hold">
                            <p:stCondLst>
                              <p:cond delay="0"/>
                            </p:stCondLst>
                            <p:childTnLst>
                              <p:par>
                                <p:cTn id="345" presetID="31" presetClass="exit" presetSubtype="0" fill="hold" nodeType="clickEffect">
                                  <p:stCondLst>
                                    <p:cond delay="0"/>
                                  </p:stCondLst>
                                  <p:childTnLst>
                                    <p:anim calcmode="lin" valueType="num">
                                      <p:cBhvr>
                                        <p:cTn id="346" dur="1000"/>
                                        <p:tgtEl>
                                          <p:spTgt spid="134"/>
                                        </p:tgtEl>
                                        <p:attrNameLst>
                                          <p:attrName>ppt_w</p:attrName>
                                        </p:attrNameLst>
                                      </p:cBhvr>
                                      <p:tavLst>
                                        <p:tav tm="0">
                                          <p:val>
                                            <p:strVal val="ppt_w"/>
                                          </p:val>
                                        </p:tav>
                                        <p:tav tm="100000">
                                          <p:val>
                                            <p:fltVal val="0"/>
                                          </p:val>
                                        </p:tav>
                                      </p:tavLst>
                                    </p:anim>
                                    <p:anim calcmode="lin" valueType="num">
                                      <p:cBhvr>
                                        <p:cTn id="347" dur="1000"/>
                                        <p:tgtEl>
                                          <p:spTgt spid="134"/>
                                        </p:tgtEl>
                                        <p:attrNameLst>
                                          <p:attrName>ppt_h</p:attrName>
                                        </p:attrNameLst>
                                      </p:cBhvr>
                                      <p:tavLst>
                                        <p:tav tm="0">
                                          <p:val>
                                            <p:strVal val="ppt_h"/>
                                          </p:val>
                                        </p:tav>
                                        <p:tav tm="100000">
                                          <p:val>
                                            <p:fltVal val="0"/>
                                          </p:val>
                                        </p:tav>
                                      </p:tavLst>
                                    </p:anim>
                                    <p:anim calcmode="lin" valueType="num">
                                      <p:cBhvr>
                                        <p:cTn id="348" dur="1000"/>
                                        <p:tgtEl>
                                          <p:spTgt spid="134"/>
                                        </p:tgtEl>
                                        <p:attrNameLst>
                                          <p:attrName>style.rotation</p:attrName>
                                        </p:attrNameLst>
                                      </p:cBhvr>
                                      <p:tavLst>
                                        <p:tav tm="0">
                                          <p:val>
                                            <p:fltVal val="0"/>
                                          </p:val>
                                        </p:tav>
                                        <p:tav tm="100000">
                                          <p:val>
                                            <p:fltVal val="90"/>
                                          </p:val>
                                        </p:tav>
                                      </p:tavLst>
                                    </p:anim>
                                    <p:animEffect transition="out" filter="fade">
                                      <p:cBhvr>
                                        <p:cTn id="349" dur="1000"/>
                                        <p:tgtEl>
                                          <p:spTgt spid="134"/>
                                        </p:tgtEl>
                                      </p:cBhvr>
                                    </p:animEffect>
                                    <p:set>
                                      <p:cBhvr>
                                        <p:cTn id="350" dur="1" fill="hold">
                                          <p:stCondLst>
                                            <p:cond delay="999"/>
                                          </p:stCondLst>
                                        </p:cTn>
                                        <p:tgtEl>
                                          <p:spTgt spid="134"/>
                                        </p:tgtEl>
                                        <p:attrNameLst>
                                          <p:attrName>style.visibility</p:attrName>
                                        </p:attrNameLst>
                                      </p:cBhvr>
                                      <p:to>
                                        <p:strVal val="hidden"/>
                                      </p:to>
                                    </p:set>
                                  </p:childTnLst>
                                </p:cTn>
                              </p:par>
                            </p:childTnLst>
                          </p:cTn>
                        </p:par>
                      </p:childTnLst>
                    </p:cTn>
                  </p:par>
                  <p:par>
                    <p:cTn id="351" fill="hold">
                      <p:stCondLst>
                        <p:cond delay="indefinite"/>
                      </p:stCondLst>
                      <p:childTnLst>
                        <p:par>
                          <p:cTn id="352" fill="hold">
                            <p:stCondLst>
                              <p:cond delay="0"/>
                            </p:stCondLst>
                            <p:childTnLst>
                              <p:par>
                                <p:cTn id="353" presetID="31" presetClass="entr" presetSubtype="0" fill="hold" nodeType="clickEffect">
                                  <p:stCondLst>
                                    <p:cond delay="0"/>
                                  </p:stCondLst>
                                  <p:childTnLst>
                                    <p:set>
                                      <p:cBhvr>
                                        <p:cTn id="354" dur="1" fill="hold">
                                          <p:stCondLst>
                                            <p:cond delay="0"/>
                                          </p:stCondLst>
                                        </p:cTn>
                                        <p:tgtEl>
                                          <p:spTgt spid="134"/>
                                        </p:tgtEl>
                                        <p:attrNameLst>
                                          <p:attrName>style.visibility</p:attrName>
                                        </p:attrNameLst>
                                      </p:cBhvr>
                                      <p:to>
                                        <p:strVal val="visible"/>
                                      </p:to>
                                    </p:set>
                                    <p:anim calcmode="lin" valueType="num">
                                      <p:cBhvr>
                                        <p:cTn id="355" dur="1000" fill="hold"/>
                                        <p:tgtEl>
                                          <p:spTgt spid="134"/>
                                        </p:tgtEl>
                                        <p:attrNameLst>
                                          <p:attrName>ppt_w</p:attrName>
                                        </p:attrNameLst>
                                      </p:cBhvr>
                                      <p:tavLst>
                                        <p:tav tm="0">
                                          <p:val>
                                            <p:fltVal val="0"/>
                                          </p:val>
                                        </p:tav>
                                        <p:tav tm="100000">
                                          <p:val>
                                            <p:strVal val="#ppt_w"/>
                                          </p:val>
                                        </p:tav>
                                      </p:tavLst>
                                    </p:anim>
                                    <p:anim calcmode="lin" valueType="num">
                                      <p:cBhvr>
                                        <p:cTn id="356" dur="1000" fill="hold"/>
                                        <p:tgtEl>
                                          <p:spTgt spid="134"/>
                                        </p:tgtEl>
                                        <p:attrNameLst>
                                          <p:attrName>ppt_h</p:attrName>
                                        </p:attrNameLst>
                                      </p:cBhvr>
                                      <p:tavLst>
                                        <p:tav tm="0">
                                          <p:val>
                                            <p:fltVal val="0"/>
                                          </p:val>
                                        </p:tav>
                                        <p:tav tm="100000">
                                          <p:val>
                                            <p:strVal val="#ppt_h"/>
                                          </p:val>
                                        </p:tav>
                                      </p:tavLst>
                                    </p:anim>
                                    <p:anim calcmode="lin" valueType="num">
                                      <p:cBhvr>
                                        <p:cTn id="357" dur="1000" fill="hold"/>
                                        <p:tgtEl>
                                          <p:spTgt spid="134"/>
                                        </p:tgtEl>
                                        <p:attrNameLst>
                                          <p:attrName>style.rotation</p:attrName>
                                        </p:attrNameLst>
                                      </p:cBhvr>
                                      <p:tavLst>
                                        <p:tav tm="0">
                                          <p:val>
                                            <p:fltVal val="90"/>
                                          </p:val>
                                        </p:tav>
                                        <p:tav tm="100000">
                                          <p:val>
                                            <p:fltVal val="0"/>
                                          </p:val>
                                        </p:tav>
                                      </p:tavLst>
                                    </p:anim>
                                    <p:animEffect transition="in" filter="fade">
                                      <p:cBhvr>
                                        <p:cTn id="358" dur="1000"/>
                                        <p:tgtEl>
                                          <p:spTgt spid="134"/>
                                        </p:tgtEl>
                                      </p:cBhvr>
                                    </p:animEffect>
                                  </p:childTnLst>
                                </p:cTn>
                              </p:par>
                            </p:childTnLst>
                          </p:cTn>
                        </p:par>
                      </p:childTnLst>
                    </p:cTn>
                  </p:par>
                </p:childTnLst>
              </p:cTn>
              <p:nextCondLst>
                <p:cond evt="onClick" delay="0">
                  <p:tgtEl>
                    <p:spTgt spid="138"/>
                  </p:tgtEl>
                </p:cond>
              </p:nextCondLst>
            </p:seq>
            <p:seq concurrent="1" nextAc="seek">
              <p:cTn id="359" restart="whenNotActive" fill="hold" evtFilter="cancelBubble" nodeType="interactiveSeq">
                <p:stCondLst>
                  <p:cond evt="onClick" delay="0">
                    <p:tgtEl>
                      <p:spTgt spid="139"/>
                    </p:tgtEl>
                  </p:cond>
                </p:stCondLst>
                <p:endSync evt="end" delay="0">
                  <p:rtn val="all"/>
                </p:endSync>
                <p:childTnLst>
                  <p:par>
                    <p:cTn id="360" fill="hold">
                      <p:stCondLst>
                        <p:cond delay="0"/>
                      </p:stCondLst>
                      <p:childTnLst>
                        <p:par>
                          <p:cTn id="361" fill="hold">
                            <p:stCondLst>
                              <p:cond delay="0"/>
                            </p:stCondLst>
                            <p:childTnLst>
                              <p:par>
                                <p:cTn id="362" presetID="31" presetClass="exit" presetSubtype="0" fill="hold" nodeType="clickEffect">
                                  <p:stCondLst>
                                    <p:cond delay="0"/>
                                  </p:stCondLst>
                                  <p:childTnLst>
                                    <p:anim calcmode="lin" valueType="num">
                                      <p:cBhvr>
                                        <p:cTn id="363" dur="1000"/>
                                        <p:tgtEl>
                                          <p:spTgt spid="137"/>
                                        </p:tgtEl>
                                        <p:attrNameLst>
                                          <p:attrName>ppt_w</p:attrName>
                                        </p:attrNameLst>
                                      </p:cBhvr>
                                      <p:tavLst>
                                        <p:tav tm="0">
                                          <p:val>
                                            <p:strVal val="ppt_w"/>
                                          </p:val>
                                        </p:tav>
                                        <p:tav tm="100000">
                                          <p:val>
                                            <p:fltVal val="0"/>
                                          </p:val>
                                        </p:tav>
                                      </p:tavLst>
                                    </p:anim>
                                    <p:anim calcmode="lin" valueType="num">
                                      <p:cBhvr>
                                        <p:cTn id="364" dur="1000"/>
                                        <p:tgtEl>
                                          <p:spTgt spid="137"/>
                                        </p:tgtEl>
                                        <p:attrNameLst>
                                          <p:attrName>ppt_h</p:attrName>
                                        </p:attrNameLst>
                                      </p:cBhvr>
                                      <p:tavLst>
                                        <p:tav tm="0">
                                          <p:val>
                                            <p:strVal val="ppt_h"/>
                                          </p:val>
                                        </p:tav>
                                        <p:tav tm="100000">
                                          <p:val>
                                            <p:fltVal val="0"/>
                                          </p:val>
                                        </p:tav>
                                      </p:tavLst>
                                    </p:anim>
                                    <p:anim calcmode="lin" valueType="num">
                                      <p:cBhvr>
                                        <p:cTn id="365" dur="1000"/>
                                        <p:tgtEl>
                                          <p:spTgt spid="137"/>
                                        </p:tgtEl>
                                        <p:attrNameLst>
                                          <p:attrName>style.rotation</p:attrName>
                                        </p:attrNameLst>
                                      </p:cBhvr>
                                      <p:tavLst>
                                        <p:tav tm="0">
                                          <p:val>
                                            <p:fltVal val="0"/>
                                          </p:val>
                                        </p:tav>
                                        <p:tav tm="100000">
                                          <p:val>
                                            <p:fltVal val="90"/>
                                          </p:val>
                                        </p:tav>
                                      </p:tavLst>
                                    </p:anim>
                                    <p:animEffect transition="out" filter="fade">
                                      <p:cBhvr>
                                        <p:cTn id="366" dur="1000"/>
                                        <p:tgtEl>
                                          <p:spTgt spid="137"/>
                                        </p:tgtEl>
                                      </p:cBhvr>
                                    </p:animEffect>
                                    <p:set>
                                      <p:cBhvr>
                                        <p:cTn id="367" dur="1" fill="hold">
                                          <p:stCondLst>
                                            <p:cond delay="999"/>
                                          </p:stCondLst>
                                        </p:cTn>
                                        <p:tgtEl>
                                          <p:spTgt spid="137"/>
                                        </p:tgtEl>
                                        <p:attrNameLst>
                                          <p:attrName>style.visibility</p:attrName>
                                        </p:attrNameLst>
                                      </p:cBhvr>
                                      <p:to>
                                        <p:strVal val="hidden"/>
                                      </p:to>
                                    </p:set>
                                  </p:childTnLst>
                                </p:cTn>
                              </p:par>
                            </p:childTnLst>
                          </p:cTn>
                        </p:par>
                      </p:childTnLst>
                    </p:cTn>
                  </p:par>
                  <p:par>
                    <p:cTn id="368" fill="hold">
                      <p:stCondLst>
                        <p:cond delay="indefinite"/>
                      </p:stCondLst>
                      <p:childTnLst>
                        <p:par>
                          <p:cTn id="369" fill="hold">
                            <p:stCondLst>
                              <p:cond delay="0"/>
                            </p:stCondLst>
                            <p:childTnLst>
                              <p:par>
                                <p:cTn id="370" presetID="31" presetClass="entr" presetSubtype="0" fill="hold" nodeType="clickEffect">
                                  <p:stCondLst>
                                    <p:cond delay="0"/>
                                  </p:stCondLst>
                                  <p:childTnLst>
                                    <p:set>
                                      <p:cBhvr>
                                        <p:cTn id="371" dur="1" fill="hold">
                                          <p:stCondLst>
                                            <p:cond delay="0"/>
                                          </p:stCondLst>
                                        </p:cTn>
                                        <p:tgtEl>
                                          <p:spTgt spid="137"/>
                                        </p:tgtEl>
                                        <p:attrNameLst>
                                          <p:attrName>style.visibility</p:attrName>
                                        </p:attrNameLst>
                                      </p:cBhvr>
                                      <p:to>
                                        <p:strVal val="visible"/>
                                      </p:to>
                                    </p:set>
                                    <p:anim calcmode="lin" valueType="num">
                                      <p:cBhvr>
                                        <p:cTn id="372" dur="1000" fill="hold"/>
                                        <p:tgtEl>
                                          <p:spTgt spid="137"/>
                                        </p:tgtEl>
                                        <p:attrNameLst>
                                          <p:attrName>ppt_w</p:attrName>
                                        </p:attrNameLst>
                                      </p:cBhvr>
                                      <p:tavLst>
                                        <p:tav tm="0">
                                          <p:val>
                                            <p:fltVal val="0"/>
                                          </p:val>
                                        </p:tav>
                                        <p:tav tm="100000">
                                          <p:val>
                                            <p:strVal val="#ppt_w"/>
                                          </p:val>
                                        </p:tav>
                                      </p:tavLst>
                                    </p:anim>
                                    <p:anim calcmode="lin" valueType="num">
                                      <p:cBhvr>
                                        <p:cTn id="373" dur="1000" fill="hold"/>
                                        <p:tgtEl>
                                          <p:spTgt spid="137"/>
                                        </p:tgtEl>
                                        <p:attrNameLst>
                                          <p:attrName>ppt_h</p:attrName>
                                        </p:attrNameLst>
                                      </p:cBhvr>
                                      <p:tavLst>
                                        <p:tav tm="0">
                                          <p:val>
                                            <p:fltVal val="0"/>
                                          </p:val>
                                        </p:tav>
                                        <p:tav tm="100000">
                                          <p:val>
                                            <p:strVal val="#ppt_h"/>
                                          </p:val>
                                        </p:tav>
                                      </p:tavLst>
                                    </p:anim>
                                    <p:anim calcmode="lin" valueType="num">
                                      <p:cBhvr>
                                        <p:cTn id="374" dur="1000" fill="hold"/>
                                        <p:tgtEl>
                                          <p:spTgt spid="137"/>
                                        </p:tgtEl>
                                        <p:attrNameLst>
                                          <p:attrName>style.rotation</p:attrName>
                                        </p:attrNameLst>
                                      </p:cBhvr>
                                      <p:tavLst>
                                        <p:tav tm="0">
                                          <p:val>
                                            <p:fltVal val="90"/>
                                          </p:val>
                                        </p:tav>
                                        <p:tav tm="100000">
                                          <p:val>
                                            <p:fltVal val="0"/>
                                          </p:val>
                                        </p:tav>
                                      </p:tavLst>
                                    </p:anim>
                                    <p:animEffect transition="in" filter="fade">
                                      <p:cBhvr>
                                        <p:cTn id="375" dur="1000"/>
                                        <p:tgtEl>
                                          <p:spTgt spid="137"/>
                                        </p:tgtEl>
                                      </p:cBhvr>
                                    </p:animEffect>
                                  </p:childTnLst>
                                </p:cTn>
                              </p:par>
                            </p:childTnLst>
                          </p:cTn>
                        </p:par>
                      </p:childTnLst>
                    </p:cTn>
                  </p:par>
                </p:childTnLst>
              </p:cTn>
              <p:nextCondLst>
                <p:cond evt="onClick" delay="0">
                  <p:tgtEl>
                    <p:spTgt spid="139"/>
                  </p:tgtEl>
                </p:cond>
              </p:nextCondLst>
            </p:seq>
            <p:seq concurrent="1" nextAc="seek">
              <p:cTn id="376" restart="whenNotActive" fill="hold" evtFilter="cancelBubble" nodeType="interactiveSeq">
                <p:stCondLst>
                  <p:cond evt="onClick" delay="0">
                    <p:tgtEl>
                      <p:spTgt spid="142"/>
                    </p:tgtEl>
                  </p:cond>
                </p:stCondLst>
                <p:endSync evt="end" delay="0">
                  <p:rtn val="all"/>
                </p:endSync>
                <p:childTnLst>
                  <p:par>
                    <p:cTn id="377" fill="hold">
                      <p:stCondLst>
                        <p:cond delay="0"/>
                      </p:stCondLst>
                      <p:childTnLst>
                        <p:par>
                          <p:cTn id="378" fill="hold">
                            <p:stCondLst>
                              <p:cond delay="0"/>
                            </p:stCondLst>
                            <p:childTnLst>
                              <p:par>
                                <p:cTn id="379" presetID="31" presetClass="exit" presetSubtype="0" fill="hold" nodeType="clickEffect">
                                  <p:stCondLst>
                                    <p:cond delay="0"/>
                                  </p:stCondLst>
                                  <p:childTnLst>
                                    <p:anim calcmode="lin" valueType="num">
                                      <p:cBhvr>
                                        <p:cTn id="380" dur="1000"/>
                                        <p:tgtEl>
                                          <p:spTgt spid="141"/>
                                        </p:tgtEl>
                                        <p:attrNameLst>
                                          <p:attrName>ppt_w</p:attrName>
                                        </p:attrNameLst>
                                      </p:cBhvr>
                                      <p:tavLst>
                                        <p:tav tm="0">
                                          <p:val>
                                            <p:strVal val="ppt_w"/>
                                          </p:val>
                                        </p:tav>
                                        <p:tav tm="100000">
                                          <p:val>
                                            <p:fltVal val="0"/>
                                          </p:val>
                                        </p:tav>
                                      </p:tavLst>
                                    </p:anim>
                                    <p:anim calcmode="lin" valueType="num">
                                      <p:cBhvr>
                                        <p:cTn id="381" dur="1000"/>
                                        <p:tgtEl>
                                          <p:spTgt spid="141"/>
                                        </p:tgtEl>
                                        <p:attrNameLst>
                                          <p:attrName>ppt_h</p:attrName>
                                        </p:attrNameLst>
                                      </p:cBhvr>
                                      <p:tavLst>
                                        <p:tav tm="0">
                                          <p:val>
                                            <p:strVal val="ppt_h"/>
                                          </p:val>
                                        </p:tav>
                                        <p:tav tm="100000">
                                          <p:val>
                                            <p:fltVal val="0"/>
                                          </p:val>
                                        </p:tav>
                                      </p:tavLst>
                                    </p:anim>
                                    <p:anim calcmode="lin" valueType="num">
                                      <p:cBhvr>
                                        <p:cTn id="382" dur="1000"/>
                                        <p:tgtEl>
                                          <p:spTgt spid="141"/>
                                        </p:tgtEl>
                                        <p:attrNameLst>
                                          <p:attrName>style.rotation</p:attrName>
                                        </p:attrNameLst>
                                      </p:cBhvr>
                                      <p:tavLst>
                                        <p:tav tm="0">
                                          <p:val>
                                            <p:fltVal val="0"/>
                                          </p:val>
                                        </p:tav>
                                        <p:tav tm="100000">
                                          <p:val>
                                            <p:fltVal val="90"/>
                                          </p:val>
                                        </p:tav>
                                      </p:tavLst>
                                    </p:anim>
                                    <p:animEffect transition="out" filter="fade">
                                      <p:cBhvr>
                                        <p:cTn id="383" dur="1000"/>
                                        <p:tgtEl>
                                          <p:spTgt spid="141"/>
                                        </p:tgtEl>
                                      </p:cBhvr>
                                    </p:animEffect>
                                    <p:set>
                                      <p:cBhvr>
                                        <p:cTn id="384" dur="1" fill="hold">
                                          <p:stCondLst>
                                            <p:cond delay="999"/>
                                          </p:stCondLst>
                                        </p:cTn>
                                        <p:tgtEl>
                                          <p:spTgt spid="141"/>
                                        </p:tgtEl>
                                        <p:attrNameLst>
                                          <p:attrName>style.visibility</p:attrName>
                                        </p:attrNameLst>
                                      </p:cBhvr>
                                      <p:to>
                                        <p:strVal val="hidden"/>
                                      </p:to>
                                    </p:set>
                                  </p:childTnLst>
                                </p:cTn>
                              </p:par>
                            </p:childTnLst>
                          </p:cTn>
                        </p:par>
                      </p:childTnLst>
                    </p:cTn>
                  </p:par>
                  <p:par>
                    <p:cTn id="385" fill="hold">
                      <p:stCondLst>
                        <p:cond delay="indefinite"/>
                      </p:stCondLst>
                      <p:childTnLst>
                        <p:par>
                          <p:cTn id="386" fill="hold">
                            <p:stCondLst>
                              <p:cond delay="0"/>
                            </p:stCondLst>
                            <p:childTnLst>
                              <p:par>
                                <p:cTn id="387" presetID="31" presetClass="entr" presetSubtype="0" fill="hold" nodeType="clickEffect">
                                  <p:stCondLst>
                                    <p:cond delay="0"/>
                                  </p:stCondLst>
                                  <p:childTnLst>
                                    <p:set>
                                      <p:cBhvr>
                                        <p:cTn id="388" dur="1" fill="hold">
                                          <p:stCondLst>
                                            <p:cond delay="0"/>
                                          </p:stCondLst>
                                        </p:cTn>
                                        <p:tgtEl>
                                          <p:spTgt spid="141"/>
                                        </p:tgtEl>
                                        <p:attrNameLst>
                                          <p:attrName>style.visibility</p:attrName>
                                        </p:attrNameLst>
                                      </p:cBhvr>
                                      <p:to>
                                        <p:strVal val="visible"/>
                                      </p:to>
                                    </p:set>
                                    <p:anim calcmode="lin" valueType="num">
                                      <p:cBhvr>
                                        <p:cTn id="389" dur="1000" fill="hold"/>
                                        <p:tgtEl>
                                          <p:spTgt spid="141"/>
                                        </p:tgtEl>
                                        <p:attrNameLst>
                                          <p:attrName>ppt_w</p:attrName>
                                        </p:attrNameLst>
                                      </p:cBhvr>
                                      <p:tavLst>
                                        <p:tav tm="0">
                                          <p:val>
                                            <p:fltVal val="0"/>
                                          </p:val>
                                        </p:tav>
                                        <p:tav tm="100000">
                                          <p:val>
                                            <p:strVal val="#ppt_w"/>
                                          </p:val>
                                        </p:tav>
                                      </p:tavLst>
                                    </p:anim>
                                    <p:anim calcmode="lin" valueType="num">
                                      <p:cBhvr>
                                        <p:cTn id="390" dur="1000" fill="hold"/>
                                        <p:tgtEl>
                                          <p:spTgt spid="141"/>
                                        </p:tgtEl>
                                        <p:attrNameLst>
                                          <p:attrName>ppt_h</p:attrName>
                                        </p:attrNameLst>
                                      </p:cBhvr>
                                      <p:tavLst>
                                        <p:tav tm="0">
                                          <p:val>
                                            <p:fltVal val="0"/>
                                          </p:val>
                                        </p:tav>
                                        <p:tav tm="100000">
                                          <p:val>
                                            <p:strVal val="#ppt_h"/>
                                          </p:val>
                                        </p:tav>
                                      </p:tavLst>
                                    </p:anim>
                                    <p:anim calcmode="lin" valueType="num">
                                      <p:cBhvr>
                                        <p:cTn id="391" dur="1000" fill="hold"/>
                                        <p:tgtEl>
                                          <p:spTgt spid="141"/>
                                        </p:tgtEl>
                                        <p:attrNameLst>
                                          <p:attrName>style.rotation</p:attrName>
                                        </p:attrNameLst>
                                      </p:cBhvr>
                                      <p:tavLst>
                                        <p:tav tm="0">
                                          <p:val>
                                            <p:fltVal val="90"/>
                                          </p:val>
                                        </p:tav>
                                        <p:tav tm="100000">
                                          <p:val>
                                            <p:fltVal val="0"/>
                                          </p:val>
                                        </p:tav>
                                      </p:tavLst>
                                    </p:anim>
                                    <p:animEffect transition="in" filter="fade">
                                      <p:cBhvr>
                                        <p:cTn id="392" dur="1000"/>
                                        <p:tgtEl>
                                          <p:spTgt spid="141"/>
                                        </p:tgtEl>
                                      </p:cBhvr>
                                    </p:animEffect>
                                  </p:childTnLst>
                                </p:cTn>
                              </p:par>
                            </p:childTnLst>
                          </p:cTn>
                        </p:par>
                      </p:childTnLst>
                    </p:cTn>
                  </p:par>
                </p:childTnLst>
              </p:cTn>
              <p:nextCondLst>
                <p:cond evt="onClick" delay="0">
                  <p:tgtEl>
                    <p:spTgt spid="142"/>
                  </p:tgtEl>
                </p:cond>
              </p:nextCondLst>
            </p:seq>
            <p:seq concurrent="1" nextAc="seek">
              <p:cTn id="393" restart="whenNotActive" fill="hold" evtFilter="cancelBubble" nodeType="interactiveSeq">
                <p:stCondLst>
                  <p:cond evt="onClick" delay="0">
                    <p:tgtEl>
                      <p:spTgt spid="143"/>
                    </p:tgtEl>
                  </p:cond>
                </p:stCondLst>
                <p:endSync evt="end" delay="0">
                  <p:rtn val="all"/>
                </p:endSync>
                <p:childTnLst>
                  <p:par>
                    <p:cTn id="394" fill="hold">
                      <p:stCondLst>
                        <p:cond delay="0"/>
                      </p:stCondLst>
                      <p:childTnLst>
                        <p:par>
                          <p:cTn id="395" fill="hold">
                            <p:stCondLst>
                              <p:cond delay="0"/>
                            </p:stCondLst>
                            <p:childTnLst>
                              <p:par>
                                <p:cTn id="396" presetID="31" presetClass="exit" presetSubtype="0" fill="hold" nodeType="clickEffect">
                                  <p:stCondLst>
                                    <p:cond delay="0"/>
                                  </p:stCondLst>
                                  <p:childTnLst>
                                    <p:anim calcmode="lin" valueType="num">
                                      <p:cBhvr>
                                        <p:cTn id="397" dur="1000"/>
                                        <p:tgtEl>
                                          <p:spTgt spid="93"/>
                                        </p:tgtEl>
                                        <p:attrNameLst>
                                          <p:attrName>ppt_w</p:attrName>
                                        </p:attrNameLst>
                                      </p:cBhvr>
                                      <p:tavLst>
                                        <p:tav tm="0">
                                          <p:val>
                                            <p:strVal val="ppt_w"/>
                                          </p:val>
                                        </p:tav>
                                        <p:tav tm="100000">
                                          <p:val>
                                            <p:fltVal val="0"/>
                                          </p:val>
                                        </p:tav>
                                      </p:tavLst>
                                    </p:anim>
                                    <p:anim calcmode="lin" valueType="num">
                                      <p:cBhvr>
                                        <p:cTn id="398" dur="1000"/>
                                        <p:tgtEl>
                                          <p:spTgt spid="93"/>
                                        </p:tgtEl>
                                        <p:attrNameLst>
                                          <p:attrName>ppt_h</p:attrName>
                                        </p:attrNameLst>
                                      </p:cBhvr>
                                      <p:tavLst>
                                        <p:tav tm="0">
                                          <p:val>
                                            <p:strVal val="ppt_h"/>
                                          </p:val>
                                        </p:tav>
                                        <p:tav tm="100000">
                                          <p:val>
                                            <p:fltVal val="0"/>
                                          </p:val>
                                        </p:tav>
                                      </p:tavLst>
                                    </p:anim>
                                    <p:anim calcmode="lin" valueType="num">
                                      <p:cBhvr>
                                        <p:cTn id="399" dur="1000"/>
                                        <p:tgtEl>
                                          <p:spTgt spid="93"/>
                                        </p:tgtEl>
                                        <p:attrNameLst>
                                          <p:attrName>style.rotation</p:attrName>
                                        </p:attrNameLst>
                                      </p:cBhvr>
                                      <p:tavLst>
                                        <p:tav tm="0">
                                          <p:val>
                                            <p:fltVal val="0"/>
                                          </p:val>
                                        </p:tav>
                                        <p:tav tm="100000">
                                          <p:val>
                                            <p:fltVal val="90"/>
                                          </p:val>
                                        </p:tav>
                                      </p:tavLst>
                                    </p:anim>
                                    <p:animEffect transition="out" filter="fade">
                                      <p:cBhvr>
                                        <p:cTn id="400" dur="1000"/>
                                        <p:tgtEl>
                                          <p:spTgt spid="93"/>
                                        </p:tgtEl>
                                      </p:cBhvr>
                                    </p:animEffect>
                                    <p:set>
                                      <p:cBhvr>
                                        <p:cTn id="401" dur="1" fill="hold">
                                          <p:stCondLst>
                                            <p:cond delay="999"/>
                                          </p:stCondLst>
                                        </p:cTn>
                                        <p:tgtEl>
                                          <p:spTgt spid="93"/>
                                        </p:tgtEl>
                                        <p:attrNameLst>
                                          <p:attrName>style.visibility</p:attrName>
                                        </p:attrNameLst>
                                      </p:cBhvr>
                                      <p:to>
                                        <p:strVal val="hidden"/>
                                      </p:to>
                                    </p:set>
                                  </p:childTnLst>
                                </p:cTn>
                              </p:par>
                            </p:childTnLst>
                          </p:cTn>
                        </p:par>
                      </p:childTnLst>
                    </p:cTn>
                  </p:par>
                  <p:par>
                    <p:cTn id="402" fill="hold">
                      <p:stCondLst>
                        <p:cond delay="indefinite"/>
                      </p:stCondLst>
                      <p:childTnLst>
                        <p:par>
                          <p:cTn id="403" fill="hold">
                            <p:stCondLst>
                              <p:cond delay="0"/>
                            </p:stCondLst>
                            <p:childTnLst>
                              <p:par>
                                <p:cTn id="404" presetID="31" presetClass="entr" presetSubtype="0" fill="hold" nodeType="clickEffect">
                                  <p:stCondLst>
                                    <p:cond delay="0"/>
                                  </p:stCondLst>
                                  <p:childTnLst>
                                    <p:set>
                                      <p:cBhvr>
                                        <p:cTn id="405" dur="1" fill="hold">
                                          <p:stCondLst>
                                            <p:cond delay="0"/>
                                          </p:stCondLst>
                                        </p:cTn>
                                        <p:tgtEl>
                                          <p:spTgt spid="93"/>
                                        </p:tgtEl>
                                        <p:attrNameLst>
                                          <p:attrName>style.visibility</p:attrName>
                                        </p:attrNameLst>
                                      </p:cBhvr>
                                      <p:to>
                                        <p:strVal val="visible"/>
                                      </p:to>
                                    </p:set>
                                    <p:anim calcmode="lin" valueType="num">
                                      <p:cBhvr>
                                        <p:cTn id="406" dur="1000" fill="hold"/>
                                        <p:tgtEl>
                                          <p:spTgt spid="93"/>
                                        </p:tgtEl>
                                        <p:attrNameLst>
                                          <p:attrName>ppt_w</p:attrName>
                                        </p:attrNameLst>
                                      </p:cBhvr>
                                      <p:tavLst>
                                        <p:tav tm="0">
                                          <p:val>
                                            <p:fltVal val="0"/>
                                          </p:val>
                                        </p:tav>
                                        <p:tav tm="100000">
                                          <p:val>
                                            <p:strVal val="#ppt_w"/>
                                          </p:val>
                                        </p:tav>
                                      </p:tavLst>
                                    </p:anim>
                                    <p:anim calcmode="lin" valueType="num">
                                      <p:cBhvr>
                                        <p:cTn id="407" dur="1000" fill="hold"/>
                                        <p:tgtEl>
                                          <p:spTgt spid="93"/>
                                        </p:tgtEl>
                                        <p:attrNameLst>
                                          <p:attrName>ppt_h</p:attrName>
                                        </p:attrNameLst>
                                      </p:cBhvr>
                                      <p:tavLst>
                                        <p:tav tm="0">
                                          <p:val>
                                            <p:fltVal val="0"/>
                                          </p:val>
                                        </p:tav>
                                        <p:tav tm="100000">
                                          <p:val>
                                            <p:strVal val="#ppt_h"/>
                                          </p:val>
                                        </p:tav>
                                      </p:tavLst>
                                    </p:anim>
                                    <p:anim calcmode="lin" valueType="num">
                                      <p:cBhvr>
                                        <p:cTn id="408" dur="1000" fill="hold"/>
                                        <p:tgtEl>
                                          <p:spTgt spid="93"/>
                                        </p:tgtEl>
                                        <p:attrNameLst>
                                          <p:attrName>style.rotation</p:attrName>
                                        </p:attrNameLst>
                                      </p:cBhvr>
                                      <p:tavLst>
                                        <p:tav tm="0">
                                          <p:val>
                                            <p:fltVal val="90"/>
                                          </p:val>
                                        </p:tav>
                                        <p:tav tm="100000">
                                          <p:val>
                                            <p:fltVal val="0"/>
                                          </p:val>
                                        </p:tav>
                                      </p:tavLst>
                                    </p:anim>
                                    <p:animEffect transition="in" filter="fade">
                                      <p:cBhvr>
                                        <p:cTn id="409" dur="1000"/>
                                        <p:tgtEl>
                                          <p:spTgt spid="93"/>
                                        </p:tgtEl>
                                      </p:cBhvr>
                                    </p:animEffect>
                                  </p:childTnLst>
                                </p:cTn>
                              </p:par>
                            </p:childTnLst>
                          </p:cTn>
                        </p:par>
                      </p:childTnLst>
                    </p:cTn>
                  </p:par>
                </p:childTnLst>
              </p:cTn>
              <p:nextCondLst>
                <p:cond evt="onClick" delay="0">
                  <p:tgtEl>
                    <p:spTgt spid="143"/>
                  </p:tgtEl>
                </p:cond>
              </p:nextCondLst>
            </p:seq>
            <p:seq concurrent="1" nextAc="seek">
              <p:cTn id="410" restart="whenNotActive" fill="hold" evtFilter="cancelBubble" nodeType="interactiveSeq">
                <p:stCondLst>
                  <p:cond evt="onClick" delay="0">
                    <p:tgtEl>
                      <p:spTgt spid="216"/>
                    </p:tgtEl>
                  </p:cond>
                </p:stCondLst>
                <p:endSync evt="end" delay="0">
                  <p:rtn val="all"/>
                </p:endSync>
                <p:childTnLst>
                  <p:par>
                    <p:cTn id="411" fill="hold">
                      <p:stCondLst>
                        <p:cond delay="0"/>
                      </p:stCondLst>
                      <p:childTnLst>
                        <p:par>
                          <p:cTn id="412" fill="hold">
                            <p:stCondLst>
                              <p:cond delay="0"/>
                            </p:stCondLst>
                            <p:childTnLst>
                              <p:par>
                                <p:cTn id="413" presetID="1" presetClass="emph" presetSubtype="2" fill="hold" nodeType="clickEffect">
                                  <p:stCondLst>
                                    <p:cond delay="0"/>
                                  </p:stCondLst>
                                  <p:childTnLst>
                                    <p:animClr clrSpc="rgb" dir="cw">
                                      <p:cBhvr>
                                        <p:cTn id="414" dur="1000" fill="hold"/>
                                        <p:tgtEl>
                                          <p:spTgt spid="216"/>
                                        </p:tgtEl>
                                        <p:attrNameLst>
                                          <p:attrName>fillcolor</p:attrName>
                                        </p:attrNameLst>
                                      </p:cBhvr>
                                      <p:to>
                                        <a:srgbClr val="DDDDDD"/>
                                      </p:to>
                                    </p:animClr>
                                    <p:set>
                                      <p:cBhvr>
                                        <p:cTn id="415" dur="1000" fill="hold"/>
                                        <p:tgtEl>
                                          <p:spTgt spid="216"/>
                                        </p:tgtEl>
                                        <p:attrNameLst>
                                          <p:attrName>fill.type</p:attrName>
                                        </p:attrNameLst>
                                      </p:cBhvr>
                                      <p:to>
                                        <p:strVal val="solid"/>
                                      </p:to>
                                    </p:set>
                                    <p:set>
                                      <p:cBhvr>
                                        <p:cTn id="416" dur="1000" fill="hold"/>
                                        <p:tgtEl>
                                          <p:spTgt spid="216"/>
                                        </p:tgtEl>
                                        <p:attrNameLst>
                                          <p:attrName>fill.on</p:attrName>
                                        </p:attrNameLst>
                                      </p:cBhvr>
                                      <p:to>
                                        <p:strVal val="true"/>
                                      </p:to>
                                    </p:set>
                                  </p:childTnLst>
                                </p:cTn>
                              </p:par>
                              <p:par>
                                <p:cTn id="417" presetID="31" presetClass="entr" presetSubtype="0" fill="hold" nodeType="withEffect">
                                  <p:stCondLst>
                                    <p:cond delay="0"/>
                                  </p:stCondLst>
                                  <p:childTnLst>
                                    <p:set>
                                      <p:cBhvr>
                                        <p:cTn id="418" dur="1" fill="hold">
                                          <p:stCondLst>
                                            <p:cond delay="0"/>
                                          </p:stCondLst>
                                        </p:cTn>
                                        <p:tgtEl>
                                          <p:spTgt spid="180"/>
                                        </p:tgtEl>
                                        <p:attrNameLst>
                                          <p:attrName>style.visibility</p:attrName>
                                        </p:attrNameLst>
                                      </p:cBhvr>
                                      <p:to>
                                        <p:strVal val="visible"/>
                                      </p:to>
                                    </p:set>
                                    <p:anim calcmode="lin" valueType="num">
                                      <p:cBhvr>
                                        <p:cTn id="419" dur="1000" fill="hold"/>
                                        <p:tgtEl>
                                          <p:spTgt spid="180"/>
                                        </p:tgtEl>
                                        <p:attrNameLst>
                                          <p:attrName>ppt_w</p:attrName>
                                        </p:attrNameLst>
                                      </p:cBhvr>
                                      <p:tavLst>
                                        <p:tav tm="0">
                                          <p:val>
                                            <p:fltVal val="0"/>
                                          </p:val>
                                        </p:tav>
                                        <p:tav tm="100000">
                                          <p:val>
                                            <p:strVal val="#ppt_w"/>
                                          </p:val>
                                        </p:tav>
                                      </p:tavLst>
                                    </p:anim>
                                    <p:anim calcmode="lin" valueType="num">
                                      <p:cBhvr>
                                        <p:cTn id="420" dur="1000" fill="hold"/>
                                        <p:tgtEl>
                                          <p:spTgt spid="180"/>
                                        </p:tgtEl>
                                        <p:attrNameLst>
                                          <p:attrName>ppt_h</p:attrName>
                                        </p:attrNameLst>
                                      </p:cBhvr>
                                      <p:tavLst>
                                        <p:tav tm="0">
                                          <p:val>
                                            <p:fltVal val="0"/>
                                          </p:val>
                                        </p:tav>
                                        <p:tav tm="100000">
                                          <p:val>
                                            <p:strVal val="#ppt_h"/>
                                          </p:val>
                                        </p:tav>
                                      </p:tavLst>
                                    </p:anim>
                                    <p:anim calcmode="lin" valueType="num">
                                      <p:cBhvr>
                                        <p:cTn id="421" dur="1000" fill="hold"/>
                                        <p:tgtEl>
                                          <p:spTgt spid="180"/>
                                        </p:tgtEl>
                                        <p:attrNameLst>
                                          <p:attrName>style.rotation</p:attrName>
                                        </p:attrNameLst>
                                      </p:cBhvr>
                                      <p:tavLst>
                                        <p:tav tm="0">
                                          <p:val>
                                            <p:fltVal val="90"/>
                                          </p:val>
                                        </p:tav>
                                        <p:tav tm="100000">
                                          <p:val>
                                            <p:fltVal val="0"/>
                                          </p:val>
                                        </p:tav>
                                      </p:tavLst>
                                    </p:anim>
                                    <p:animEffect transition="in" filter="fade">
                                      <p:cBhvr>
                                        <p:cTn id="422" dur="1000"/>
                                        <p:tgtEl>
                                          <p:spTgt spid="180"/>
                                        </p:tgtEl>
                                      </p:cBhvr>
                                    </p:animEffect>
                                  </p:childTnLst>
                                </p:cTn>
                              </p:par>
                            </p:childTnLst>
                          </p:cTn>
                        </p:par>
                      </p:childTnLst>
                    </p:cTn>
                  </p:par>
                  <p:par>
                    <p:cTn id="423" fill="hold">
                      <p:stCondLst>
                        <p:cond delay="indefinite"/>
                      </p:stCondLst>
                      <p:childTnLst>
                        <p:par>
                          <p:cTn id="424" fill="hold">
                            <p:stCondLst>
                              <p:cond delay="0"/>
                            </p:stCondLst>
                            <p:childTnLst>
                              <p:par>
                                <p:cTn id="425" presetID="31" presetClass="exit" presetSubtype="0" fill="hold" nodeType="clickEffect">
                                  <p:stCondLst>
                                    <p:cond delay="0"/>
                                  </p:stCondLst>
                                  <p:childTnLst>
                                    <p:anim calcmode="lin" valueType="num">
                                      <p:cBhvr>
                                        <p:cTn id="426" dur="1000"/>
                                        <p:tgtEl>
                                          <p:spTgt spid="180"/>
                                        </p:tgtEl>
                                        <p:attrNameLst>
                                          <p:attrName>ppt_w</p:attrName>
                                        </p:attrNameLst>
                                      </p:cBhvr>
                                      <p:tavLst>
                                        <p:tav tm="0">
                                          <p:val>
                                            <p:strVal val="ppt_w"/>
                                          </p:val>
                                        </p:tav>
                                        <p:tav tm="100000">
                                          <p:val>
                                            <p:fltVal val="0"/>
                                          </p:val>
                                        </p:tav>
                                      </p:tavLst>
                                    </p:anim>
                                    <p:anim calcmode="lin" valueType="num">
                                      <p:cBhvr>
                                        <p:cTn id="427" dur="1000"/>
                                        <p:tgtEl>
                                          <p:spTgt spid="180"/>
                                        </p:tgtEl>
                                        <p:attrNameLst>
                                          <p:attrName>ppt_h</p:attrName>
                                        </p:attrNameLst>
                                      </p:cBhvr>
                                      <p:tavLst>
                                        <p:tav tm="0">
                                          <p:val>
                                            <p:strVal val="ppt_h"/>
                                          </p:val>
                                        </p:tav>
                                        <p:tav tm="100000">
                                          <p:val>
                                            <p:fltVal val="0"/>
                                          </p:val>
                                        </p:tav>
                                      </p:tavLst>
                                    </p:anim>
                                    <p:anim calcmode="lin" valueType="num">
                                      <p:cBhvr>
                                        <p:cTn id="428" dur="1000"/>
                                        <p:tgtEl>
                                          <p:spTgt spid="180"/>
                                        </p:tgtEl>
                                        <p:attrNameLst>
                                          <p:attrName>style.rotation</p:attrName>
                                        </p:attrNameLst>
                                      </p:cBhvr>
                                      <p:tavLst>
                                        <p:tav tm="0">
                                          <p:val>
                                            <p:fltVal val="0"/>
                                          </p:val>
                                        </p:tav>
                                        <p:tav tm="100000">
                                          <p:val>
                                            <p:fltVal val="90"/>
                                          </p:val>
                                        </p:tav>
                                      </p:tavLst>
                                    </p:anim>
                                    <p:animEffect transition="out" filter="fade">
                                      <p:cBhvr>
                                        <p:cTn id="429" dur="1000"/>
                                        <p:tgtEl>
                                          <p:spTgt spid="180"/>
                                        </p:tgtEl>
                                      </p:cBhvr>
                                    </p:animEffect>
                                    <p:set>
                                      <p:cBhvr>
                                        <p:cTn id="430" dur="1" fill="hold">
                                          <p:stCondLst>
                                            <p:cond delay="999"/>
                                          </p:stCondLst>
                                        </p:cTn>
                                        <p:tgtEl>
                                          <p:spTgt spid="180"/>
                                        </p:tgtEl>
                                        <p:attrNameLst>
                                          <p:attrName>style.visibility</p:attrName>
                                        </p:attrNameLst>
                                      </p:cBhvr>
                                      <p:to>
                                        <p:strVal val="hidden"/>
                                      </p:to>
                                    </p:set>
                                  </p:childTnLst>
                                </p:cTn>
                              </p:par>
                            </p:childTnLst>
                          </p:cTn>
                        </p:par>
                      </p:childTnLst>
                    </p:cTn>
                  </p:par>
                </p:childTnLst>
              </p:cTn>
              <p:nextCondLst>
                <p:cond evt="onClick" delay="0">
                  <p:tgtEl>
                    <p:spTgt spid="216"/>
                  </p:tgtEl>
                </p:cond>
              </p:nextCondLst>
            </p:seq>
            <p:seq concurrent="1" nextAc="seek">
              <p:cTn id="431" restart="whenNotActive" fill="hold" evtFilter="cancelBubble" nodeType="interactiveSeq">
                <p:stCondLst>
                  <p:cond evt="onClick" delay="0">
                    <p:tgtEl>
                      <p:spTgt spid="217"/>
                    </p:tgtEl>
                  </p:cond>
                </p:stCondLst>
                <p:endSync evt="end" delay="0">
                  <p:rtn val="all"/>
                </p:endSync>
                <p:childTnLst>
                  <p:par>
                    <p:cTn id="432" fill="hold">
                      <p:stCondLst>
                        <p:cond delay="0"/>
                      </p:stCondLst>
                      <p:childTnLst>
                        <p:par>
                          <p:cTn id="433" fill="hold">
                            <p:stCondLst>
                              <p:cond delay="0"/>
                            </p:stCondLst>
                            <p:childTnLst>
                              <p:par>
                                <p:cTn id="434" presetID="1" presetClass="emph" presetSubtype="2" fill="hold" nodeType="clickEffect">
                                  <p:stCondLst>
                                    <p:cond delay="0"/>
                                  </p:stCondLst>
                                  <p:childTnLst>
                                    <p:animClr clrSpc="rgb" dir="cw">
                                      <p:cBhvr>
                                        <p:cTn id="435" dur="1000" fill="hold"/>
                                        <p:tgtEl>
                                          <p:spTgt spid="217"/>
                                        </p:tgtEl>
                                        <p:attrNameLst>
                                          <p:attrName>fillcolor</p:attrName>
                                        </p:attrNameLst>
                                      </p:cBhvr>
                                      <p:to>
                                        <a:srgbClr val="DDDDDD"/>
                                      </p:to>
                                    </p:animClr>
                                    <p:set>
                                      <p:cBhvr>
                                        <p:cTn id="436" dur="1000" fill="hold"/>
                                        <p:tgtEl>
                                          <p:spTgt spid="217"/>
                                        </p:tgtEl>
                                        <p:attrNameLst>
                                          <p:attrName>fill.type</p:attrName>
                                        </p:attrNameLst>
                                      </p:cBhvr>
                                      <p:to>
                                        <p:strVal val="solid"/>
                                      </p:to>
                                    </p:set>
                                    <p:set>
                                      <p:cBhvr>
                                        <p:cTn id="437" dur="1000" fill="hold"/>
                                        <p:tgtEl>
                                          <p:spTgt spid="217"/>
                                        </p:tgtEl>
                                        <p:attrNameLst>
                                          <p:attrName>fill.on</p:attrName>
                                        </p:attrNameLst>
                                      </p:cBhvr>
                                      <p:to>
                                        <p:strVal val="true"/>
                                      </p:to>
                                    </p:set>
                                  </p:childTnLst>
                                </p:cTn>
                              </p:par>
                              <p:par>
                                <p:cTn id="438" presetID="31" presetClass="entr" presetSubtype="0" fill="hold" nodeType="withEffect">
                                  <p:stCondLst>
                                    <p:cond delay="0"/>
                                  </p:stCondLst>
                                  <p:childTnLst>
                                    <p:set>
                                      <p:cBhvr>
                                        <p:cTn id="439" dur="1" fill="hold">
                                          <p:stCondLst>
                                            <p:cond delay="0"/>
                                          </p:stCondLst>
                                        </p:cTn>
                                        <p:tgtEl>
                                          <p:spTgt spid="147"/>
                                        </p:tgtEl>
                                        <p:attrNameLst>
                                          <p:attrName>style.visibility</p:attrName>
                                        </p:attrNameLst>
                                      </p:cBhvr>
                                      <p:to>
                                        <p:strVal val="visible"/>
                                      </p:to>
                                    </p:set>
                                    <p:anim calcmode="lin" valueType="num">
                                      <p:cBhvr>
                                        <p:cTn id="440" dur="1000" fill="hold"/>
                                        <p:tgtEl>
                                          <p:spTgt spid="147"/>
                                        </p:tgtEl>
                                        <p:attrNameLst>
                                          <p:attrName>ppt_w</p:attrName>
                                        </p:attrNameLst>
                                      </p:cBhvr>
                                      <p:tavLst>
                                        <p:tav tm="0">
                                          <p:val>
                                            <p:fltVal val="0"/>
                                          </p:val>
                                        </p:tav>
                                        <p:tav tm="100000">
                                          <p:val>
                                            <p:strVal val="#ppt_w"/>
                                          </p:val>
                                        </p:tav>
                                      </p:tavLst>
                                    </p:anim>
                                    <p:anim calcmode="lin" valueType="num">
                                      <p:cBhvr>
                                        <p:cTn id="441" dur="1000" fill="hold"/>
                                        <p:tgtEl>
                                          <p:spTgt spid="147"/>
                                        </p:tgtEl>
                                        <p:attrNameLst>
                                          <p:attrName>ppt_h</p:attrName>
                                        </p:attrNameLst>
                                      </p:cBhvr>
                                      <p:tavLst>
                                        <p:tav tm="0">
                                          <p:val>
                                            <p:fltVal val="0"/>
                                          </p:val>
                                        </p:tav>
                                        <p:tav tm="100000">
                                          <p:val>
                                            <p:strVal val="#ppt_h"/>
                                          </p:val>
                                        </p:tav>
                                      </p:tavLst>
                                    </p:anim>
                                    <p:anim calcmode="lin" valueType="num">
                                      <p:cBhvr>
                                        <p:cTn id="442" dur="1000" fill="hold"/>
                                        <p:tgtEl>
                                          <p:spTgt spid="147"/>
                                        </p:tgtEl>
                                        <p:attrNameLst>
                                          <p:attrName>style.rotation</p:attrName>
                                        </p:attrNameLst>
                                      </p:cBhvr>
                                      <p:tavLst>
                                        <p:tav tm="0">
                                          <p:val>
                                            <p:fltVal val="90"/>
                                          </p:val>
                                        </p:tav>
                                        <p:tav tm="100000">
                                          <p:val>
                                            <p:fltVal val="0"/>
                                          </p:val>
                                        </p:tav>
                                      </p:tavLst>
                                    </p:anim>
                                    <p:animEffect transition="in" filter="fade">
                                      <p:cBhvr>
                                        <p:cTn id="443" dur="1000"/>
                                        <p:tgtEl>
                                          <p:spTgt spid="147"/>
                                        </p:tgtEl>
                                      </p:cBhvr>
                                    </p:animEffect>
                                  </p:childTnLst>
                                </p:cTn>
                              </p:par>
                            </p:childTnLst>
                          </p:cTn>
                        </p:par>
                      </p:childTnLst>
                    </p:cTn>
                  </p:par>
                  <p:par>
                    <p:cTn id="444" fill="hold">
                      <p:stCondLst>
                        <p:cond delay="indefinite"/>
                      </p:stCondLst>
                      <p:childTnLst>
                        <p:par>
                          <p:cTn id="445" fill="hold">
                            <p:stCondLst>
                              <p:cond delay="0"/>
                            </p:stCondLst>
                            <p:childTnLst>
                              <p:par>
                                <p:cTn id="446" presetID="31" presetClass="exit" presetSubtype="0" fill="hold" nodeType="clickEffect">
                                  <p:stCondLst>
                                    <p:cond delay="0"/>
                                  </p:stCondLst>
                                  <p:childTnLst>
                                    <p:anim calcmode="lin" valueType="num">
                                      <p:cBhvr>
                                        <p:cTn id="447" dur="1000"/>
                                        <p:tgtEl>
                                          <p:spTgt spid="147"/>
                                        </p:tgtEl>
                                        <p:attrNameLst>
                                          <p:attrName>ppt_w</p:attrName>
                                        </p:attrNameLst>
                                      </p:cBhvr>
                                      <p:tavLst>
                                        <p:tav tm="0">
                                          <p:val>
                                            <p:strVal val="ppt_w"/>
                                          </p:val>
                                        </p:tav>
                                        <p:tav tm="100000">
                                          <p:val>
                                            <p:fltVal val="0"/>
                                          </p:val>
                                        </p:tav>
                                      </p:tavLst>
                                    </p:anim>
                                    <p:anim calcmode="lin" valueType="num">
                                      <p:cBhvr>
                                        <p:cTn id="448" dur="1000"/>
                                        <p:tgtEl>
                                          <p:spTgt spid="147"/>
                                        </p:tgtEl>
                                        <p:attrNameLst>
                                          <p:attrName>ppt_h</p:attrName>
                                        </p:attrNameLst>
                                      </p:cBhvr>
                                      <p:tavLst>
                                        <p:tav tm="0">
                                          <p:val>
                                            <p:strVal val="ppt_h"/>
                                          </p:val>
                                        </p:tav>
                                        <p:tav tm="100000">
                                          <p:val>
                                            <p:fltVal val="0"/>
                                          </p:val>
                                        </p:tav>
                                      </p:tavLst>
                                    </p:anim>
                                    <p:anim calcmode="lin" valueType="num">
                                      <p:cBhvr>
                                        <p:cTn id="449" dur="1000"/>
                                        <p:tgtEl>
                                          <p:spTgt spid="147"/>
                                        </p:tgtEl>
                                        <p:attrNameLst>
                                          <p:attrName>style.rotation</p:attrName>
                                        </p:attrNameLst>
                                      </p:cBhvr>
                                      <p:tavLst>
                                        <p:tav tm="0">
                                          <p:val>
                                            <p:fltVal val="0"/>
                                          </p:val>
                                        </p:tav>
                                        <p:tav tm="100000">
                                          <p:val>
                                            <p:fltVal val="90"/>
                                          </p:val>
                                        </p:tav>
                                      </p:tavLst>
                                    </p:anim>
                                    <p:animEffect transition="out" filter="fade">
                                      <p:cBhvr>
                                        <p:cTn id="450" dur="1000"/>
                                        <p:tgtEl>
                                          <p:spTgt spid="147"/>
                                        </p:tgtEl>
                                      </p:cBhvr>
                                    </p:animEffect>
                                    <p:set>
                                      <p:cBhvr>
                                        <p:cTn id="451" dur="1" fill="hold">
                                          <p:stCondLst>
                                            <p:cond delay="999"/>
                                          </p:stCondLst>
                                        </p:cTn>
                                        <p:tgtEl>
                                          <p:spTgt spid="147"/>
                                        </p:tgtEl>
                                        <p:attrNameLst>
                                          <p:attrName>style.visibility</p:attrName>
                                        </p:attrNameLst>
                                      </p:cBhvr>
                                      <p:to>
                                        <p:strVal val="hidden"/>
                                      </p:to>
                                    </p:set>
                                  </p:childTnLst>
                                </p:cTn>
                              </p:par>
                            </p:childTnLst>
                          </p:cTn>
                        </p:par>
                      </p:childTnLst>
                    </p:cTn>
                  </p:par>
                </p:childTnLst>
              </p:cTn>
              <p:nextCondLst>
                <p:cond evt="onClick" delay="0">
                  <p:tgtEl>
                    <p:spTgt spid="217"/>
                  </p:tgtEl>
                </p:cond>
              </p:nextCondLst>
            </p:seq>
            <p:seq concurrent="1" nextAc="seek">
              <p:cTn id="452" restart="whenNotActive" fill="hold" evtFilter="cancelBubble" nodeType="interactiveSeq">
                <p:stCondLst>
                  <p:cond evt="onClick" delay="0">
                    <p:tgtEl>
                      <p:spTgt spid="218"/>
                    </p:tgtEl>
                  </p:cond>
                </p:stCondLst>
                <p:endSync evt="end" delay="0">
                  <p:rtn val="all"/>
                </p:endSync>
                <p:childTnLst>
                  <p:par>
                    <p:cTn id="453" fill="hold">
                      <p:stCondLst>
                        <p:cond delay="0"/>
                      </p:stCondLst>
                      <p:childTnLst>
                        <p:par>
                          <p:cTn id="454" fill="hold">
                            <p:stCondLst>
                              <p:cond delay="0"/>
                            </p:stCondLst>
                            <p:childTnLst>
                              <p:par>
                                <p:cTn id="455" presetID="1" presetClass="emph" presetSubtype="2" fill="hold" nodeType="clickEffect">
                                  <p:stCondLst>
                                    <p:cond delay="0"/>
                                  </p:stCondLst>
                                  <p:childTnLst>
                                    <p:animClr clrSpc="rgb" dir="cw">
                                      <p:cBhvr>
                                        <p:cTn id="456" dur="1000" fill="hold"/>
                                        <p:tgtEl>
                                          <p:spTgt spid="218"/>
                                        </p:tgtEl>
                                        <p:attrNameLst>
                                          <p:attrName>fillcolor</p:attrName>
                                        </p:attrNameLst>
                                      </p:cBhvr>
                                      <p:to>
                                        <a:srgbClr val="DDDDDD"/>
                                      </p:to>
                                    </p:animClr>
                                    <p:set>
                                      <p:cBhvr>
                                        <p:cTn id="457" dur="1000" fill="hold"/>
                                        <p:tgtEl>
                                          <p:spTgt spid="218"/>
                                        </p:tgtEl>
                                        <p:attrNameLst>
                                          <p:attrName>fill.type</p:attrName>
                                        </p:attrNameLst>
                                      </p:cBhvr>
                                      <p:to>
                                        <p:strVal val="solid"/>
                                      </p:to>
                                    </p:set>
                                    <p:set>
                                      <p:cBhvr>
                                        <p:cTn id="458" dur="1000" fill="hold"/>
                                        <p:tgtEl>
                                          <p:spTgt spid="218"/>
                                        </p:tgtEl>
                                        <p:attrNameLst>
                                          <p:attrName>fill.on</p:attrName>
                                        </p:attrNameLst>
                                      </p:cBhvr>
                                      <p:to>
                                        <p:strVal val="true"/>
                                      </p:to>
                                    </p:set>
                                  </p:childTnLst>
                                </p:cTn>
                              </p:par>
                              <p:par>
                                <p:cTn id="459" presetID="31" presetClass="entr" presetSubtype="0" fill="hold" nodeType="withEffect">
                                  <p:stCondLst>
                                    <p:cond delay="0"/>
                                  </p:stCondLst>
                                  <p:childTnLst>
                                    <p:set>
                                      <p:cBhvr>
                                        <p:cTn id="460" dur="1" fill="hold">
                                          <p:stCondLst>
                                            <p:cond delay="0"/>
                                          </p:stCondLst>
                                        </p:cTn>
                                        <p:tgtEl>
                                          <p:spTgt spid="213"/>
                                        </p:tgtEl>
                                        <p:attrNameLst>
                                          <p:attrName>style.visibility</p:attrName>
                                        </p:attrNameLst>
                                      </p:cBhvr>
                                      <p:to>
                                        <p:strVal val="visible"/>
                                      </p:to>
                                    </p:set>
                                    <p:anim calcmode="lin" valueType="num">
                                      <p:cBhvr>
                                        <p:cTn id="461" dur="1000" fill="hold"/>
                                        <p:tgtEl>
                                          <p:spTgt spid="213"/>
                                        </p:tgtEl>
                                        <p:attrNameLst>
                                          <p:attrName>ppt_w</p:attrName>
                                        </p:attrNameLst>
                                      </p:cBhvr>
                                      <p:tavLst>
                                        <p:tav tm="0">
                                          <p:val>
                                            <p:fltVal val="0"/>
                                          </p:val>
                                        </p:tav>
                                        <p:tav tm="100000">
                                          <p:val>
                                            <p:strVal val="#ppt_w"/>
                                          </p:val>
                                        </p:tav>
                                      </p:tavLst>
                                    </p:anim>
                                    <p:anim calcmode="lin" valueType="num">
                                      <p:cBhvr>
                                        <p:cTn id="462" dur="1000" fill="hold"/>
                                        <p:tgtEl>
                                          <p:spTgt spid="213"/>
                                        </p:tgtEl>
                                        <p:attrNameLst>
                                          <p:attrName>ppt_h</p:attrName>
                                        </p:attrNameLst>
                                      </p:cBhvr>
                                      <p:tavLst>
                                        <p:tav tm="0">
                                          <p:val>
                                            <p:fltVal val="0"/>
                                          </p:val>
                                        </p:tav>
                                        <p:tav tm="100000">
                                          <p:val>
                                            <p:strVal val="#ppt_h"/>
                                          </p:val>
                                        </p:tav>
                                      </p:tavLst>
                                    </p:anim>
                                    <p:anim calcmode="lin" valueType="num">
                                      <p:cBhvr>
                                        <p:cTn id="463" dur="1000" fill="hold"/>
                                        <p:tgtEl>
                                          <p:spTgt spid="213"/>
                                        </p:tgtEl>
                                        <p:attrNameLst>
                                          <p:attrName>style.rotation</p:attrName>
                                        </p:attrNameLst>
                                      </p:cBhvr>
                                      <p:tavLst>
                                        <p:tav tm="0">
                                          <p:val>
                                            <p:fltVal val="90"/>
                                          </p:val>
                                        </p:tav>
                                        <p:tav tm="100000">
                                          <p:val>
                                            <p:fltVal val="0"/>
                                          </p:val>
                                        </p:tav>
                                      </p:tavLst>
                                    </p:anim>
                                    <p:animEffect transition="in" filter="fade">
                                      <p:cBhvr>
                                        <p:cTn id="464" dur="1000"/>
                                        <p:tgtEl>
                                          <p:spTgt spid="213"/>
                                        </p:tgtEl>
                                      </p:cBhvr>
                                    </p:animEffect>
                                  </p:childTnLst>
                                </p:cTn>
                              </p:par>
                            </p:childTnLst>
                          </p:cTn>
                        </p:par>
                      </p:childTnLst>
                    </p:cTn>
                  </p:par>
                  <p:par>
                    <p:cTn id="465" fill="hold">
                      <p:stCondLst>
                        <p:cond delay="indefinite"/>
                      </p:stCondLst>
                      <p:childTnLst>
                        <p:par>
                          <p:cTn id="466" fill="hold">
                            <p:stCondLst>
                              <p:cond delay="0"/>
                            </p:stCondLst>
                            <p:childTnLst>
                              <p:par>
                                <p:cTn id="467" presetID="31" presetClass="exit" presetSubtype="0" fill="hold" nodeType="clickEffect">
                                  <p:stCondLst>
                                    <p:cond delay="0"/>
                                  </p:stCondLst>
                                  <p:childTnLst>
                                    <p:anim calcmode="lin" valueType="num">
                                      <p:cBhvr>
                                        <p:cTn id="468" dur="1000"/>
                                        <p:tgtEl>
                                          <p:spTgt spid="213"/>
                                        </p:tgtEl>
                                        <p:attrNameLst>
                                          <p:attrName>ppt_w</p:attrName>
                                        </p:attrNameLst>
                                      </p:cBhvr>
                                      <p:tavLst>
                                        <p:tav tm="0">
                                          <p:val>
                                            <p:strVal val="ppt_w"/>
                                          </p:val>
                                        </p:tav>
                                        <p:tav tm="100000">
                                          <p:val>
                                            <p:fltVal val="0"/>
                                          </p:val>
                                        </p:tav>
                                      </p:tavLst>
                                    </p:anim>
                                    <p:anim calcmode="lin" valueType="num">
                                      <p:cBhvr>
                                        <p:cTn id="469" dur="1000"/>
                                        <p:tgtEl>
                                          <p:spTgt spid="213"/>
                                        </p:tgtEl>
                                        <p:attrNameLst>
                                          <p:attrName>ppt_h</p:attrName>
                                        </p:attrNameLst>
                                      </p:cBhvr>
                                      <p:tavLst>
                                        <p:tav tm="0">
                                          <p:val>
                                            <p:strVal val="ppt_h"/>
                                          </p:val>
                                        </p:tav>
                                        <p:tav tm="100000">
                                          <p:val>
                                            <p:fltVal val="0"/>
                                          </p:val>
                                        </p:tav>
                                      </p:tavLst>
                                    </p:anim>
                                    <p:anim calcmode="lin" valueType="num">
                                      <p:cBhvr>
                                        <p:cTn id="470" dur="1000"/>
                                        <p:tgtEl>
                                          <p:spTgt spid="213"/>
                                        </p:tgtEl>
                                        <p:attrNameLst>
                                          <p:attrName>style.rotation</p:attrName>
                                        </p:attrNameLst>
                                      </p:cBhvr>
                                      <p:tavLst>
                                        <p:tav tm="0">
                                          <p:val>
                                            <p:fltVal val="0"/>
                                          </p:val>
                                        </p:tav>
                                        <p:tav tm="100000">
                                          <p:val>
                                            <p:fltVal val="90"/>
                                          </p:val>
                                        </p:tav>
                                      </p:tavLst>
                                    </p:anim>
                                    <p:animEffect transition="out" filter="fade">
                                      <p:cBhvr>
                                        <p:cTn id="471" dur="1000"/>
                                        <p:tgtEl>
                                          <p:spTgt spid="213"/>
                                        </p:tgtEl>
                                      </p:cBhvr>
                                    </p:animEffect>
                                    <p:set>
                                      <p:cBhvr>
                                        <p:cTn id="472" dur="1" fill="hold">
                                          <p:stCondLst>
                                            <p:cond delay="999"/>
                                          </p:stCondLst>
                                        </p:cTn>
                                        <p:tgtEl>
                                          <p:spTgt spid="213"/>
                                        </p:tgtEl>
                                        <p:attrNameLst>
                                          <p:attrName>style.visibility</p:attrName>
                                        </p:attrNameLst>
                                      </p:cBhvr>
                                      <p:to>
                                        <p:strVal val="hidden"/>
                                      </p:to>
                                    </p:set>
                                  </p:childTnLst>
                                </p:cTn>
                              </p:par>
                            </p:childTnLst>
                          </p:cTn>
                        </p:par>
                      </p:childTnLst>
                    </p:cTn>
                  </p:par>
                </p:childTnLst>
              </p:cTn>
              <p:nextCondLst>
                <p:cond evt="onClick" delay="0">
                  <p:tgtEl>
                    <p:spTgt spid="218"/>
                  </p:tgtEl>
                </p:cond>
              </p:nextCondLst>
            </p:seq>
            <p:seq concurrent="1" nextAc="seek">
              <p:cTn id="473" restart="whenNotActive" fill="hold" evtFilter="cancelBubble" nodeType="interactiveSeq">
                <p:stCondLst>
                  <p:cond evt="onClick" delay="0">
                    <p:tgtEl>
                      <p:spTgt spid="219"/>
                    </p:tgtEl>
                  </p:cond>
                </p:stCondLst>
                <p:endSync evt="end" delay="0">
                  <p:rtn val="all"/>
                </p:endSync>
                <p:childTnLst>
                  <p:par>
                    <p:cTn id="474" fill="hold">
                      <p:stCondLst>
                        <p:cond delay="0"/>
                      </p:stCondLst>
                      <p:childTnLst>
                        <p:par>
                          <p:cTn id="475" fill="hold">
                            <p:stCondLst>
                              <p:cond delay="0"/>
                            </p:stCondLst>
                            <p:childTnLst>
                              <p:par>
                                <p:cTn id="476" presetID="1" presetClass="emph" presetSubtype="2" fill="hold" nodeType="clickEffect">
                                  <p:stCondLst>
                                    <p:cond delay="0"/>
                                  </p:stCondLst>
                                  <p:childTnLst>
                                    <p:animClr clrSpc="rgb" dir="cw">
                                      <p:cBhvr>
                                        <p:cTn id="477" dur="1000" fill="hold"/>
                                        <p:tgtEl>
                                          <p:spTgt spid="219"/>
                                        </p:tgtEl>
                                        <p:attrNameLst>
                                          <p:attrName>fillcolor</p:attrName>
                                        </p:attrNameLst>
                                      </p:cBhvr>
                                      <p:to>
                                        <a:srgbClr val="DDDDDD"/>
                                      </p:to>
                                    </p:animClr>
                                    <p:set>
                                      <p:cBhvr>
                                        <p:cTn id="478" dur="1000" fill="hold"/>
                                        <p:tgtEl>
                                          <p:spTgt spid="219"/>
                                        </p:tgtEl>
                                        <p:attrNameLst>
                                          <p:attrName>fill.type</p:attrName>
                                        </p:attrNameLst>
                                      </p:cBhvr>
                                      <p:to>
                                        <p:strVal val="solid"/>
                                      </p:to>
                                    </p:set>
                                    <p:set>
                                      <p:cBhvr>
                                        <p:cTn id="479" dur="1000" fill="hold"/>
                                        <p:tgtEl>
                                          <p:spTgt spid="219"/>
                                        </p:tgtEl>
                                        <p:attrNameLst>
                                          <p:attrName>fill.on</p:attrName>
                                        </p:attrNameLst>
                                      </p:cBhvr>
                                      <p:to>
                                        <p:strVal val="true"/>
                                      </p:to>
                                    </p:set>
                                  </p:childTnLst>
                                </p:cTn>
                              </p:par>
                              <p:par>
                                <p:cTn id="480" presetID="31" presetClass="entr" presetSubtype="0" fill="hold" nodeType="withEffect">
                                  <p:stCondLst>
                                    <p:cond delay="0"/>
                                  </p:stCondLst>
                                  <p:childTnLst>
                                    <p:set>
                                      <p:cBhvr>
                                        <p:cTn id="481" dur="1" fill="hold">
                                          <p:stCondLst>
                                            <p:cond delay="0"/>
                                          </p:stCondLst>
                                        </p:cTn>
                                        <p:tgtEl>
                                          <p:spTgt spid="153"/>
                                        </p:tgtEl>
                                        <p:attrNameLst>
                                          <p:attrName>style.visibility</p:attrName>
                                        </p:attrNameLst>
                                      </p:cBhvr>
                                      <p:to>
                                        <p:strVal val="visible"/>
                                      </p:to>
                                    </p:set>
                                    <p:anim calcmode="lin" valueType="num">
                                      <p:cBhvr>
                                        <p:cTn id="482" dur="1000" fill="hold"/>
                                        <p:tgtEl>
                                          <p:spTgt spid="153"/>
                                        </p:tgtEl>
                                        <p:attrNameLst>
                                          <p:attrName>ppt_w</p:attrName>
                                        </p:attrNameLst>
                                      </p:cBhvr>
                                      <p:tavLst>
                                        <p:tav tm="0">
                                          <p:val>
                                            <p:fltVal val="0"/>
                                          </p:val>
                                        </p:tav>
                                        <p:tav tm="100000">
                                          <p:val>
                                            <p:strVal val="#ppt_w"/>
                                          </p:val>
                                        </p:tav>
                                      </p:tavLst>
                                    </p:anim>
                                    <p:anim calcmode="lin" valueType="num">
                                      <p:cBhvr>
                                        <p:cTn id="483" dur="1000" fill="hold"/>
                                        <p:tgtEl>
                                          <p:spTgt spid="153"/>
                                        </p:tgtEl>
                                        <p:attrNameLst>
                                          <p:attrName>ppt_h</p:attrName>
                                        </p:attrNameLst>
                                      </p:cBhvr>
                                      <p:tavLst>
                                        <p:tav tm="0">
                                          <p:val>
                                            <p:fltVal val="0"/>
                                          </p:val>
                                        </p:tav>
                                        <p:tav tm="100000">
                                          <p:val>
                                            <p:strVal val="#ppt_h"/>
                                          </p:val>
                                        </p:tav>
                                      </p:tavLst>
                                    </p:anim>
                                    <p:anim calcmode="lin" valueType="num">
                                      <p:cBhvr>
                                        <p:cTn id="484" dur="1000" fill="hold"/>
                                        <p:tgtEl>
                                          <p:spTgt spid="153"/>
                                        </p:tgtEl>
                                        <p:attrNameLst>
                                          <p:attrName>style.rotation</p:attrName>
                                        </p:attrNameLst>
                                      </p:cBhvr>
                                      <p:tavLst>
                                        <p:tav tm="0">
                                          <p:val>
                                            <p:fltVal val="90"/>
                                          </p:val>
                                        </p:tav>
                                        <p:tav tm="100000">
                                          <p:val>
                                            <p:fltVal val="0"/>
                                          </p:val>
                                        </p:tav>
                                      </p:tavLst>
                                    </p:anim>
                                    <p:animEffect transition="in" filter="fade">
                                      <p:cBhvr>
                                        <p:cTn id="485" dur="1000"/>
                                        <p:tgtEl>
                                          <p:spTgt spid="153"/>
                                        </p:tgtEl>
                                      </p:cBhvr>
                                    </p:animEffect>
                                  </p:childTnLst>
                                </p:cTn>
                              </p:par>
                            </p:childTnLst>
                          </p:cTn>
                        </p:par>
                      </p:childTnLst>
                    </p:cTn>
                  </p:par>
                  <p:par>
                    <p:cTn id="486" fill="hold">
                      <p:stCondLst>
                        <p:cond delay="indefinite"/>
                      </p:stCondLst>
                      <p:childTnLst>
                        <p:par>
                          <p:cTn id="487" fill="hold">
                            <p:stCondLst>
                              <p:cond delay="0"/>
                            </p:stCondLst>
                            <p:childTnLst>
                              <p:par>
                                <p:cTn id="488" presetID="31" presetClass="exit" presetSubtype="0" fill="hold" nodeType="clickEffect">
                                  <p:stCondLst>
                                    <p:cond delay="0"/>
                                  </p:stCondLst>
                                  <p:childTnLst>
                                    <p:anim calcmode="lin" valueType="num">
                                      <p:cBhvr>
                                        <p:cTn id="489" dur="1000"/>
                                        <p:tgtEl>
                                          <p:spTgt spid="153"/>
                                        </p:tgtEl>
                                        <p:attrNameLst>
                                          <p:attrName>ppt_w</p:attrName>
                                        </p:attrNameLst>
                                      </p:cBhvr>
                                      <p:tavLst>
                                        <p:tav tm="0">
                                          <p:val>
                                            <p:strVal val="ppt_w"/>
                                          </p:val>
                                        </p:tav>
                                        <p:tav tm="100000">
                                          <p:val>
                                            <p:fltVal val="0"/>
                                          </p:val>
                                        </p:tav>
                                      </p:tavLst>
                                    </p:anim>
                                    <p:anim calcmode="lin" valueType="num">
                                      <p:cBhvr>
                                        <p:cTn id="490" dur="1000"/>
                                        <p:tgtEl>
                                          <p:spTgt spid="153"/>
                                        </p:tgtEl>
                                        <p:attrNameLst>
                                          <p:attrName>ppt_h</p:attrName>
                                        </p:attrNameLst>
                                      </p:cBhvr>
                                      <p:tavLst>
                                        <p:tav tm="0">
                                          <p:val>
                                            <p:strVal val="ppt_h"/>
                                          </p:val>
                                        </p:tav>
                                        <p:tav tm="100000">
                                          <p:val>
                                            <p:fltVal val="0"/>
                                          </p:val>
                                        </p:tav>
                                      </p:tavLst>
                                    </p:anim>
                                    <p:anim calcmode="lin" valueType="num">
                                      <p:cBhvr>
                                        <p:cTn id="491" dur="1000"/>
                                        <p:tgtEl>
                                          <p:spTgt spid="153"/>
                                        </p:tgtEl>
                                        <p:attrNameLst>
                                          <p:attrName>style.rotation</p:attrName>
                                        </p:attrNameLst>
                                      </p:cBhvr>
                                      <p:tavLst>
                                        <p:tav tm="0">
                                          <p:val>
                                            <p:fltVal val="0"/>
                                          </p:val>
                                        </p:tav>
                                        <p:tav tm="100000">
                                          <p:val>
                                            <p:fltVal val="90"/>
                                          </p:val>
                                        </p:tav>
                                      </p:tavLst>
                                    </p:anim>
                                    <p:animEffect transition="out" filter="fade">
                                      <p:cBhvr>
                                        <p:cTn id="492" dur="1000"/>
                                        <p:tgtEl>
                                          <p:spTgt spid="153"/>
                                        </p:tgtEl>
                                      </p:cBhvr>
                                    </p:animEffect>
                                    <p:set>
                                      <p:cBhvr>
                                        <p:cTn id="493" dur="1" fill="hold">
                                          <p:stCondLst>
                                            <p:cond delay="999"/>
                                          </p:stCondLst>
                                        </p:cTn>
                                        <p:tgtEl>
                                          <p:spTgt spid="153"/>
                                        </p:tgtEl>
                                        <p:attrNameLst>
                                          <p:attrName>style.visibility</p:attrName>
                                        </p:attrNameLst>
                                      </p:cBhvr>
                                      <p:to>
                                        <p:strVal val="hidden"/>
                                      </p:to>
                                    </p:set>
                                  </p:childTnLst>
                                </p:cTn>
                              </p:par>
                            </p:childTnLst>
                          </p:cTn>
                        </p:par>
                      </p:childTnLst>
                    </p:cTn>
                  </p:par>
                </p:childTnLst>
              </p:cTn>
              <p:nextCondLst>
                <p:cond evt="onClick" delay="0">
                  <p:tgtEl>
                    <p:spTgt spid="219"/>
                  </p:tgtEl>
                </p:cond>
              </p:nextCondLst>
            </p:seq>
            <p:seq concurrent="1" nextAc="seek">
              <p:cTn id="494" restart="whenNotActive" fill="hold" evtFilter="cancelBubble" nodeType="interactiveSeq">
                <p:stCondLst>
                  <p:cond evt="onClick" delay="0">
                    <p:tgtEl>
                      <p:spTgt spid="220"/>
                    </p:tgtEl>
                  </p:cond>
                </p:stCondLst>
                <p:endSync evt="end" delay="0">
                  <p:rtn val="all"/>
                </p:endSync>
                <p:childTnLst>
                  <p:par>
                    <p:cTn id="495" fill="hold">
                      <p:stCondLst>
                        <p:cond delay="0"/>
                      </p:stCondLst>
                      <p:childTnLst>
                        <p:par>
                          <p:cTn id="496" fill="hold">
                            <p:stCondLst>
                              <p:cond delay="0"/>
                            </p:stCondLst>
                            <p:childTnLst>
                              <p:par>
                                <p:cTn id="497" presetID="1" presetClass="emph" presetSubtype="2" fill="hold" nodeType="clickEffect">
                                  <p:stCondLst>
                                    <p:cond delay="0"/>
                                  </p:stCondLst>
                                  <p:childTnLst>
                                    <p:animClr clrSpc="rgb" dir="cw">
                                      <p:cBhvr>
                                        <p:cTn id="498" dur="1000" fill="hold"/>
                                        <p:tgtEl>
                                          <p:spTgt spid="220"/>
                                        </p:tgtEl>
                                        <p:attrNameLst>
                                          <p:attrName>fillcolor</p:attrName>
                                        </p:attrNameLst>
                                      </p:cBhvr>
                                      <p:to>
                                        <a:srgbClr val="DDDDDD"/>
                                      </p:to>
                                    </p:animClr>
                                    <p:set>
                                      <p:cBhvr>
                                        <p:cTn id="499" dur="1000" fill="hold"/>
                                        <p:tgtEl>
                                          <p:spTgt spid="220"/>
                                        </p:tgtEl>
                                        <p:attrNameLst>
                                          <p:attrName>fill.type</p:attrName>
                                        </p:attrNameLst>
                                      </p:cBhvr>
                                      <p:to>
                                        <p:strVal val="solid"/>
                                      </p:to>
                                    </p:set>
                                    <p:set>
                                      <p:cBhvr>
                                        <p:cTn id="500" dur="1000" fill="hold"/>
                                        <p:tgtEl>
                                          <p:spTgt spid="220"/>
                                        </p:tgtEl>
                                        <p:attrNameLst>
                                          <p:attrName>fill.on</p:attrName>
                                        </p:attrNameLst>
                                      </p:cBhvr>
                                      <p:to>
                                        <p:strVal val="true"/>
                                      </p:to>
                                    </p:set>
                                  </p:childTnLst>
                                </p:cTn>
                              </p:par>
                              <p:par>
                                <p:cTn id="501" presetID="31" presetClass="entr" presetSubtype="0" fill="hold" nodeType="withEffect">
                                  <p:stCondLst>
                                    <p:cond delay="0"/>
                                  </p:stCondLst>
                                  <p:childTnLst>
                                    <p:set>
                                      <p:cBhvr>
                                        <p:cTn id="502" dur="1" fill="hold">
                                          <p:stCondLst>
                                            <p:cond delay="0"/>
                                          </p:stCondLst>
                                        </p:cTn>
                                        <p:tgtEl>
                                          <p:spTgt spid="159"/>
                                        </p:tgtEl>
                                        <p:attrNameLst>
                                          <p:attrName>style.visibility</p:attrName>
                                        </p:attrNameLst>
                                      </p:cBhvr>
                                      <p:to>
                                        <p:strVal val="visible"/>
                                      </p:to>
                                    </p:set>
                                    <p:anim calcmode="lin" valueType="num">
                                      <p:cBhvr>
                                        <p:cTn id="503" dur="1000" fill="hold"/>
                                        <p:tgtEl>
                                          <p:spTgt spid="159"/>
                                        </p:tgtEl>
                                        <p:attrNameLst>
                                          <p:attrName>ppt_w</p:attrName>
                                        </p:attrNameLst>
                                      </p:cBhvr>
                                      <p:tavLst>
                                        <p:tav tm="0">
                                          <p:val>
                                            <p:fltVal val="0"/>
                                          </p:val>
                                        </p:tav>
                                        <p:tav tm="100000">
                                          <p:val>
                                            <p:strVal val="#ppt_w"/>
                                          </p:val>
                                        </p:tav>
                                      </p:tavLst>
                                    </p:anim>
                                    <p:anim calcmode="lin" valueType="num">
                                      <p:cBhvr>
                                        <p:cTn id="504" dur="1000" fill="hold"/>
                                        <p:tgtEl>
                                          <p:spTgt spid="159"/>
                                        </p:tgtEl>
                                        <p:attrNameLst>
                                          <p:attrName>ppt_h</p:attrName>
                                        </p:attrNameLst>
                                      </p:cBhvr>
                                      <p:tavLst>
                                        <p:tav tm="0">
                                          <p:val>
                                            <p:fltVal val="0"/>
                                          </p:val>
                                        </p:tav>
                                        <p:tav tm="100000">
                                          <p:val>
                                            <p:strVal val="#ppt_h"/>
                                          </p:val>
                                        </p:tav>
                                      </p:tavLst>
                                    </p:anim>
                                    <p:anim calcmode="lin" valueType="num">
                                      <p:cBhvr>
                                        <p:cTn id="505" dur="1000" fill="hold"/>
                                        <p:tgtEl>
                                          <p:spTgt spid="159"/>
                                        </p:tgtEl>
                                        <p:attrNameLst>
                                          <p:attrName>style.rotation</p:attrName>
                                        </p:attrNameLst>
                                      </p:cBhvr>
                                      <p:tavLst>
                                        <p:tav tm="0">
                                          <p:val>
                                            <p:fltVal val="90"/>
                                          </p:val>
                                        </p:tav>
                                        <p:tav tm="100000">
                                          <p:val>
                                            <p:fltVal val="0"/>
                                          </p:val>
                                        </p:tav>
                                      </p:tavLst>
                                    </p:anim>
                                    <p:animEffect transition="in" filter="fade">
                                      <p:cBhvr>
                                        <p:cTn id="506" dur="1000"/>
                                        <p:tgtEl>
                                          <p:spTgt spid="159"/>
                                        </p:tgtEl>
                                      </p:cBhvr>
                                    </p:animEffect>
                                  </p:childTnLst>
                                </p:cTn>
                              </p:par>
                            </p:childTnLst>
                          </p:cTn>
                        </p:par>
                      </p:childTnLst>
                    </p:cTn>
                  </p:par>
                  <p:par>
                    <p:cTn id="507" fill="hold">
                      <p:stCondLst>
                        <p:cond delay="indefinite"/>
                      </p:stCondLst>
                      <p:childTnLst>
                        <p:par>
                          <p:cTn id="508" fill="hold">
                            <p:stCondLst>
                              <p:cond delay="0"/>
                            </p:stCondLst>
                            <p:childTnLst>
                              <p:par>
                                <p:cTn id="509" presetID="31" presetClass="exit" presetSubtype="0" fill="hold" nodeType="clickEffect">
                                  <p:stCondLst>
                                    <p:cond delay="0"/>
                                  </p:stCondLst>
                                  <p:childTnLst>
                                    <p:anim calcmode="lin" valueType="num">
                                      <p:cBhvr>
                                        <p:cTn id="510" dur="1000"/>
                                        <p:tgtEl>
                                          <p:spTgt spid="159"/>
                                        </p:tgtEl>
                                        <p:attrNameLst>
                                          <p:attrName>ppt_w</p:attrName>
                                        </p:attrNameLst>
                                      </p:cBhvr>
                                      <p:tavLst>
                                        <p:tav tm="0">
                                          <p:val>
                                            <p:strVal val="ppt_w"/>
                                          </p:val>
                                        </p:tav>
                                        <p:tav tm="100000">
                                          <p:val>
                                            <p:fltVal val="0"/>
                                          </p:val>
                                        </p:tav>
                                      </p:tavLst>
                                    </p:anim>
                                    <p:anim calcmode="lin" valueType="num">
                                      <p:cBhvr>
                                        <p:cTn id="511" dur="1000"/>
                                        <p:tgtEl>
                                          <p:spTgt spid="159"/>
                                        </p:tgtEl>
                                        <p:attrNameLst>
                                          <p:attrName>ppt_h</p:attrName>
                                        </p:attrNameLst>
                                      </p:cBhvr>
                                      <p:tavLst>
                                        <p:tav tm="0">
                                          <p:val>
                                            <p:strVal val="ppt_h"/>
                                          </p:val>
                                        </p:tav>
                                        <p:tav tm="100000">
                                          <p:val>
                                            <p:fltVal val="0"/>
                                          </p:val>
                                        </p:tav>
                                      </p:tavLst>
                                    </p:anim>
                                    <p:anim calcmode="lin" valueType="num">
                                      <p:cBhvr>
                                        <p:cTn id="512" dur="1000"/>
                                        <p:tgtEl>
                                          <p:spTgt spid="159"/>
                                        </p:tgtEl>
                                        <p:attrNameLst>
                                          <p:attrName>style.rotation</p:attrName>
                                        </p:attrNameLst>
                                      </p:cBhvr>
                                      <p:tavLst>
                                        <p:tav tm="0">
                                          <p:val>
                                            <p:fltVal val="0"/>
                                          </p:val>
                                        </p:tav>
                                        <p:tav tm="100000">
                                          <p:val>
                                            <p:fltVal val="90"/>
                                          </p:val>
                                        </p:tav>
                                      </p:tavLst>
                                    </p:anim>
                                    <p:animEffect transition="out" filter="fade">
                                      <p:cBhvr>
                                        <p:cTn id="513" dur="1000"/>
                                        <p:tgtEl>
                                          <p:spTgt spid="159"/>
                                        </p:tgtEl>
                                      </p:cBhvr>
                                    </p:animEffect>
                                    <p:set>
                                      <p:cBhvr>
                                        <p:cTn id="514" dur="1" fill="hold">
                                          <p:stCondLst>
                                            <p:cond delay="999"/>
                                          </p:stCondLst>
                                        </p:cTn>
                                        <p:tgtEl>
                                          <p:spTgt spid="159"/>
                                        </p:tgtEl>
                                        <p:attrNameLst>
                                          <p:attrName>style.visibility</p:attrName>
                                        </p:attrNameLst>
                                      </p:cBhvr>
                                      <p:to>
                                        <p:strVal val="hidden"/>
                                      </p:to>
                                    </p:set>
                                  </p:childTnLst>
                                </p:cTn>
                              </p:par>
                            </p:childTnLst>
                          </p:cTn>
                        </p:par>
                      </p:childTnLst>
                    </p:cTn>
                  </p:par>
                </p:childTnLst>
              </p:cTn>
              <p:nextCondLst>
                <p:cond evt="onClick" delay="0">
                  <p:tgtEl>
                    <p:spTgt spid="220"/>
                  </p:tgtEl>
                </p:cond>
              </p:nextCondLst>
            </p:seq>
            <p:seq concurrent="1" nextAc="seek">
              <p:cTn id="515" restart="whenNotActive" fill="hold" evtFilter="cancelBubble" nodeType="interactiveSeq">
                <p:stCondLst>
                  <p:cond evt="onClick" delay="0">
                    <p:tgtEl>
                      <p:spTgt spid="221"/>
                    </p:tgtEl>
                  </p:cond>
                </p:stCondLst>
                <p:endSync evt="end" delay="0">
                  <p:rtn val="all"/>
                </p:endSync>
                <p:childTnLst>
                  <p:par>
                    <p:cTn id="516" fill="hold">
                      <p:stCondLst>
                        <p:cond delay="0"/>
                      </p:stCondLst>
                      <p:childTnLst>
                        <p:par>
                          <p:cTn id="517" fill="hold">
                            <p:stCondLst>
                              <p:cond delay="0"/>
                            </p:stCondLst>
                            <p:childTnLst>
                              <p:par>
                                <p:cTn id="518" presetID="1" presetClass="emph" presetSubtype="2" fill="hold" nodeType="clickEffect">
                                  <p:stCondLst>
                                    <p:cond delay="0"/>
                                  </p:stCondLst>
                                  <p:childTnLst>
                                    <p:animClr clrSpc="rgb" dir="cw">
                                      <p:cBhvr>
                                        <p:cTn id="519" dur="1000" fill="hold"/>
                                        <p:tgtEl>
                                          <p:spTgt spid="221"/>
                                        </p:tgtEl>
                                        <p:attrNameLst>
                                          <p:attrName>fillcolor</p:attrName>
                                        </p:attrNameLst>
                                      </p:cBhvr>
                                      <p:to>
                                        <a:srgbClr val="DDDDDD"/>
                                      </p:to>
                                    </p:animClr>
                                    <p:set>
                                      <p:cBhvr>
                                        <p:cTn id="520" dur="1000" fill="hold"/>
                                        <p:tgtEl>
                                          <p:spTgt spid="221"/>
                                        </p:tgtEl>
                                        <p:attrNameLst>
                                          <p:attrName>fill.type</p:attrName>
                                        </p:attrNameLst>
                                      </p:cBhvr>
                                      <p:to>
                                        <p:strVal val="solid"/>
                                      </p:to>
                                    </p:set>
                                    <p:set>
                                      <p:cBhvr>
                                        <p:cTn id="521" dur="1000" fill="hold"/>
                                        <p:tgtEl>
                                          <p:spTgt spid="221"/>
                                        </p:tgtEl>
                                        <p:attrNameLst>
                                          <p:attrName>fill.on</p:attrName>
                                        </p:attrNameLst>
                                      </p:cBhvr>
                                      <p:to>
                                        <p:strVal val="true"/>
                                      </p:to>
                                    </p:set>
                                  </p:childTnLst>
                                </p:cTn>
                              </p:par>
                              <p:par>
                                <p:cTn id="522" presetID="31" presetClass="entr" presetSubtype="0" fill="hold" nodeType="withEffect">
                                  <p:stCondLst>
                                    <p:cond delay="0"/>
                                  </p:stCondLst>
                                  <p:childTnLst>
                                    <p:set>
                                      <p:cBhvr>
                                        <p:cTn id="523" dur="1" fill="hold">
                                          <p:stCondLst>
                                            <p:cond delay="0"/>
                                          </p:stCondLst>
                                        </p:cTn>
                                        <p:tgtEl>
                                          <p:spTgt spid="201"/>
                                        </p:tgtEl>
                                        <p:attrNameLst>
                                          <p:attrName>style.visibility</p:attrName>
                                        </p:attrNameLst>
                                      </p:cBhvr>
                                      <p:to>
                                        <p:strVal val="visible"/>
                                      </p:to>
                                    </p:set>
                                    <p:anim calcmode="lin" valueType="num">
                                      <p:cBhvr>
                                        <p:cTn id="524" dur="1000" fill="hold"/>
                                        <p:tgtEl>
                                          <p:spTgt spid="201"/>
                                        </p:tgtEl>
                                        <p:attrNameLst>
                                          <p:attrName>ppt_w</p:attrName>
                                        </p:attrNameLst>
                                      </p:cBhvr>
                                      <p:tavLst>
                                        <p:tav tm="0">
                                          <p:val>
                                            <p:fltVal val="0"/>
                                          </p:val>
                                        </p:tav>
                                        <p:tav tm="100000">
                                          <p:val>
                                            <p:strVal val="#ppt_w"/>
                                          </p:val>
                                        </p:tav>
                                      </p:tavLst>
                                    </p:anim>
                                    <p:anim calcmode="lin" valueType="num">
                                      <p:cBhvr>
                                        <p:cTn id="525" dur="1000" fill="hold"/>
                                        <p:tgtEl>
                                          <p:spTgt spid="201"/>
                                        </p:tgtEl>
                                        <p:attrNameLst>
                                          <p:attrName>ppt_h</p:attrName>
                                        </p:attrNameLst>
                                      </p:cBhvr>
                                      <p:tavLst>
                                        <p:tav tm="0">
                                          <p:val>
                                            <p:fltVal val="0"/>
                                          </p:val>
                                        </p:tav>
                                        <p:tav tm="100000">
                                          <p:val>
                                            <p:strVal val="#ppt_h"/>
                                          </p:val>
                                        </p:tav>
                                      </p:tavLst>
                                    </p:anim>
                                    <p:anim calcmode="lin" valueType="num">
                                      <p:cBhvr>
                                        <p:cTn id="526" dur="1000" fill="hold"/>
                                        <p:tgtEl>
                                          <p:spTgt spid="201"/>
                                        </p:tgtEl>
                                        <p:attrNameLst>
                                          <p:attrName>style.rotation</p:attrName>
                                        </p:attrNameLst>
                                      </p:cBhvr>
                                      <p:tavLst>
                                        <p:tav tm="0">
                                          <p:val>
                                            <p:fltVal val="90"/>
                                          </p:val>
                                        </p:tav>
                                        <p:tav tm="100000">
                                          <p:val>
                                            <p:fltVal val="0"/>
                                          </p:val>
                                        </p:tav>
                                      </p:tavLst>
                                    </p:anim>
                                    <p:animEffect transition="in" filter="fade">
                                      <p:cBhvr>
                                        <p:cTn id="527" dur="1000"/>
                                        <p:tgtEl>
                                          <p:spTgt spid="201"/>
                                        </p:tgtEl>
                                      </p:cBhvr>
                                    </p:animEffect>
                                  </p:childTnLst>
                                </p:cTn>
                              </p:par>
                            </p:childTnLst>
                          </p:cTn>
                        </p:par>
                      </p:childTnLst>
                    </p:cTn>
                  </p:par>
                  <p:par>
                    <p:cTn id="528" fill="hold">
                      <p:stCondLst>
                        <p:cond delay="indefinite"/>
                      </p:stCondLst>
                      <p:childTnLst>
                        <p:par>
                          <p:cTn id="529" fill="hold">
                            <p:stCondLst>
                              <p:cond delay="0"/>
                            </p:stCondLst>
                            <p:childTnLst>
                              <p:par>
                                <p:cTn id="530" presetID="31" presetClass="exit" presetSubtype="0" fill="hold" nodeType="clickEffect">
                                  <p:stCondLst>
                                    <p:cond delay="0"/>
                                  </p:stCondLst>
                                  <p:childTnLst>
                                    <p:anim calcmode="lin" valueType="num">
                                      <p:cBhvr>
                                        <p:cTn id="531" dur="1000"/>
                                        <p:tgtEl>
                                          <p:spTgt spid="201"/>
                                        </p:tgtEl>
                                        <p:attrNameLst>
                                          <p:attrName>ppt_w</p:attrName>
                                        </p:attrNameLst>
                                      </p:cBhvr>
                                      <p:tavLst>
                                        <p:tav tm="0">
                                          <p:val>
                                            <p:strVal val="ppt_w"/>
                                          </p:val>
                                        </p:tav>
                                        <p:tav tm="100000">
                                          <p:val>
                                            <p:fltVal val="0"/>
                                          </p:val>
                                        </p:tav>
                                      </p:tavLst>
                                    </p:anim>
                                    <p:anim calcmode="lin" valueType="num">
                                      <p:cBhvr>
                                        <p:cTn id="532" dur="1000"/>
                                        <p:tgtEl>
                                          <p:spTgt spid="201"/>
                                        </p:tgtEl>
                                        <p:attrNameLst>
                                          <p:attrName>ppt_h</p:attrName>
                                        </p:attrNameLst>
                                      </p:cBhvr>
                                      <p:tavLst>
                                        <p:tav tm="0">
                                          <p:val>
                                            <p:strVal val="ppt_h"/>
                                          </p:val>
                                        </p:tav>
                                        <p:tav tm="100000">
                                          <p:val>
                                            <p:fltVal val="0"/>
                                          </p:val>
                                        </p:tav>
                                      </p:tavLst>
                                    </p:anim>
                                    <p:anim calcmode="lin" valueType="num">
                                      <p:cBhvr>
                                        <p:cTn id="533" dur="1000"/>
                                        <p:tgtEl>
                                          <p:spTgt spid="201"/>
                                        </p:tgtEl>
                                        <p:attrNameLst>
                                          <p:attrName>style.rotation</p:attrName>
                                        </p:attrNameLst>
                                      </p:cBhvr>
                                      <p:tavLst>
                                        <p:tav tm="0">
                                          <p:val>
                                            <p:fltVal val="0"/>
                                          </p:val>
                                        </p:tav>
                                        <p:tav tm="100000">
                                          <p:val>
                                            <p:fltVal val="90"/>
                                          </p:val>
                                        </p:tav>
                                      </p:tavLst>
                                    </p:anim>
                                    <p:animEffect transition="out" filter="fade">
                                      <p:cBhvr>
                                        <p:cTn id="534" dur="1000"/>
                                        <p:tgtEl>
                                          <p:spTgt spid="201"/>
                                        </p:tgtEl>
                                      </p:cBhvr>
                                    </p:animEffect>
                                    <p:set>
                                      <p:cBhvr>
                                        <p:cTn id="535" dur="1" fill="hold">
                                          <p:stCondLst>
                                            <p:cond delay="999"/>
                                          </p:stCondLst>
                                        </p:cTn>
                                        <p:tgtEl>
                                          <p:spTgt spid="201"/>
                                        </p:tgtEl>
                                        <p:attrNameLst>
                                          <p:attrName>style.visibility</p:attrName>
                                        </p:attrNameLst>
                                      </p:cBhvr>
                                      <p:to>
                                        <p:strVal val="hidden"/>
                                      </p:to>
                                    </p:set>
                                  </p:childTnLst>
                                </p:cTn>
                              </p:par>
                            </p:childTnLst>
                          </p:cTn>
                        </p:par>
                      </p:childTnLst>
                    </p:cTn>
                  </p:par>
                </p:childTnLst>
              </p:cTn>
              <p:nextCondLst>
                <p:cond evt="onClick" delay="0">
                  <p:tgtEl>
                    <p:spTgt spid="221"/>
                  </p:tgtEl>
                </p:cond>
              </p:nextCondLst>
            </p:seq>
            <p:seq concurrent="1" nextAc="seek">
              <p:cTn id="536" restart="whenNotActive" fill="hold" evtFilter="cancelBubble" nodeType="interactiveSeq">
                <p:stCondLst>
                  <p:cond evt="onClick" delay="0">
                    <p:tgtEl>
                      <p:spTgt spid="222"/>
                    </p:tgtEl>
                  </p:cond>
                </p:stCondLst>
                <p:endSync evt="end" delay="0">
                  <p:rtn val="all"/>
                </p:endSync>
                <p:childTnLst>
                  <p:par>
                    <p:cTn id="537" fill="hold">
                      <p:stCondLst>
                        <p:cond delay="0"/>
                      </p:stCondLst>
                      <p:childTnLst>
                        <p:par>
                          <p:cTn id="538" fill="hold">
                            <p:stCondLst>
                              <p:cond delay="0"/>
                            </p:stCondLst>
                            <p:childTnLst>
                              <p:par>
                                <p:cTn id="539" presetID="1" presetClass="emph" presetSubtype="2" fill="hold" nodeType="clickEffect">
                                  <p:stCondLst>
                                    <p:cond delay="0"/>
                                  </p:stCondLst>
                                  <p:childTnLst>
                                    <p:animClr clrSpc="rgb" dir="cw">
                                      <p:cBhvr>
                                        <p:cTn id="540" dur="1000" fill="hold"/>
                                        <p:tgtEl>
                                          <p:spTgt spid="222"/>
                                        </p:tgtEl>
                                        <p:attrNameLst>
                                          <p:attrName>fillcolor</p:attrName>
                                        </p:attrNameLst>
                                      </p:cBhvr>
                                      <p:to>
                                        <a:srgbClr val="DDDDDD"/>
                                      </p:to>
                                    </p:animClr>
                                    <p:set>
                                      <p:cBhvr>
                                        <p:cTn id="541" dur="1000" fill="hold"/>
                                        <p:tgtEl>
                                          <p:spTgt spid="222"/>
                                        </p:tgtEl>
                                        <p:attrNameLst>
                                          <p:attrName>fill.type</p:attrName>
                                        </p:attrNameLst>
                                      </p:cBhvr>
                                      <p:to>
                                        <p:strVal val="solid"/>
                                      </p:to>
                                    </p:set>
                                    <p:set>
                                      <p:cBhvr>
                                        <p:cTn id="542" dur="1000" fill="hold"/>
                                        <p:tgtEl>
                                          <p:spTgt spid="222"/>
                                        </p:tgtEl>
                                        <p:attrNameLst>
                                          <p:attrName>fill.on</p:attrName>
                                        </p:attrNameLst>
                                      </p:cBhvr>
                                      <p:to>
                                        <p:strVal val="true"/>
                                      </p:to>
                                    </p:set>
                                  </p:childTnLst>
                                </p:cTn>
                              </p:par>
                              <p:par>
                                <p:cTn id="543" presetID="31" presetClass="entr" presetSubtype="0" fill="hold" nodeType="withEffect">
                                  <p:stCondLst>
                                    <p:cond delay="0"/>
                                  </p:stCondLst>
                                  <p:childTnLst>
                                    <p:set>
                                      <p:cBhvr>
                                        <p:cTn id="544" dur="1" fill="hold">
                                          <p:stCondLst>
                                            <p:cond delay="0"/>
                                          </p:stCondLst>
                                        </p:cTn>
                                        <p:tgtEl>
                                          <p:spTgt spid="195"/>
                                        </p:tgtEl>
                                        <p:attrNameLst>
                                          <p:attrName>style.visibility</p:attrName>
                                        </p:attrNameLst>
                                      </p:cBhvr>
                                      <p:to>
                                        <p:strVal val="visible"/>
                                      </p:to>
                                    </p:set>
                                    <p:anim calcmode="lin" valueType="num">
                                      <p:cBhvr>
                                        <p:cTn id="545" dur="1000" fill="hold"/>
                                        <p:tgtEl>
                                          <p:spTgt spid="195"/>
                                        </p:tgtEl>
                                        <p:attrNameLst>
                                          <p:attrName>ppt_w</p:attrName>
                                        </p:attrNameLst>
                                      </p:cBhvr>
                                      <p:tavLst>
                                        <p:tav tm="0">
                                          <p:val>
                                            <p:fltVal val="0"/>
                                          </p:val>
                                        </p:tav>
                                        <p:tav tm="100000">
                                          <p:val>
                                            <p:strVal val="#ppt_w"/>
                                          </p:val>
                                        </p:tav>
                                      </p:tavLst>
                                    </p:anim>
                                    <p:anim calcmode="lin" valueType="num">
                                      <p:cBhvr>
                                        <p:cTn id="546" dur="1000" fill="hold"/>
                                        <p:tgtEl>
                                          <p:spTgt spid="195"/>
                                        </p:tgtEl>
                                        <p:attrNameLst>
                                          <p:attrName>ppt_h</p:attrName>
                                        </p:attrNameLst>
                                      </p:cBhvr>
                                      <p:tavLst>
                                        <p:tav tm="0">
                                          <p:val>
                                            <p:fltVal val="0"/>
                                          </p:val>
                                        </p:tav>
                                        <p:tav tm="100000">
                                          <p:val>
                                            <p:strVal val="#ppt_h"/>
                                          </p:val>
                                        </p:tav>
                                      </p:tavLst>
                                    </p:anim>
                                    <p:anim calcmode="lin" valueType="num">
                                      <p:cBhvr>
                                        <p:cTn id="547" dur="1000" fill="hold"/>
                                        <p:tgtEl>
                                          <p:spTgt spid="195"/>
                                        </p:tgtEl>
                                        <p:attrNameLst>
                                          <p:attrName>style.rotation</p:attrName>
                                        </p:attrNameLst>
                                      </p:cBhvr>
                                      <p:tavLst>
                                        <p:tav tm="0">
                                          <p:val>
                                            <p:fltVal val="90"/>
                                          </p:val>
                                        </p:tav>
                                        <p:tav tm="100000">
                                          <p:val>
                                            <p:fltVal val="0"/>
                                          </p:val>
                                        </p:tav>
                                      </p:tavLst>
                                    </p:anim>
                                    <p:animEffect transition="in" filter="fade">
                                      <p:cBhvr>
                                        <p:cTn id="548" dur="1000"/>
                                        <p:tgtEl>
                                          <p:spTgt spid="195"/>
                                        </p:tgtEl>
                                      </p:cBhvr>
                                    </p:animEffect>
                                  </p:childTnLst>
                                </p:cTn>
                              </p:par>
                            </p:childTnLst>
                          </p:cTn>
                        </p:par>
                      </p:childTnLst>
                    </p:cTn>
                  </p:par>
                  <p:par>
                    <p:cTn id="549" fill="hold">
                      <p:stCondLst>
                        <p:cond delay="indefinite"/>
                      </p:stCondLst>
                      <p:childTnLst>
                        <p:par>
                          <p:cTn id="550" fill="hold">
                            <p:stCondLst>
                              <p:cond delay="0"/>
                            </p:stCondLst>
                            <p:childTnLst>
                              <p:par>
                                <p:cTn id="551" presetID="31" presetClass="exit" presetSubtype="0" fill="hold" nodeType="clickEffect">
                                  <p:stCondLst>
                                    <p:cond delay="0"/>
                                  </p:stCondLst>
                                  <p:childTnLst>
                                    <p:anim calcmode="lin" valueType="num">
                                      <p:cBhvr>
                                        <p:cTn id="552" dur="1000"/>
                                        <p:tgtEl>
                                          <p:spTgt spid="195"/>
                                        </p:tgtEl>
                                        <p:attrNameLst>
                                          <p:attrName>ppt_w</p:attrName>
                                        </p:attrNameLst>
                                      </p:cBhvr>
                                      <p:tavLst>
                                        <p:tav tm="0">
                                          <p:val>
                                            <p:strVal val="ppt_w"/>
                                          </p:val>
                                        </p:tav>
                                        <p:tav tm="100000">
                                          <p:val>
                                            <p:fltVal val="0"/>
                                          </p:val>
                                        </p:tav>
                                      </p:tavLst>
                                    </p:anim>
                                    <p:anim calcmode="lin" valueType="num">
                                      <p:cBhvr>
                                        <p:cTn id="553" dur="1000"/>
                                        <p:tgtEl>
                                          <p:spTgt spid="195"/>
                                        </p:tgtEl>
                                        <p:attrNameLst>
                                          <p:attrName>ppt_h</p:attrName>
                                        </p:attrNameLst>
                                      </p:cBhvr>
                                      <p:tavLst>
                                        <p:tav tm="0">
                                          <p:val>
                                            <p:strVal val="ppt_h"/>
                                          </p:val>
                                        </p:tav>
                                        <p:tav tm="100000">
                                          <p:val>
                                            <p:fltVal val="0"/>
                                          </p:val>
                                        </p:tav>
                                      </p:tavLst>
                                    </p:anim>
                                    <p:anim calcmode="lin" valueType="num">
                                      <p:cBhvr>
                                        <p:cTn id="554" dur="1000"/>
                                        <p:tgtEl>
                                          <p:spTgt spid="195"/>
                                        </p:tgtEl>
                                        <p:attrNameLst>
                                          <p:attrName>style.rotation</p:attrName>
                                        </p:attrNameLst>
                                      </p:cBhvr>
                                      <p:tavLst>
                                        <p:tav tm="0">
                                          <p:val>
                                            <p:fltVal val="0"/>
                                          </p:val>
                                        </p:tav>
                                        <p:tav tm="100000">
                                          <p:val>
                                            <p:fltVal val="90"/>
                                          </p:val>
                                        </p:tav>
                                      </p:tavLst>
                                    </p:anim>
                                    <p:animEffect transition="out" filter="fade">
                                      <p:cBhvr>
                                        <p:cTn id="555" dur="1000"/>
                                        <p:tgtEl>
                                          <p:spTgt spid="195"/>
                                        </p:tgtEl>
                                      </p:cBhvr>
                                    </p:animEffect>
                                    <p:set>
                                      <p:cBhvr>
                                        <p:cTn id="556" dur="1" fill="hold">
                                          <p:stCondLst>
                                            <p:cond delay="999"/>
                                          </p:stCondLst>
                                        </p:cTn>
                                        <p:tgtEl>
                                          <p:spTgt spid="195"/>
                                        </p:tgtEl>
                                        <p:attrNameLst>
                                          <p:attrName>style.visibility</p:attrName>
                                        </p:attrNameLst>
                                      </p:cBhvr>
                                      <p:to>
                                        <p:strVal val="hidden"/>
                                      </p:to>
                                    </p:set>
                                  </p:childTnLst>
                                </p:cTn>
                              </p:par>
                            </p:childTnLst>
                          </p:cTn>
                        </p:par>
                      </p:childTnLst>
                    </p:cTn>
                  </p:par>
                </p:childTnLst>
              </p:cTn>
              <p:nextCondLst>
                <p:cond evt="onClick" delay="0">
                  <p:tgtEl>
                    <p:spTgt spid="222"/>
                  </p:tgtEl>
                </p:cond>
              </p:nextCondLst>
            </p:seq>
            <p:seq concurrent="1" nextAc="seek">
              <p:cTn id="557" restart="whenNotActive" fill="hold" evtFilter="cancelBubble" nodeType="interactiveSeq">
                <p:stCondLst>
                  <p:cond evt="onClick" delay="0">
                    <p:tgtEl>
                      <p:spTgt spid="223"/>
                    </p:tgtEl>
                  </p:cond>
                </p:stCondLst>
                <p:endSync evt="end" delay="0">
                  <p:rtn val="all"/>
                </p:endSync>
                <p:childTnLst>
                  <p:par>
                    <p:cTn id="558" fill="hold">
                      <p:stCondLst>
                        <p:cond delay="0"/>
                      </p:stCondLst>
                      <p:childTnLst>
                        <p:par>
                          <p:cTn id="559" fill="hold">
                            <p:stCondLst>
                              <p:cond delay="0"/>
                            </p:stCondLst>
                            <p:childTnLst>
                              <p:par>
                                <p:cTn id="560" presetID="1" presetClass="emph" presetSubtype="2" fill="hold" nodeType="clickEffect">
                                  <p:stCondLst>
                                    <p:cond delay="0"/>
                                  </p:stCondLst>
                                  <p:childTnLst>
                                    <p:animClr clrSpc="rgb" dir="cw">
                                      <p:cBhvr>
                                        <p:cTn id="561" dur="1000" fill="hold"/>
                                        <p:tgtEl>
                                          <p:spTgt spid="223"/>
                                        </p:tgtEl>
                                        <p:attrNameLst>
                                          <p:attrName>fillcolor</p:attrName>
                                        </p:attrNameLst>
                                      </p:cBhvr>
                                      <p:to>
                                        <a:srgbClr val="DDDDDD"/>
                                      </p:to>
                                    </p:animClr>
                                    <p:set>
                                      <p:cBhvr>
                                        <p:cTn id="562" dur="1000" fill="hold"/>
                                        <p:tgtEl>
                                          <p:spTgt spid="223"/>
                                        </p:tgtEl>
                                        <p:attrNameLst>
                                          <p:attrName>fill.type</p:attrName>
                                        </p:attrNameLst>
                                      </p:cBhvr>
                                      <p:to>
                                        <p:strVal val="solid"/>
                                      </p:to>
                                    </p:set>
                                    <p:set>
                                      <p:cBhvr>
                                        <p:cTn id="563" dur="1000" fill="hold"/>
                                        <p:tgtEl>
                                          <p:spTgt spid="223"/>
                                        </p:tgtEl>
                                        <p:attrNameLst>
                                          <p:attrName>fill.on</p:attrName>
                                        </p:attrNameLst>
                                      </p:cBhvr>
                                      <p:to>
                                        <p:strVal val="true"/>
                                      </p:to>
                                    </p:set>
                                  </p:childTnLst>
                                </p:cTn>
                              </p:par>
                              <p:par>
                                <p:cTn id="564" presetID="31" presetClass="entr" presetSubtype="0" fill="hold" nodeType="withEffect">
                                  <p:stCondLst>
                                    <p:cond delay="0"/>
                                  </p:stCondLst>
                                  <p:childTnLst>
                                    <p:set>
                                      <p:cBhvr>
                                        <p:cTn id="565" dur="1" fill="hold">
                                          <p:stCondLst>
                                            <p:cond delay="0"/>
                                          </p:stCondLst>
                                        </p:cTn>
                                        <p:tgtEl>
                                          <p:spTgt spid="183"/>
                                        </p:tgtEl>
                                        <p:attrNameLst>
                                          <p:attrName>style.visibility</p:attrName>
                                        </p:attrNameLst>
                                      </p:cBhvr>
                                      <p:to>
                                        <p:strVal val="visible"/>
                                      </p:to>
                                    </p:set>
                                    <p:anim calcmode="lin" valueType="num">
                                      <p:cBhvr>
                                        <p:cTn id="566" dur="1000" fill="hold"/>
                                        <p:tgtEl>
                                          <p:spTgt spid="183"/>
                                        </p:tgtEl>
                                        <p:attrNameLst>
                                          <p:attrName>ppt_w</p:attrName>
                                        </p:attrNameLst>
                                      </p:cBhvr>
                                      <p:tavLst>
                                        <p:tav tm="0">
                                          <p:val>
                                            <p:fltVal val="0"/>
                                          </p:val>
                                        </p:tav>
                                        <p:tav tm="100000">
                                          <p:val>
                                            <p:strVal val="#ppt_w"/>
                                          </p:val>
                                        </p:tav>
                                      </p:tavLst>
                                    </p:anim>
                                    <p:anim calcmode="lin" valueType="num">
                                      <p:cBhvr>
                                        <p:cTn id="567" dur="1000" fill="hold"/>
                                        <p:tgtEl>
                                          <p:spTgt spid="183"/>
                                        </p:tgtEl>
                                        <p:attrNameLst>
                                          <p:attrName>ppt_h</p:attrName>
                                        </p:attrNameLst>
                                      </p:cBhvr>
                                      <p:tavLst>
                                        <p:tav tm="0">
                                          <p:val>
                                            <p:fltVal val="0"/>
                                          </p:val>
                                        </p:tav>
                                        <p:tav tm="100000">
                                          <p:val>
                                            <p:strVal val="#ppt_h"/>
                                          </p:val>
                                        </p:tav>
                                      </p:tavLst>
                                    </p:anim>
                                    <p:anim calcmode="lin" valueType="num">
                                      <p:cBhvr>
                                        <p:cTn id="568" dur="1000" fill="hold"/>
                                        <p:tgtEl>
                                          <p:spTgt spid="183"/>
                                        </p:tgtEl>
                                        <p:attrNameLst>
                                          <p:attrName>style.rotation</p:attrName>
                                        </p:attrNameLst>
                                      </p:cBhvr>
                                      <p:tavLst>
                                        <p:tav tm="0">
                                          <p:val>
                                            <p:fltVal val="90"/>
                                          </p:val>
                                        </p:tav>
                                        <p:tav tm="100000">
                                          <p:val>
                                            <p:fltVal val="0"/>
                                          </p:val>
                                        </p:tav>
                                      </p:tavLst>
                                    </p:anim>
                                    <p:animEffect transition="in" filter="fade">
                                      <p:cBhvr>
                                        <p:cTn id="569" dur="1000"/>
                                        <p:tgtEl>
                                          <p:spTgt spid="183"/>
                                        </p:tgtEl>
                                      </p:cBhvr>
                                    </p:animEffect>
                                  </p:childTnLst>
                                </p:cTn>
                              </p:par>
                            </p:childTnLst>
                          </p:cTn>
                        </p:par>
                      </p:childTnLst>
                    </p:cTn>
                  </p:par>
                  <p:par>
                    <p:cTn id="570" fill="hold">
                      <p:stCondLst>
                        <p:cond delay="indefinite"/>
                      </p:stCondLst>
                      <p:childTnLst>
                        <p:par>
                          <p:cTn id="571" fill="hold">
                            <p:stCondLst>
                              <p:cond delay="0"/>
                            </p:stCondLst>
                            <p:childTnLst>
                              <p:par>
                                <p:cTn id="572" presetID="31" presetClass="exit" presetSubtype="0" fill="hold" nodeType="clickEffect">
                                  <p:stCondLst>
                                    <p:cond delay="0"/>
                                  </p:stCondLst>
                                  <p:childTnLst>
                                    <p:anim calcmode="lin" valueType="num">
                                      <p:cBhvr>
                                        <p:cTn id="573" dur="1000"/>
                                        <p:tgtEl>
                                          <p:spTgt spid="183"/>
                                        </p:tgtEl>
                                        <p:attrNameLst>
                                          <p:attrName>ppt_w</p:attrName>
                                        </p:attrNameLst>
                                      </p:cBhvr>
                                      <p:tavLst>
                                        <p:tav tm="0">
                                          <p:val>
                                            <p:strVal val="ppt_w"/>
                                          </p:val>
                                        </p:tav>
                                        <p:tav tm="100000">
                                          <p:val>
                                            <p:fltVal val="0"/>
                                          </p:val>
                                        </p:tav>
                                      </p:tavLst>
                                    </p:anim>
                                    <p:anim calcmode="lin" valueType="num">
                                      <p:cBhvr>
                                        <p:cTn id="574" dur="1000"/>
                                        <p:tgtEl>
                                          <p:spTgt spid="183"/>
                                        </p:tgtEl>
                                        <p:attrNameLst>
                                          <p:attrName>ppt_h</p:attrName>
                                        </p:attrNameLst>
                                      </p:cBhvr>
                                      <p:tavLst>
                                        <p:tav tm="0">
                                          <p:val>
                                            <p:strVal val="ppt_h"/>
                                          </p:val>
                                        </p:tav>
                                        <p:tav tm="100000">
                                          <p:val>
                                            <p:fltVal val="0"/>
                                          </p:val>
                                        </p:tav>
                                      </p:tavLst>
                                    </p:anim>
                                    <p:anim calcmode="lin" valueType="num">
                                      <p:cBhvr>
                                        <p:cTn id="575" dur="1000"/>
                                        <p:tgtEl>
                                          <p:spTgt spid="183"/>
                                        </p:tgtEl>
                                        <p:attrNameLst>
                                          <p:attrName>style.rotation</p:attrName>
                                        </p:attrNameLst>
                                      </p:cBhvr>
                                      <p:tavLst>
                                        <p:tav tm="0">
                                          <p:val>
                                            <p:fltVal val="0"/>
                                          </p:val>
                                        </p:tav>
                                        <p:tav tm="100000">
                                          <p:val>
                                            <p:fltVal val="90"/>
                                          </p:val>
                                        </p:tav>
                                      </p:tavLst>
                                    </p:anim>
                                    <p:animEffect transition="out" filter="fade">
                                      <p:cBhvr>
                                        <p:cTn id="576" dur="1000"/>
                                        <p:tgtEl>
                                          <p:spTgt spid="183"/>
                                        </p:tgtEl>
                                      </p:cBhvr>
                                    </p:animEffect>
                                    <p:set>
                                      <p:cBhvr>
                                        <p:cTn id="577" dur="1" fill="hold">
                                          <p:stCondLst>
                                            <p:cond delay="999"/>
                                          </p:stCondLst>
                                        </p:cTn>
                                        <p:tgtEl>
                                          <p:spTgt spid="183"/>
                                        </p:tgtEl>
                                        <p:attrNameLst>
                                          <p:attrName>style.visibility</p:attrName>
                                        </p:attrNameLst>
                                      </p:cBhvr>
                                      <p:to>
                                        <p:strVal val="hidden"/>
                                      </p:to>
                                    </p:set>
                                  </p:childTnLst>
                                </p:cTn>
                              </p:par>
                            </p:childTnLst>
                          </p:cTn>
                        </p:par>
                      </p:childTnLst>
                    </p:cTn>
                  </p:par>
                </p:childTnLst>
              </p:cTn>
              <p:nextCondLst>
                <p:cond evt="onClick" delay="0">
                  <p:tgtEl>
                    <p:spTgt spid="223"/>
                  </p:tgtEl>
                </p:cond>
              </p:nextCondLst>
            </p:seq>
            <p:seq concurrent="1" nextAc="seek">
              <p:cTn id="578" restart="whenNotActive" fill="hold" evtFilter="cancelBubble" nodeType="interactiveSeq">
                <p:stCondLst>
                  <p:cond evt="onClick" delay="0">
                    <p:tgtEl>
                      <p:spTgt spid="224"/>
                    </p:tgtEl>
                  </p:cond>
                </p:stCondLst>
                <p:endSync evt="end" delay="0">
                  <p:rtn val="all"/>
                </p:endSync>
                <p:childTnLst>
                  <p:par>
                    <p:cTn id="579" fill="hold">
                      <p:stCondLst>
                        <p:cond delay="0"/>
                      </p:stCondLst>
                      <p:childTnLst>
                        <p:par>
                          <p:cTn id="580" fill="hold">
                            <p:stCondLst>
                              <p:cond delay="0"/>
                            </p:stCondLst>
                            <p:childTnLst>
                              <p:par>
                                <p:cTn id="581" presetID="1" presetClass="emph" presetSubtype="2" fill="hold" nodeType="clickEffect">
                                  <p:stCondLst>
                                    <p:cond delay="0"/>
                                  </p:stCondLst>
                                  <p:childTnLst>
                                    <p:animClr clrSpc="rgb" dir="cw">
                                      <p:cBhvr>
                                        <p:cTn id="582" dur="1000" fill="hold"/>
                                        <p:tgtEl>
                                          <p:spTgt spid="224"/>
                                        </p:tgtEl>
                                        <p:attrNameLst>
                                          <p:attrName>fillcolor</p:attrName>
                                        </p:attrNameLst>
                                      </p:cBhvr>
                                      <p:to>
                                        <a:srgbClr val="DDDDDD"/>
                                      </p:to>
                                    </p:animClr>
                                    <p:set>
                                      <p:cBhvr>
                                        <p:cTn id="583" dur="1000" fill="hold"/>
                                        <p:tgtEl>
                                          <p:spTgt spid="224"/>
                                        </p:tgtEl>
                                        <p:attrNameLst>
                                          <p:attrName>fill.type</p:attrName>
                                        </p:attrNameLst>
                                      </p:cBhvr>
                                      <p:to>
                                        <p:strVal val="solid"/>
                                      </p:to>
                                    </p:set>
                                    <p:set>
                                      <p:cBhvr>
                                        <p:cTn id="584" dur="1000" fill="hold"/>
                                        <p:tgtEl>
                                          <p:spTgt spid="224"/>
                                        </p:tgtEl>
                                        <p:attrNameLst>
                                          <p:attrName>fill.on</p:attrName>
                                        </p:attrNameLst>
                                      </p:cBhvr>
                                      <p:to>
                                        <p:strVal val="true"/>
                                      </p:to>
                                    </p:set>
                                  </p:childTnLst>
                                </p:cTn>
                              </p:par>
                              <p:par>
                                <p:cTn id="585" presetID="31" presetClass="entr" presetSubtype="0" fill="hold" nodeType="withEffect">
                                  <p:stCondLst>
                                    <p:cond delay="0"/>
                                  </p:stCondLst>
                                  <p:childTnLst>
                                    <p:set>
                                      <p:cBhvr>
                                        <p:cTn id="586" dur="1" fill="hold">
                                          <p:stCondLst>
                                            <p:cond delay="0"/>
                                          </p:stCondLst>
                                        </p:cTn>
                                        <p:tgtEl>
                                          <p:spTgt spid="171"/>
                                        </p:tgtEl>
                                        <p:attrNameLst>
                                          <p:attrName>style.visibility</p:attrName>
                                        </p:attrNameLst>
                                      </p:cBhvr>
                                      <p:to>
                                        <p:strVal val="visible"/>
                                      </p:to>
                                    </p:set>
                                    <p:anim calcmode="lin" valueType="num">
                                      <p:cBhvr>
                                        <p:cTn id="587" dur="1000" fill="hold"/>
                                        <p:tgtEl>
                                          <p:spTgt spid="171"/>
                                        </p:tgtEl>
                                        <p:attrNameLst>
                                          <p:attrName>ppt_w</p:attrName>
                                        </p:attrNameLst>
                                      </p:cBhvr>
                                      <p:tavLst>
                                        <p:tav tm="0">
                                          <p:val>
                                            <p:fltVal val="0"/>
                                          </p:val>
                                        </p:tav>
                                        <p:tav tm="100000">
                                          <p:val>
                                            <p:strVal val="#ppt_w"/>
                                          </p:val>
                                        </p:tav>
                                      </p:tavLst>
                                    </p:anim>
                                    <p:anim calcmode="lin" valueType="num">
                                      <p:cBhvr>
                                        <p:cTn id="588" dur="1000" fill="hold"/>
                                        <p:tgtEl>
                                          <p:spTgt spid="171"/>
                                        </p:tgtEl>
                                        <p:attrNameLst>
                                          <p:attrName>ppt_h</p:attrName>
                                        </p:attrNameLst>
                                      </p:cBhvr>
                                      <p:tavLst>
                                        <p:tav tm="0">
                                          <p:val>
                                            <p:fltVal val="0"/>
                                          </p:val>
                                        </p:tav>
                                        <p:tav tm="100000">
                                          <p:val>
                                            <p:strVal val="#ppt_h"/>
                                          </p:val>
                                        </p:tav>
                                      </p:tavLst>
                                    </p:anim>
                                    <p:anim calcmode="lin" valueType="num">
                                      <p:cBhvr>
                                        <p:cTn id="589" dur="1000" fill="hold"/>
                                        <p:tgtEl>
                                          <p:spTgt spid="171"/>
                                        </p:tgtEl>
                                        <p:attrNameLst>
                                          <p:attrName>style.rotation</p:attrName>
                                        </p:attrNameLst>
                                      </p:cBhvr>
                                      <p:tavLst>
                                        <p:tav tm="0">
                                          <p:val>
                                            <p:fltVal val="90"/>
                                          </p:val>
                                        </p:tav>
                                        <p:tav tm="100000">
                                          <p:val>
                                            <p:fltVal val="0"/>
                                          </p:val>
                                        </p:tav>
                                      </p:tavLst>
                                    </p:anim>
                                    <p:animEffect transition="in" filter="fade">
                                      <p:cBhvr>
                                        <p:cTn id="590" dur="1000"/>
                                        <p:tgtEl>
                                          <p:spTgt spid="171"/>
                                        </p:tgtEl>
                                      </p:cBhvr>
                                    </p:animEffect>
                                  </p:childTnLst>
                                </p:cTn>
                              </p:par>
                            </p:childTnLst>
                          </p:cTn>
                        </p:par>
                      </p:childTnLst>
                    </p:cTn>
                  </p:par>
                  <p:par>
                    <p:cTn id="591" fill="hold">
                      <p:stCondLst>
                        <p:cond delay="indefinite"/>
                      </p:stCondLst>
                      <p:childTnLst>
                        <p:par>
                          <p:cTn id="592" fill="hold">
                            <p:stCondLst>
                              <p:cond delay="0"/>
                            </p:stCondLst>
                            <p:childTnLst>
                              <p:par>
                                <p:cTn id="593" presetID="31" presetClass="exit" presetSubtype="0" fill="hold" nodeType="clickEffect">
                                  <p:stCondLst>
                                    <p:cond delay="0"/>
                                  </p:stCondLst>
                                  <p:childTnLst>
                                    <p:anim calcmode="lin" valueType="num">
                                      <p:cBhvr>
                                        <p:cTn id="594" dur="1000"/>
                                        <p:tgtEl>
                                          <p:spTgt spid="171"/>
                                        </p:tgtEl>
                                        <p:attrNameLst>
                                          <p:attrName>ppt_w</p:attrName>
                                        </p:attrNameLst>
                                      </p:cBhvr>
                                      <p:tavLst>
                                        <p:tav tm="0">
                                          <p:val>
                                            <p:strVal val="ppt_w"/>
                                          </p:val>
                                        </p:tav>
                                        <p:tav tm="100000">
                                          <p:val>
                                            <p:fltVal val="0"/>
                                          </p:val>
                                        </p:tav>
                                      </p:tavLst>
                                    </p:anim>
                                    <p:anim calcmode="lin" valueType="num">
                                      <p:cBhvr>
                                        <p:cTn id="595" dur="1000"/>
                                        <p:tgtEl>
                                          <p:spTgt spid="171"/>
                                        </p:tgtEl>
                                        <p:attrNameLst>
                                          <p:attrName>ppt_h</p:attrName>
                                        </p:attrNameLst>
                                      </p:cBhvr>
                                      <p:tavLst>
                                        <p:tav tm="0">
                                          <p:val>
                                            <p:strVal val="ppt_h"/>
                                          </p:val>
                                        </p:tav>
                                        <p:tav tm="100000">
                                          <p:val>
                                            <p:fltVal val="0"/>
                                          </p:val>
                                        </p:tav>
                                      </p:tavLst>
                                    </p:anim>
                                    <p:anim calcmode="lin" valueType="num">
                                      <p:cBhvr>
                                        <p:cTn id="596" dur="1000"/>
                                        <p:tgtEl>
                                          <p:spTgt spid="171"/>
                                        </p:tgtEl>
                                        <p:attrNameLst>
                                          <p:attrName>style.rotation</p:attrName>
                                        </p:attrNameLst>
                                      </p:cBhvr>
                                      <p:tavLst>
                                        <p:tav tm="0">
                                          <p:val>
                                            <p:fltVal val="0"/>
                                          </p:val>
                                        </p:tav>
                                        <p:tav tm="100000">
                                          <p:val>
                                            <p:fltVal val="90"/>
                                          </p:val>
                                        </p:tav>
                                      </p:tavLst>
                                    </p:anim>
                                    <p:animEffect transition="out" filter="fade">
                                      <p:cBhvr>
                                        <p:cTn id="597" dur="1000"/>
                                        <p:tgtEl>
                                          <p:spTgt spid="171"/>
                                        </p:tgtEl>
                                      </p:cBhvr>
                                    </p:animEffect>
                                    <p:set>
                                      <p:cBhvr>
                                        <p:cTn id="598" dur="1" fill="hold">
                                          <p:stCondLst>
                                            <p:cond delay="999"/>
                                          </p:stCondLst>
                                        </p:cTn>
                                        <p:tgtEl>
                                          <p:spTgt spid="171"/>
                                        </p:tgtEl>
                                        <p:attrNameLst>
                                          <p:attrName>style.visibility</p:attrName>
                                        </p:attrNameLst>
                                      </p:cBhvr>
                                      <p:to>
                                        <p:strVal val="hidden"/>
                                      </p:to>
                                    </p:set>
                                  </p:childTnLst>
                                </p:cTn>
                              </p:par>
                            </p:childTnLst>
                          </p:cTn>
                        </p:par>
                      </p:childTnLst>
                    </p:cTn>
                  </p:par>
                </p:childTnLst>
              </p:cTn>
              <p:nextCondLst>
                <p:cond evt="onClick" delay="0">
                  <p:tgtEl>
                    <p:spTgt spid="224"/>
                  </p:tgtEl>
                </p:cond>
              </p:nextCondLst>
            </p:seq>
            <p:seq concurrent="1" nextAc="seek">
              <p:cTn id="599" restart="whenNotActive" fill="hold" evtFilter="cancelBubble" nodeType="interactiveSeq">
                <p:stCondLst>
                  <p:cond evt="onClick" delay="0">
                    <p:tgtEl>
                      <p:spTgt spid="225"/>
                    </p:tgtEl>
                  </p:cond>
                </p:stCondLst>
                <p:endSync evt="end" delay="0">
                  <p:rtn val="all"/>
                </p:endSync>
                <p:childTnLst>
                  <p:par>
                    <p:cTn id="600" fill="hold">
                      <p:stCondLst>
                        <p:cond delay="0"/>
                      </p:stCondLst>
                      <p:childTnLst>
                        <p:par>
                          <p:cTn id="601" fill="hold">
                            <p:stCondLst>
                              <p:cond delay="0"/>
                            </p:stCondLst>
                            <p:childTnLst>
                              <p:par>
                                <p:cTn id="602" presetID="1" presetClass="emph" presetSubtype="2" fill="hold" nodeType="clickEffect">
                                  <p:stCondLst>
                                    <p:cond delay="0"/>
                                  </p:stCondLst>
                                  <p:childTnLst>
                                    <p:animClr clrSpc="rgb" dir="cw">
                                      <p:cBhvr>
                                        <p:cTn id="603" dur="1000" fill="hold"/>
                                        <p:tgtEl>
                                          <p:spTgt spid="225"/>
                                        </p:tgtEl>
                                        <p:attrNameLst>
                                          <p:attrName>fillcolor</p:attrName>
                                        </p:attrNameLst>
                                      </p:cBhvr>
                                      <p:to>
                                        <a:srgbClr val="DDDDDD"/>
                                      </p:to>
                                    </p:animClr>
                                    <p:set>
                                      <p:cBhvr>
                                        <p:cTn id="604" dur="1000" fill="hold"/>
                                        <p:tgtEl>
                                          <p:spTgt spid="225"/>
                                        </p:tgtEl>
                                        <p:attrNameLst>
                                          <p:attrName>fill.type</p:attrName>
                                        </p:attrNameLst>
                                      </p:cBhvr>
                                      <p:to>
                                        <p:strVal val="solid"/>
                                      </p:to>
                                    </p:set>
                                    <p:set>
                                      <p:cBhvr>
                                        <p:cTn id="605" dur="1000" fill="hold"/>
                                        <p:tgtEl>
                                          <p:spTgt spid="225"/>
                                        </p:tgtEl>
                                        <p:attrNameLst>
                                          <p:attrName>fill.on</p:attrName>
                                        </p:attrNameLst>
                                      </p:cBhvr>
                                      <p:to>
                                        <p:strVal val="true"/>
                                      </p:to>
                                    </p:set>
                                  </p:childTnLst>
                                </p:cTn>
                              </p:par>
                              <p:par>
                                <p:cTn id="606" presetID="31" presetClass="entr" presetSubtype="0" fill="hold" nodeType="withEffect">
                                  <p:stCondLst>
                                    <p:cond delay="0"/>
                                  </p:stCondLst>
                                  <p:childTnLst>
                                    <p:set>
                                      <p:cBhvr>
                                        <p:cTn id="607" dur="1" fill="hold">
                                          <p:stCondLst>
                                            <p:cond delay="0"/>
                                          </p:stCondLst>
                                        </p:cTn>
                                        <p:tgtEl>
                                          <p:spTgt spid="204"/>
                                        </p:tgtEl>
                                        <p:attrNameLst>
                                          <p:attrName>style.visibility</p:attrName>
                                        </p:attrNameLst>
                                      </p:cBhvr>
                                      <p:to>
                                        <p:strVal val="visible"/>
                                      </p:to>
                                    </p:set>
                                    <p:anim calcmode="lin" valueType="num">
                                      <p:cBhvr>
                                        <p:cTn id="608" dur="1000" fill="hold"/>
                                        <p:tgtEl>
                                          <p:spTgt spid="204"/>
                                        </p:tgtEl>
                                        <p:attrNameLst>
                                          <p:attrName>ppt_w</p:attrName>
                                        </p:attrNameLst>
                                      </p:cBhvr>
                                      <p:tavLst>
                                        <p:tav tm="0">
                                          <p:val>
                                            <p:fltVal val="0"/>
                                          </p:val>
                                        </p:tav>
                                        <p:tav tm="100000">
                                          <p:val>
                                            <p:strVal val="#ppt_w"/>
                                          </p:val>
                                        </p:tav>
                                      </p:tavLst>
                                    </p:anim>
                                    <p:anim calcmode="lin" valueType="num">
                                      <p:cBhvr>
                                        <p:cTn id="609" dur="1000" fill="hold"/>
                                        <p:tgtEl>
                                          <p:spTgt spid="204"/>
                                        </p:tgtEl>
                                        <p:attrNameLst>
                                          <p:attrName>ppt_h</p:attrName>
                                        </p:attrNameLst>
                                      </p:cBhvr>
                                      <p:tavLst>
                                        <p:tav tm="0">
                                          <p:val>
                                            <p:fltVal val="0"/>
                                          </p:val>
                                        </p:tav>
                                        <p:tav tm="100000">
                                          <p:val>
                                            <p:strVal val="#ppt_h"/>
                                          </p:val>
                                        </p:tav>
                                      </p:tavLst>
                                    </p:anim>
                                    <p:anim calcmode="lin" valueType="num">
                                      <p:cBhvr>
                                        <p:cTn id="610" dur="1000" fill="hold"/>
                                        <p:tgtEl>
                                          <p:spTgt spid="204"/>
                                        </p:tgtEl>
                                        <p:attrNameLst>
                                          <p:attrName>style.rotation</p:attrName>
                                        </p:attrNameLst>
                                      </p:cBhvr>
                                      <p:tavLst>
                                        <p:tav tm="0">
                                          <p:val>
                                            <p:fltVal val="90"/>
                                          </p:val>
                                        </p:tav>
                                        <p:tav tm="100000">
                                          <p:val>
                                            <p:fltVal val="0"/>
                                          </p:val>
                                        </p:tav>
                                      </p:tavLst>
                                    </p:anim>
                                    <p:animEffect transition="in" filter="fade">
                                      <p:cBhvr>
                                        <p:cTn id="611" dur="1000"/>
                                        <p:tgtEl>
                                          <p:spTgt spid="204"/>
                                        </p:tgtEl>
                                      </p:cBhvr>
                                    </p:animEffect>
                                  </p:childTnLst>
                                </p:cTn>
                              </p:par>
                            </p:childTnLst>
                          </p:cTn>
                        </p:par>
                      </p:childTnLst>
                    </p:cTn>
                  </p:par>
                  <p:par>
                    <p:cTn id="612" fill="hold">
                      <p:stCondLst>
                        <p:cond delay="indefinite"/>
                      </p:stCondLst>
                      <p:childTnLst>
                        <p:par>
                          <p:cTn id="613" fill="hold">
                            <p:stCondLst>
                              <p:cond delay="0"/>
                            </p:stCondLst>
                            <p:childTnLst>
                              <p:par>
                                <p:cTn id="614" presetID="31" presetClass="exit" presetSubtype="0" fill="hold" nodeType="clickEffect">
                                  <p:stCondLst>
                                    <p:cond delay="0"/>
                                  </p:stCondLst>
                                  <p:childTnLst>
                                    <p:anim calcmode="lin" valueType="num">
                                      <p:cBhvr>
                                        <p:cTn id="615" dur="1000"/>
                                        <p:tgtEl>
                                          <p:spTgt spid="204"/>
                                        </p:tgtEl>
                                        <p:attrNameLst>
                                          <p:attrName>ppt_w</p:attrName>
                                        </p:attrNameLst>
                                      </p:cBhvr>
                                      <p:tavLst>
                                        <p:tav tm="0">
                                          <p:val>
                                            <p:strVal val="ppt_w"/>
                                          </p:val>
                                        </p:tav>
                                        <p:tav tm="100000">
                                          <p:val>
                                            <p:fltVal val="0"/>
                                          </p:val>
                                        </p:tav>
                                      </p:tavLst>
                                    </p:anim>
                                    <p:anim calcmode="lin" valueType="num">
                                      <p:cBhvr>
                                        <p:cTn id="616" dur="1000"/>
                                        <p:tgtEl>
                                          <p:spTgt spid="204"/>
                                        </p:tgtEl>
                                        <p:attrNameLst>
                                          <p:attrName>ppt_h</p:attrName>
                                        </p:attrNameLst>
                                      </p:cBhvr>
                                      <p:tavLst>
                                        <p:tav tm="0">
                                          <p:val>
                                            <p:strVal val="ppt_h"/>
                                          </p:val>
                                        </p:tav>
                                        <p:tav tm="100000">
                                          <p:val>
                                            <p:fltVal val="0"/>
                                          </p:val>
                                        </p:tav>
                                      </p:tavLst>
                                    </p:anim>
                                    <p:anim calcmode="lin" valueType="num">
                                      <p:cBhvr>
                                        <p:cTn id="617" dur="1000"/>
                                        <p:tgtEl>
                                          <p:spTgt spid="204"/>
                                        </p:tgtEl>
                                        <p:attrNameLst>
                                          <p:attrName>style.rotation</p:attrName>
                                        </p:attrNameLst>
                                      </p:cBhvr>
                                      <p:tavLst>
                                        <p:tav tm="0">
                                          <p:val>
                                            <p:fltVal val="0"/>
                                          </p:val>
                                        </p:tav>
                                        <p:tav tm="100000">
                                          <p:val>
                                            <p:fltVal val="90"/>
                                          </p:val>
                                        </p:tav>
                                      </p:tavLst>
                                    </p:anim>
                                    <p:animEffect transition="out" filter="fade">
                                      <p:cBhvr>
                                        <p:cTn id="618" dur="1000"/>
                                        <p:tgtEl>
                                          <p:spTgt spid="204"/>
                                        </p:tgtEl>
                                      </p:cBhvr>
                                    </p:animEffect>
                                    <p:set>
                                      <p:cBhvr>
                                        <p:cTn id="619" dur="1" fill="hold">
                                          <p:stCondLst>
                                            <p:cond delay="999"/>
                                          </p:stCondLst>
                                        </p:cTn>
                                        <p:tgtEl>
                                          <p:spTgt spid="204"/>
                                        </p:tgtEl>
                                        <p:attrNameLst>
                                          <p:attrName>style.visibility</p:attrName>
                                        </p:attrNameLst>
                                      </p:cBhvr>
                                      <p:to>
                                        <p:strVal val="hidden"/>
                                      </p:to>
                                    </p:set>
                                  </p:childTnLst>
                                </p:cTn>
                              </p:par>
                            </p:childTnLst>
                          </p:cTn>
                        </p:par>
                      </p:childTnLst>
                    </p:cTn>
                  </p:par>
                </p:childTnLst>
              </p:cTn>
              <p:nextCondLst>
                <p:cond evt="onClick" delay="0">
                  <p:tgtEl>
                    <p:spTgt spid="225"/>
                  </p:tgtEl>
                </p:cond>
              </p:nextCondLst>
            </p:seq>
            <p:seq concurrent="1" nextAc="seek">
              <p:cTn id="620" restart="whenNotActive" fill="hold" evtFilter="cancelBubble" nodeType="interactiveSeq">
                <p:stCondLst>
                  <p:cond evt="onClick" delay="0">
                    <p:tgtEl>
                      <p:spTgt spid="226"/>
                    </p:tgtEl>
                  </p:cond>
                </p:stCondLst>
                <p:endSync evt="end" delay="0">
                  <p:rtn val="all"/>
                </p:endSync>
                <p:childTnLst>
                  <p:par>
                    <p:cTn id="621" fill="hold">
                      <p:stCondLst>
                        <p:cond delay="0"/>
                      </p:stCondLst>
                      <p:childTnLst>
                        <p:par>
                          <p:cTn id="622" fill="hold">
                            <p:stCondLst>
                              <p:cond delay="0"/>
                            </p:stCondLst>
                            <p:childTnLst>
                              <p:par>
                                <p:cTn id="623" presetID="1" presetClass="emph" presetSubtype="2" fill="hold" nodeType="clickEffect">
                                  <p:stCondLst>
                                    <p:cond delay="0"/>
                                  </p:stCondLst>
                                  <p:childTnLst>
                                    <p:animClr clrSpc="rgb" dir="cw">
                                      <p:cBhvr>
                                        <p:cTn id="624" dur="1000" fill="hold"/>
                                        <p:tgtEl>
                                          <p:spTgt spid="226"/>
                                        </p:tgtEl>
                                        <p:attrNameLst>
                                          <p:attrName>fillcolor</p:attrName>
                                        </p:attrNameLst>
                                      </p:cBhvr>
                                      <p:to>
                                        <a:srgbClr val="DDDDDD"/>
                                      </p:to>
                                    </p:animClr>
                                    <p:set>
                                      <p:cBhvr>
                                        <p:cTn id="625" dur="1000" fill="hold"/>
                                        <p:tgtEl>
                                          <p:spTgt spid="226"/>
                                        </p:tgtEl>
                                        <p:attrNameLst>
                                          <p:attrName>fill.type</p:attrName>
                                        </p:attrNameLst>
                                      </p:cBhvr>
                                      <p:to>
                                        <p:strVal val="solid"/>
                                      </p:to>
                                    </p:set>
                                    <p:set>
                                      <p:cBhvr>
                                        <p:cTn id="626" dur="1000" fill="hold"/>
                                        <p:tgtEl>
                                          <p:spTgt spid="226"/>
                                        </p:tgtEl>
                                        <p:attrNameLst>
                                          <p:attrName>fill.on</p:attrName>
                                        </p:attrNameLst>
                                      </p:cBhvr>
                                      <p:to>
                                        <p:strVal val="true"/>
                                      </p:to>
                                    </p:set>
                                  </p:childTnLst>
                                </p:cTn>
                              </p:par>
                              <p:par>
                                <p:cTn id="627" presetID="31" presetClass="entr" presetSubtype="0" fill="hold" nodeType="withEffect">
                                  <p:stCondLst>
                                    <p:cond delay="0"/>
                                  </p:stCondLst>
                                  <p:childTnLst>
                                    <p:set>
                                      <p:cBhvr>
                                        <p:cTn id="628" dur="1" fill="hold">
                                          <p:stCondLst>
                                            <p:cond delay="0"/>
                                          </p:stCondLst>
                                        </p:cTn>
                                        <p:tgtEl>
                                          <p:spTgt spid="207"/>
                                        </p:tgtEl>
                                        <p:attrNameLst>
                                          <p:attrName>style.visibility</p:attrName>
                                        </p:attrNameLst>
                                      </p:cBhvr>
                                      <p:to>
                                        <p:strVal val="visible"/>
                                      </p:to>
                                    </p:set>
                                    <p:anim calcmode="lin" valueType="num">
                                      <p:cBhvr>
                                        <p:cTn id="629" dur="1000" fill="hold"/>
                                        <p:tgtEl>
                                          <p:spTgt spid="207"/>
                                        </p:tgtEl>
                                        <p:attrNameLst>
                                          <p:attrName>ppt_w</p:attrName>
                                        </p:attrNameLst>
                                      </p:cBhvr>
                                      <p:tavLst>
                                        <p:tav tm="0">
                                          <p:val>
                                            <p:fltVal val="0"/>
                                          </p:val>
                                        </p:tav>
                                        <p:tav tm="100000">
                                          <p:val>
                                            <p:strVal val="#ppt_w"/>
                                          </p:val>
                                        </p:tav>
                                      </p:tavLst>
                                    </p:anim>
                                    <p:anim calcmode="lin" valueType="num">
                                      <p:cBhvr>
                                        <p:cTn id="630" dur="1000" fill="hold"/>
                                        <p:tgtEl>
                                          <p:spTgt spid="207"/>
                                        </p:tgtEl>
                                        <p:attrNameLst>
                                          <p:attrName>ppt_h</p:attrName>
                                        </p:attrNameLst>
                                      </p:cBhvr>
                                      <p:tavLst>
                                        <p:tav tm="0">
                                          <p:val>
                                            <p:fltVal val="0"/>
                                          </p:val>
                                        </p:tav>
                                        <p:tav tm="100000">
                                          <p:val>
                                            <p:strVal val="#ppt_h"/>
                                          </p:val>
                                        </p:tav>
                                      </p:tavLst>
                                    </p:anim>
                                    <p:anim calcmode="lin" valueType="num">
                                      <p:cBhvr>
                                        <p:cTn id="631" dur="1000" fill="hold"/>
                                        <p:tgtEl>
                                          <p:spTgt spid="207"/>
                                        </p:tgtEl>
                                        <p:attrNameLst>
                                          <p:attrName>style.rotation</p:attrName>
                                        </p:attrNameLst>
                                      </p:cBhvr>
                                      <p:tavLst>
                                        <p:tav tm="0">
                                          <p:val>
                                            <p:fltVal val="90"/>
                                          </p:val>
                                        </p:tav>
                                        <p:tav tm="100000">
                                          <p:val>
                                            <p:fltVal val="0"/>
                                          </p:val>
                                        </p:tav>
                                      </p:tavLst>
                                    </p:anim>
                                    <p:animEffect transition="in" filter="fade">
                                      <p:cBhvr>
                                        <p:cTn id="632" dur="1000"/>
                                        <p:tgtEl>
                                          <p:spTgt spid="207"/>
                                        </p:tgtEl>
                                      </p:cBhvr>
                                    </p:animEffect>
                                  </p:childTnLst>
                                </p:cTn>
                              </p:par>
                            </p:childTnLst>
                          </p:cTn>
                        </p:par>
                      </p:childTnLst>
                    </p:cTn>
                  </p:par>
                  <p:par>
                    <p:cTn id="633" fill="hold">
                      <p:stCondLst>
                        <p:cond delay="indefinite"/>
                      </p:stCondLst>
                      <p:childTnLst>
                        <p:par>
                          <p:cTn id="634" fill="hold">
                            <p:stCondLst>
                              <p:cond delay="0"/>
                            </p:stCondLst>
                            <p:childTnLst>
                              <p:par>
                                <p:cTn id="635" presetID="31" presetClass="exit" presetSubtype="0" fill="hold" nodeType="clickEffect">
                                  <p:stCondLst>
                                    <p:cond delay="0"/>
                                  </p:stCondLst>
                                  <p:childTnLst>
                                    <p:anim calcmode="lin" valueType="num">
                                      <p:cBhvr>
                                        <p:cTn id="636" dur="1000"/>
                                        <p:tgtEl>
                                          <p:spTgt spid="207"/>
                                        </p:tgtEl>
                                        <p:attrNameLst>
                                          <p:attrName>ppt_w</p:attrName>
                                        </p:attrNameLst>
                                      </p:cBhvr>
                                      <p:tavLst>
                                        <p:tav tm="0">
                                          <p:val>
                                            <p:strVal val="ppt_w"/>
                                          </p:val>
                                        </p:tav>
                                        <p:tav tm="100000">
                                          <p:val>
                                            <p:fltVal val="0"/>
                                          </p:val>
                                        </p:tav>
                                      </p:tavLst>
                                    </p:anim>
                                    <p:anim calcmode="lin" valueType="num">
                                      <p:cBhvr>
                                        <p:cTn id="637" dur="1000"/>
                                        <p:tgtEl>
                                          <p:spTgt spid="207"/>
                                        </p:tgtEl>
                                        <p:attrNameLst>
                                          <p:attrName>ppt_h</p:attrName>
                                        </p:attrNameLst>
                                      </p:cBhvr>
                                      <p:tavLst>
                                        <p:tav tm="0">
                                          <p:val>
                                            <p:strVal val="ppt_h"/>
                                          </p:val>
                                        </p:tav>
                                        <p:tav tm="100000">
                                          <p:val>
                                            <p:fltVal val="0"/>
                                          </p:val>
                                        </p:tav>
                                      </p:tavLst>
                                    </p:anim>
                                    <p:anim calcmode="lin" valueType="num">
                                      <p:cBhvr>
                                        <p:cTn id="638" dur="1000"/>
                                        <p:tgtEl>
                                          <p:spTgt spid="207"/>
                                        </p:tgtEl>
                                        <p:attrNameLst>
                                          <p:attrName>style.rotation</p:attrName>
                                        </p:attrNameLst>
                                      </p:cBhvr>
                                      <p:tavLst>
                                        <p:tav tm="0">
                                          <p:val>
                                            <p:fltVal val="0"/>
                                          </p:val>
                                        </p:tav>
                                        <p:tav tm="100000">
                                          <p:val>
                                            <p:fltVal val="90"/>
                                          </p:val>
                                        </p:tav>
                                      </p:tavLst>
                                    </p:anim>
                                    <p:animEffect transition="out" filter="fade">
                                      <p:cBhvr>
                                        <p:cTn id="639" dur="1000"/>
                                        <p:tgtEl>
                                          <p:spTgt spid="207"/>
                                        </p:tgtEl>
                                      </p:cBhvr>
                                    </p:animEffect>
                                    <p:set>
                                      <p:cBhvr>
                                        <p:cTn id="640" dur="1" fill="hold">
                                          <p:stCondLst>
                                            <p:cond delay="999"/>
                                          </p:stCondLst>
                                        </p:cTn>
                                        <p:tgtEl>
                                          <p:spTgt spid="207"/>
                                        </p:tgtEl>
                                        <p:attrNameLst>
                                          <p:attrName>style.visibility</p:attrName>
                                        </p:attrNameLst>
                                      </p:cBhvr>
                                      <p:to>
                                        <p:strVal val="hidden"/>
                                      </p:to>
                                    </p:set>
                                  </p:childTnLst>
                                </p:cTn>
                              </p:par>
                            </p:childTnLst>
                          </p:cTn>
                        </p:par>
                      </p:childTnLst>
                    </p:cTn>
                  </p:par>
                </p:childTnLst>
              </p:cTn>
              <p:nextCondLst>
                <p:cond evt="onClick" delay="0">
                  <p:tgtEl>
                    <p:spTgt spid="226"/>
                  </p:tgtEl>
                </p:cond>
              </p:nextCondLst>
            </p:seq>
            <p:seq concurrent="1" nextAc="seek">
              <p:cTn id="641" restart="whenNotActive" fill="hold" evtFilter="cancelBubble" nodeType="interactiveSeq">
                <p:stCondLst>
                  <p:cond evt="onClick" delay="0">
                    <p:tgtEl>
                      <p:spTgt spid="227"/>
                    </p:tgtEl>
                  </p:cond>
                </p:stCondLst>
                <p:endSync evt="end" delay="0">
                  <p:rtn val="all"/>
                </p:endSync>
                <p:childTnLst>
                  <p:par>
                    <p:cTn id="642" fill="hold">
                      <p:stCondLst>
                        <p:cond delay="0"/>
                      </p:stCondLst>
                      <p:childTnLst>
                        <p:par>
                          <p:cTn id="643" fill="hold">
                            <p:stCondLst>
                              <p:cond delay="0"/>
                            </p:stCondLst>
                            <p:childTnLst>
                              <p:par>
                                <p:cTn id="644" presetID="1" presetClass="emph" presetSubtype="2" fill="hold" nodeType="clickEffect">
                                  <p:stCondLst>
                                    <p:cond delay="0"/>
                                  </p:stCondLst>
                                  <p:childTnLst>
                                    <p:animClr clrSpc="rgb" dir="cw">
                                      <p:cBhvr>
                                        <p:cTn id="645" dur="1000" fill="hold"/>
                                        <p:tgtEl>
                                          <p:spTgt spid="227"/>
                                        </p:tgtEl>
                                        <p:attrNameLst>
                                          <p:attrName>fillcolor</p:attrName>
                                        </p:attrNameLst>
                                      </p:cBhvr>
                                      <p:to>
                                        <a:srgbClr val="DDDDDD"/>
                                      </p:to>
                                    </p:animClr>
                                    <p:set>
                                      <p:cBhvr>
                                        <p:cTn id="646" dur="1000" fill="hold"/>
                                        <p:tgtEl>
                                          <p:spTgt spid="227"/>
                                        </p:tgtEl>
                                        <p:attrNameLst>
                                          <p:attrName>fill.type</p:attrName>
                                        </p:attrNameLst>
                                      </p:cBhvr>
                                      <p:to>
                                        <p:strVal val="solid"/>
                                      </p:to>
                                    </p:set>
                                    <p:set>
                                      <p:cBhvr>
                                        <p:cTn id="647" dur="1000" fill="hold"/>
                                        <p:tgtEl>
                                          <p:spTgt spid="227"/>
                                        </p:tgtEl>
                                        <p:attrNameLst>
                                          <p:attrName>fill.on</p:attrName>
                                        </p:attrNameLst>
                                      </p:cBhvr>
                                      <p:to>
                                        <p:strVal val="true"/>
                                      </p:to>
                                    </p:set>
                                  </p:childTnLst>
                                </p:cTn>
                              </p:par>
                              <p:par>
                                <p:cTn id="648" presetID="31" presetClass="entr" presetSubtype="0" fill="hold" nodeType="withEffect">
                                  <p:stCondLst>
                                    <p:cond delay="0"/>
                                  </p:stCondLst>
                                  <p:childTnLst>
                                    <p:set>
                                      <p:cBhvr>
                                        <p:cTn id="649" dur="1" fill="hold">
                                          <p:stCondLst>
                                            <p:cond delay="0"/>
                                          </p:stCondLst>
                                        </p:cTn>
                                        <p:tgtEl>
                                          <p:spTgt spid="210"/>
                                        </p:tgtEl>
                                        <p:attrNameLst>
                                          <p:attrName>style.visibility</p:attrName>
                                        </p:attrNameLst>
                                      </p:cBhvr>
                                      <p:to>
                                        <p:strVal val="visible"/>
                                      </p:to>
                                    </p:set>
                                    <p:anim calcmode="lin" valueType="num">
                                      <p:cBhvr>
                                        <p:cTn id="650" dur="1000" fill="hold"/>
                                        <p:tgtEl>
                                          <p:spTgt spid="210"/>
                                        </p:tgtEl>
                                        <p:attrNameLst>
                                          <p:attrName>ppt_w</p:attrName>
                                        </p:attrNameLst>
                                      </p:cBhvr>
                                      <p:tavLst>
                                        <p:tav tm="0">
                                          <p:val>
                                            <p:fltVal val="0"/>
                                          </p:val>
                                        </p:tav>
                                        <p:tav tm="100000">
                                          <p:val>
                                            <p:strVal val="#ppt_w"/>
                                          </p:val>
                                        </p:tav>
                                      </p:tavLst>
                                    </p:anim>
                                    <p:anim calcmode="lin" valueType="num">
                                      <p:cBhvr>
                                        <p:cTn id="651" dur="1000" fill="hold"/>
                                        <p:tgtEl>
                                          <p:spTgt spid="210"/>
                                        </p:tgtEl>
                                        <p:attrNameLst>
                                          <p:attrName>ppt_h</p:attrName>
                                        </p:attrNameLst>
                                      </p:cBhvr>
                                      <p:tavLst>
                                        <p:tav tm="0">
                                          <p:val>
                                            <p:fltVal val="0"/>
                                          </p:val>
                                        </p:tav>
                                        <p:tav tm="100000">
                                          <p:val>
                                            <p:strVal val="#ppt_h"/>
                                          </p:val>
                                        </p:tav>
                                      </p:tavLst>
                                    </p:anim>
                                    <p:anim calcmode="lin" valueType="num">
                                      <p:cBhvr>
                                        <p:cTn id="652" dur="1000" fill="hold"/>
                                        <p:tgtEl>
                                          <p:spTgt spid="210"/>
                                        </p:tgtEl>
                                        <p:attrNameLst>
                                          <p:attrName>style.rotation</p:attrName>
                                        </p:attrNameLst>
                                      </p:cBhvr>
                                      <p:tavLst>
                                        <p:tav tm="0">
                                          <p:val>
                                            <p:fltVal val="90"/>
                                          </p:val>
                                        </p:tav>
                                        <p:tav tm="100000">
                                          <p:val>
                                            <p:fltVal val="0"/>
                                          </p:val>
                                        </p:tav>
                                      </p:tavLst>
                                    </p:anim>
                                    <p:animEffect transition="in" filter="fade">
                                      <p:cBhvr>
                                        <p:cTn id="653" dur="1000"/>
                                        <p:tgtEl>
                                          <p:spTgt spid="210"/>
                                        </p:tgtEl>
                                      </p:cBhvr>
                                    </p:animEffect>
                                  </p:childTnLst>
                                </p:cTn>
                              </p:par>
                            </p:childTnLst>
                          </p:cTn>
                        </p:par>
                      </p:childTnLst>
                    </p:cTn>
                  </p:par>
                  <p:par>
                    <p:cTn id="654" fill="hold">
                      <p:stCondLst>
                        <p:cond delay="indefinite"/>
                      </p:stCondLst>
                      <p:childTnLst>
                        <p:par>
                          <p:cTn id="655" fill="hold">
                            <p:stCondLst>
                              <p:cond delay="0"/>
                            </p:stCondLst>
                            <p:childTnLst>
                              <p:par>
                                <p:cTn id="656" presetID="31" presetClass="exit" presetSubtype="0" fill="hold" nodeType="clickEffect">
                                  <p:stCondLst>
                                    <p:cond delay="0"/>
                                  </p:stCondLst>
                                  <p:childTnLst>
                                    <p:anim calcmode="lin" valueType="num">
                                      <p:cBhvr>
                                        <p:cTn id="657" dur="1000"/>
                                        <p:tgtEl>
                                          <p:spTgt spid="210"/>
                                        </p:tgtEl>
                                        <p:attrNameLst>
                                          <p:attrName>ppt_w</p:attrName>
                                        </p:attrNameLst>
                                      </p:cBhvr>
                                      <p:tavLst>
                                        <p:tav tm="0">
                                          <p:val>
                                            <p:strVal val="ppt_w"/>
                                          </p:val>
                                        </p:tav>
                                        <p:tav tm="100000">
                                          <p:val>
                                            <p:fltVal val="0"/>
                                          </p:val>
                                        </p:tav>
                                      </p:tavLst>
                                    </p:anim>
                                    <p:anim calcmode="lin" valueType="num">
                                      <p:cBhvr>
                                        <p:cTn id="658" dur="1000"/>
                                        <p:tgtEl>
                                          <p:spTgt spid="210"/>
                                        </p:tgtEl>
                                        <p:attrNameLst>
                                          <p:attrName>ppt_h</p:attrName>
                                        </p:attrNameLst>
                                      </p:cBhvr>
                                      <p:tavLst>
                                        <p:tav tm="0">
                                          <p:val>
                                            <p:strVal val="ppt_h"/>
                                          </p:val>
                                        </p:tav>
                                        <p:tav tm="100000">
                                          <p:val>
                                            <p:fltVal val="0"/>
                                          </p:val>
                                        </p:tav>
                                      </p:tavLst>
                                    </p:anim>
                                    <p:anim calcmode="lin" valueType="num">
                                      <p:cBhvr>
                                        <p:cTn id="659" dur="1000"/>
                                        <p:tgtEl>
                                          <p:spTgt spid="210"/>
                                        </p:tgtEl>
                                        <p:attrNameLst>
                                          <p:attrName>style.rotation</p:attrName>
                                        </p:attrNameLst>
                                      </p:cBhvr>
                                      <p:tavLst>
                                        <p:tav tm="0">
                                          <p:val>
                                            <p:fltVal val="0"/>
                                          </p:val>
                                        </p:tav>
                                        <p:tav tm="100000">
                                          <p:val>
                                            <p:fltVal val="90"/>
                                          </p:val>
                                        </p:tav>
                                      </p:tavLst>
                                    </p:anim>
                                    <p:animEffect transition="out" filter="fade">
                                      <p:cBhvr>
                                        <p:cTn id="660" dur="1000"/>
                                        <p:tgtEl>
                                          <p:spTgt spid="210"/>
                                        </p:tgtEl>
                                      </p:cBhvr>
                                    </p:animEffect>
                                    <p:set>
                                      <p:cBhvr>
                                        <p:cTn id="661" dur="1" fill="hold">
                                          <p:stCondLst>
                                            <p:cond delay="999"/>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27"/>
                  </p:tgtEl>
                </p:cond>
              </p:nextCondLst>
            </p:seq>
            <p:seq concurrent="1" nextAc="seek">
              <p:cTn id="662" restart="whenNotActive" fill="hold" evtFilter="cancelBubble" nodeType="interactiveSeq">
                <p:stCondLst>
                  <p:cond evt="onClick" delay="0">
                    <p:tgtEl>
                      <p:spTgt spid="228"/>
                    </p:tgtEl>
                  </p:cond>
                </p:stCondLst>
                <p:endSync evt="end" delay="0">
                  <p:rtn val="all"/>
                </p:endSync>
                <p:childTnLst>
                  <p:par>
                    <p:cTn id="663" fill="hold">
                      <p:stCondLst>
                        <p:cond delay="0"/>
                      </p:stCondLst>
                      <p:childTnLst>
                        <p:par>
                          <p:cTn id="664" fill="hold">
                            <p:stCondLst>
                              <p:cond delay="0"/>
                            </p:stCondLst>
                            <p:childTnLst>
                              <p:par>
                                <p:cTn id="665" presetID="1" presetClass="emph" presetSubtype="2" fill="hold" nodeType="clickEffect">
                                  <p:stCondLst>
                                    <p:cond delay="0"/>
                                  </p:stCondLst>
                                  <p:childTnLst>
                                    <p:animClr clrSpc="rgb" dir="cw">
                                      <p:cBhvr>
                                        <p:cTn id="666" dur="1000" fill="hold"/>
                                        <p:tgtEl>
                                          <p:spTgt spid="228"/>
                                        </p:tgtEl>
                                        <p:attrNameLst>
                                          <p:attrName>fillcolor</p:attrName>
                                        </p:attrNameLst>
                                      </p:cBhvr>
                                      <p:to>
                                        <a:srgbClr val="DDDDDD"/>
                                      </p:to>
                                    </p:animClr>
                                    <p:set>
                                      <p:cBhvr>
                                        <p:cTn id="667" dur="1000" fill="hold"/>
                                        <p:tgtEl>
                                          <p:spTgt spid="228"/>
                                        </p:tgtEl>
                                        <p:attrNameLst>
                                          <p:attrName>fill.type</p:attrName>
                                        </p:attrNameLst>
                                      </p:cBhvr>
                                      <p:to>
                                        <p:strVal val="solid"/>
                                      </p:to>
                                    </p:set>
                                    <p:set>
                                      <p:cBhvr>
                                        <p:cTn id="668" dur="1000" fill="hold"/>
                                        <p:tgtEl>
                                          <p:spTgt spid="228"/>
                                        </p:tgtEl>
                                        <p:attrNameLst>
                                          <p:attrName>fill.on</p:attrName>
                                        </p:attrNameLst>
                                      </p:cBhvr>
                                      <p:to>
                                        <p:strVal val="true"/>
                                      </p:to>
                                    </p:set>
                                  </p:childTnLst>
                                </p:cTn>
                              </p:par>
                              <p:par>
                                <p:cTn id="669" presetID="31" presetClass="entr" presetSubtype="0" fill="hold" nodeType="withEffect">
                                  <p:stCondLst>
                                    <p:cond delay="0"/>
                                  </p:stCondLst>
                                  <p:childTnLst>
                                    <p:set>
                                      <p:cBhvr>
                                        <p:cTn id="670" dur="1" fill="hold">
                                          <p:stCondLst>
                                            <p:cond delay="0"/>
                                          </p:stCondLst>
                                        </p:cTn>
                                        <p:tgtEl>
                                          <p:spTgt spid="165"/>
                                        </p:tgtEl>
                                        <p:attrNameLst>
                                          <p:attrName>style.visibility</p:attrName>
                                        </p:attrNameLst>
                                      </p:cBhvr>
                                      <p:to>
                                        <p:strVal val="visible"/>
                                      </p:to>
                                    </p:set>
                                    <p:anim calcmode="lin" valueType="num">
                                      <p:cBhvr>
                                        <p:cTn id="671" dur="1000" fill="hold"/>
                                        <p:tgtEl>
                                          <p:spTgt spid="165"/>
                                        </p:tgtEl>
                                        <p:attrNameLst>
                                          <p:attrName>ppt_w</p:attrName>
                                        </p:attrNameLst>
                                      </p:cBhvr>
                                      <p:tavLst>
                                        <p:tav tm="0">
                                          <p:val>
                                            <p:fltVal val="0"/>
                                          </p:val>
                                        </p:tav>
                                        <p:tav tm="100000">
                                          <p:val>
                                            <p:strVal val="#ppt_w"/>
                                          </p:val>
                                        </p:tav>
                                      </p:tavLst>
                                    </p:anim>
                                    <p:anim calcmode="lin" valueType="num">
                                      <p:cBhvr>
                                        <p:cTn id="672" dur="1000" fill="hold"/>
                                        <p:tgtEl>
                                          <p:spTgt spid="165"/>
                                        </p:tgtEl>
                                        <p:attrNameLst>
                                          <p:attrName>ppt_h</p:attrName>
                                        </p:attrNameLst>
                                      </p:cBhvr>
                                      <p:tavLst>
                                        <p:tav tm="0">
                                          <p:val>
                                            <p:fltVal val="0"/>
                                          </p:val>
                                        </p:tav>
                                        <p:tav tm="100000">
                                          <p:val>
                                            <p:strVal val="#ppt_h"/>
                                          </p:val>
                                        </p:tav>
                                      </p:tavLst>
                                    </p:anim>
                                    <p:anim calcmode="lin" valueType="num">
                                      <p:cBhvr>
                                        <p:cTn id="673" dur="1000" fill="hold"/>
                                        <p:tgtEl>
                                          <p:spTgt spid="165"/>
                                        </p:tgtEl>
                                        <p:attrNameLst>
                                          <p:attrName>style.rotation</p:attrName>
                                        </p:attrNameLst>
                                      </p:cBhvr>
                                      <p:tavLst>
                                        <p:tav tm="0">
                                          <p:val>
                                            <p:fltVal val="90"/>
                                          </p:val>
                                        </p:tav>
                                        <p:tav tm="100000">
                                          <p:val>
                                            <p:fltVal val="0"/>
                                          </p:val>
                                        </p:tav>
                                      </p:tavLst>
                                    </p:anim>
                                    <p:animEffect transition="in" filter="fade">
                                      <p:cBhvr>
                                        <p:cTn id="674" dur="1000"/>
                                        <p:tgtEl>
                                          <p:spTgt spid="165"/>
                                        </p:tgtEl>
                                      </p:cBhvr>
                                    </p:animEffect>
                                  </p:childTnLst>
                                </p:cTn>
                              </p:par>
                            </p:childTnLst>
                          </p:cTn>
                        </p:par>
                      </p:childTnLst>
                    </p:cTn>
                  </p:par>
                  <p:par>
                    <p:cTn id="675" fill="hold">
                      <p:stCondLst>
                        <p:cond delay="indefinite"/>
                      </p:stCondLst>
                      <p:childTnLst>
                        <p:par>
                          <p:cTn id="676" fill="hold">
                            <p:stCondLst>
                              <p:cond delay="0"/>
                            </p:stCondLst>
                            <p:childTnLst>
                              <p:par>
                                <p:cTn id="677" presetID="31" presetClass="exit" presetSubtype="0" fill="hold" nodeType="clickEffect">
                                  <p:stCondLst>
                                    <p:cond delay="0"/>
                                  </p:stCondLst>
                                  <p:childTnLst>
                                    <p:anim calcmode="lin" valueType="num">
                                      <p:cBhvr>
                                        <p:cTn id="678" dur="1000"/>
                                        <p:tgtEl>
                                          <p:spTgt spid="165"/>
                                        </p:tgtEl>
                                        <p:attrNameLst>
                                          <p:attrName>ppt_w</p:attrName>
                                        </p:attrNameLst>
                                      </p:cBhvr>
                                      <p:tavLst>
                                        <p:tav tm="0">
                                          <p:val>
                                            <p:strVal val="ppt_w"/>
                                          </p:val>
                                        </p:tav>
                                        <p:tav tm="100000">
                                          <p:val>
                                            <p:fltVal val="0"/>
                                          </p:val>
                                        </p:tav>
                                      </p:tavLst>
                                    </p:anim>
                                    <p:anim calcmode="lin" valueType="num">
                                      <p:cBhvr>
                                        <p:cTn id="679" dur="1000"/>
                                        <p:tgtEl>
                                          <p:spTgt spid="165"/>
                                        </p:tgtEl>
                                        <p:attrNameLst>
                                          <p:attrName>ppt_h</p:attrName>
                                        </p:attrNameLst>
                                      </p:cBhvr>
                                      <p:tavLst>
                                        <p:tav tm="0">
                                          <p:val>
                                            <p:strVal val="ppt_h"/>
                                          </p:val>
                                        </p:tav>
                                        <p:tav tm="100000">
                                          <p:val>
                                            <p:fltVal val="0"/>
                                          </p:val>
                                        </p:tav>
                                      </p:tavLst>
                                    </p:anim>
                                    <p:anim calcmode="lin" valueType="num">
                                      <p:cBhvr>
                                        <p:cTn id="680" dur="1000"/>
                                        <p:tgtEl>
                                          <p:spTgt spid="165"/>
                                        </p:tgtEl>
                                        <p:attrNameLst>
                                          <p:attrName>style.rotation</p:attrName>
                                        </p:attrNameLst>
                                      </p:cBhvr>
                                      <p:tavLst>
                                        <p:tav tm="0">
                                          <p:val>
                                            <p:fltVal val="0"/>
                                          </p:val>
                                        </p:tav>
                                        <p:tav tm="100000">
                                          <p:val>
                                            <p:fltVal val="90"/>
                                          </p:val>
                                        </p:tav>
                                      </p:tavLst>
                                    </p:anim>
                                    <p:animEffect transition="out" filter="fade">
                                      <p:cBhvr>
                                        <p:cTn id="681" dur="1000"/>
                                        <p:tgtEl>
                                          <p:spTgt spid="165"/>
                                        </p:tgtEl>
                                      </p:cBhvr>
                                    </p:animEffect>
                                    <p:set>
                                      <p:cBhvr>
                                        <p:cTn id="682" dur="1" fill="hold">
                                          <p:stCondLst>
                                            <p:cond delay="999"/>
                                          </p:stCondLst>
                                        </p:cTn>
                                        <p:tgtEl>
                                          <p:spTgt spid="165"/>
                                        </p:tgtEl>
                                        <p:attrNameLst>
                                          <p:attrName>style.visibility</p:attrName>
                                        </p:attrNameLst>
                                      </p:cBhvr>
                                      <p:to>
                                        <p:strVal val="hidden"/>
                                      </p:to>
                                    </p:set>
                                  </p:childTnLst>
                                </p:cTn>
                              </p:par>
                            </p:childTnLst>
                          </p:cTn>
                        </p:par>
                      </p:childTnLst>
                    </p:cTn>
                  </p:par>
                </p:childTnLst>
              </p:cTn>
              <p:nextCondLst>
                <p:cond evt="onClick" delay="0">
                  <p:tgtEl>
                    <p:spTgt spid="228"/>
                  </p:tgtEl>
                </p:cond>
              </p:nextCondLst>
            </p:seq>
            <p:seq concurrent="1" nextAc="seek">
              <p:cTn id="683" restart="whenNotActive" fill="hold" evtFilter="cancelBubble" nodeType="interactiveSeq">
                <p:stCondLst>
                  <p:cond evt="onClick" delay="0">
                    <p:tgtEl>
                      <p:spTgt spid="229"/>
                    </p:tgtEl>
                  </p:cond>
                </p:stCondLst>
                <p:endSync evt="end" delay="0">
                  <p:rtn val="all"/>
                </p:endSync>
                <p:childTnLst>
                  <p:par>
                    <p:cTn id="684" fill="hold">
                      <p:stCondLst>
                        <p:cond delay="0"/>
                      </p:stCondLst>
                      <p:childTnLst>
                        <p:par>
                          <p:cTn id="685" fill="hold">
                            <p:stCondLst>
                              <p:cond delay="0"/>
                            </p:stCondLst>
                            <p:childTnLst>
                              <p:par>
                                <p:cTn id="686" presetID="1" presetClass="emph" presetSubtype="2" fill="hold" nodeType="clickEffect">
                                  <p:stCondLst>
                                    <p:cond delay="0"/>
                                  </p:stCondLst>
                                  <p:childTnLst>
                                    <p:animClr clrSpc="rgb" dir="cw">
                                      <p:cBhvr>
                                        <p:cTn id="687" dur="1000" fill="hold"/>
                                        <p:tgtEl>
                                          <p:spTgt spid="229"/>
                                        </p:tgtEl>
                                        <p:attrNameLst>
                                          <p:attrName>fillcolor</p:attrName>
                                        </p:attrNameLst>
                                      </p:cBhvr>
                                      <p:to>
                                        <a:srgbClr val="DDDDDD"/>
                                      </p:to>
                                    </p:animClr>
                                    <p:set>
                                      <p:cBhvr>
                                        <p:cTn id="688" dur="1000" fill="hold"/>
                                        <p:tgtEl>
                                          <p:spTgt spid="229"/>
                                        </p:tgtEl>
                                        <p:attrNameLst>
                                          <p:attrName>fill.type</p:attrName>
                                        </p:attrNameLst>
                                      </p:cBhvr>
                                      <p:to>
                                        <p:strVal val="solid"/>
                                      </p:to>
                                    </p:set>
                                    <p:set>
                                      <p:cBhvr>
                                        <p:cTn id="689" dur="1000" fill="hold"/>
                                        <p:tgtEl>
                                          <p:spTgt spid="229"/>
                                        </p:tgtEl>
                                        <p:attrNameLst>
                                          <p:attrName>fill.on</p:attrName>
                                        </p:attrNameLst>
                                      </p:cBhvr>
                                      <p:to>
                                        <p:strVal val="true"/>
                                      </p:to>
                                    </p:set>
                                  </p:childTnLst>
                                </p:cTn>
                              </p:par>
                              <p:par>
                                <p:cTn id="690" presetID="31" presetClass="entr" presetSubtype="0" fill="hold" nodeType="withEffect">
                                  <p:stCondLst>
                                    <p:cond delay="0"/>
                                  </p:stCondLst>
                                  <p:childTnLst>
                                    <p:set>
                                      <p:cBhvr>
                                        <p:cTn id="691" dur="1" fill="hold">
                                          <p:stCondLst>
                                            <p:cond delay="0"/>
                                          </p:stCondLst>
                                        </p:cTn>
                                        <p:tgtEl>
                                          <p:spTgt spid="144"/>
                                        </p:tgtEl>
                                        <p:attrNameLst>
                                          <p:attrName>style.visibility</p:attrName>
                                        </p:attrNameLst>
                                      </p:cBhvr>
                                      <p:to>
                                        <p:strVal val="visible"/>
                                      </p:to>
                                    </p:set>
                                    <p:anim calcmode="lin" valueType="num">
                                      <p:cBhvr>
                                        <p:cTn id="692" dur="1000" fill="hold"/>
                                        <p:tgtEl>
                                          <p:spTgt spid="144"/>
                                        </p:tgtEl>
                                        <p:attrNameLst>
                                          <p:attrName>ppt_w</p:attrName>
                                        </p:attrNameLst>
                                      </p:cBhvr>
                                      <p:tavLst>
                                        <p:tav tm="0">
                                          <p:val>
                                            <p:fltVal val="0"/>
                                          </p:val>
                                        </p:tav>
                                        <p:tav tm="100000">
                                          <p:val>
                                            <p:strVal val="#ppt_w"/>
                                          </p:val>
                                        </p:tav>
                                      </p:tavLst>
                                    </p:anim>
                                    <p:anim calcmode="lin" valueType="num">
                                      <p:cBhvr>
                                        <p:cTn id="693" dur="1000" fill="hold"/>
                                        <p:tgtEl>
                                          <p:spTgt spid="144"/>
                                        </p:tgtEl>
                                        <p:attrNameLst>
                                          <p:attrName>ppt_h</p:attrName>
                                        </p:attrNameLst>
                                      </p:cBhvr>
                                      <p:tavLst>
                                        <p:tav tm="0">
                                          <p:val>
                                            <p:fltVal val="0"/>
                                          </p:val>
                                        </p:tav>
                                        <p:tav tm="100000">
                                          <p:val>
                                            <p:strVal val="#ppt_h"/>
                                          </p:val>
                                        </p:tav>
                                      </p:tavLst>
                                    </p:anim>
                                    <p:anim calcmode="lin" valueType="num">
                                      <p:cBhvr>
                                        <p:cTn id="694" dur="1000" fill="hold"/>
                                        <p:tgtEl>
                                          <p:spTgt spid="144"/>
                                        </p:tgtEl>
                                        <p:attrNameLst>
                                          <p:attrName>style.rotation</p:attrName>
                                        </p:attrNameLst>
                                      </p:cBhvr>
                                      <p:tavLst>
                                        <p:tav tm="0">
                                          <p:val>
                                            <p:fltVal val="90"/>
                                          </p:val>
                                        </p:tav>
                                        <p:tav tm="100000">
                                          <p:val>
                                            <p:fltVal val="0"/>
                                          </p:val>
                                        </p:tav>
                                      </p:tavLst>
                                    </p:anim>
                                    <p:animEffect transition="in" filter="fade">
                                      <p:cBhvr>
                                        <p:cTn id="695" dur="1000"/>
                                        <p:tgtEl>
                                          <p:spTgt spid="144"/>
                                        </p:tgtEl>
                                      </p:cBhvr>
                                    </p:animEffect>
                                  </p:childTnLst>
                                </p:cTn>
                              </p:par>
                            </p:childTnLst>
                          </p:cTn>
                        </p:par>
                      </p:childTnLst>
                    </p:cTn>
                  </p:par>
                  <p:par>
                    <p:cTn id="696" fill="hold">
                      <p:stCondLst>
                        <p:cond delay="indefinite"/>
                      </p:stCondLst>
                      <p:childTnLst>
                        <p:par>
                          <p:cTn id="697" fill="hold">
                            <p:stCondLst>
                              <p:cond delay="0"/>
                            </p:stCondLst>
                            <p:childTnLst>
                              <p:par>
                                <p:cTn id="698" presetID="31" presetClass="exit" presetSubtype="0" fill="hold" nodeType="clickEffect">
                                  <p:stCondLst>
                                    <p:cond delay="0"/>
                                  </p:stCondLst>
                                  <p:childTnLst>
                                    <p:anim calcmode="lin" valueType="num">
                                      <p:cBhvr>
                                        <p:cTn id="699" dur="1000"/>
                                        <p:tgtEl>
                                          <p:spTgt spid="144"/>
                                        </p:tgtEl>
                                        <p:attrNameLst>
                                          <p:attrName>ppt_w</p:attrName>
                                        </p:attrNameLst>
                                      </p:cBhvr>
                                      <p:tavLst>
                                        <p:tav tm="0">
                                          <p:val>
                                            <p:strVal val="ppt_w"/>
                                          </p:val>
                                        </p:tav>
                                        <p:tav tm="100000">
                                          <p:val>
                                            <p:fltVal val="0"/>
                                          </p:val>
                                        </p:tav>
                                      </p:tavLst>
                                    </p:anim>
                                    <p:anim calcmode="lin" valueType="num">
                                      <p:cBhvr>
                                        <p:cTn id="700" dur="1000"/>
                                        <p:tgtEl>
                                          <p:spTgt spid="144"/>
                                        </p:tgtEl>
                                        <p:attrNameLst>
                                          <p:attrName>ppt_h</p:attrName>
                                        </p:attrNameLst>
                                      </p:cBhvr>
                                      <p:tavLst>
                                        <p:tav tm="0">
                                          <p:val>
                                            <p:strVal val="ppt_h"/>
                                          </p:val>
                                        </p:tav>
                                        <p:tav tm="100000">
                                          <p:val>
                                            <p:fltVal val="0"/>
                                          </p:val>
                                        </p:tav>
                                      </p:tavLst>
                                    </p:anim>
                                    <p:anim calcmode="lin" valueType="num">
                                      <p:cBhvr>
                                        <p:cTn id="701" dur="1000"/>
                                        <p:tgtEl>
                                          <p:spTgt spid="144"/>
                                        </p:tgtEl>
                                        <p:attrNameLst>
                                          <p:attrName>style.rotation</p:attrName>
                                        </p:attrNameLst>
                                      </p:cBhvr>
                                      <p:tavLst>
                                        <p:tav tm="0">
                                          <p:val>
                                            <p:fltVal val="0"/>
                                          </p:val>
                                        </p:tav>
                                        <p:tav tm="100000">
                                          <p:val>
                                            <p:fltVal val="90"/>
                                          </p:val>
                                        </p:tav>
                                      </p:tavLst>
                                    </p:anim>
                                    <p:animEffect transition="out" filter="fade">
                                      <p:cBhvr>
                                        <p:cTn id="702" dur="1000"/>
                                        <p:tgtEl>
                                          <p:spTgt spid="144"/>
                                        </p:tgtEl>
                                      </p:cBhvr>
                                    </p:animEffect>
                                    <p:set>
                                      <p:cBhvr>
                                        <p:cTn id="703" dur="1" fill="hold">
                                          <p:stCondLst>
                                            <p:cond delay="999"/>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229"/>
                  </p:tgtEl>
                </p:cond>
              </p:nextCondLst>
            </p:seq>
            <p:seq concurrent="1" nextAc="seek">
              <p:cTn id="704" restart="whenNotActive" fill="hold" evtFilter="cancelBubble" nodeType="interactiveSeq">
                <p:stCondLst>
                  <p:cond evt="onClick" delay="0">
                    <p:tgtEl>
                      <p:spTgt spid="230"/>
                    </p:tgtEl>
                  </p:cond>
                </p:stCondLst>
                <p:endSync evt="end" delay="0">
                  <p:rtn val="all"/>
                </p:endSync>
                <p:childTnLst>
                  <p:par>
                    <p:cTn id="705" fill="hold">
                      <p:stCondLst>
                        <p:cond delay="0"/>
                      </p:stCondLst>
                      <p:childTnLst>
                        <p:par>
                          <p:cTn id="706" fill="hold">
                            <p:stCondLst>
                              <p:cond delay="0"/>
                            </p:stCondLst>
                            <p:childTnLst>
                              <p:par>
                                <p:cTn id="707" presetID="1" presetClass="emph" presetSubtype="2" fill="hold" nodeType="clickEffect">
                                  <p:stCondLst>
                                    <p:cond delay="0"/>
                                  </p:stCondLst>
                                  <p:childTnLst>
                                    <p:animClr clrSpc="rgb" dir="cw">
                                      <p:cBhvr>
                                        <p:cTn id="708" dur="1000" fill="hold"/>
                                        <p:tgtEl>
                                          <p:spTgt spid="230"/>
                                        </p:tgtEl>
                                        <p:attrNameLst>
                                          <p:attrName>fillcolor</p:attrName>
                                        </p:attrNameLst>
                                      </p:cBhvr>
                                      <p:to>
                                        <a:srgbClr val="DDDDDD"/>
                                      </p:to>
                                    </p:animClr>
                                    <p:set>
                                      <p:cBhvr>
                                        <p:cTn id="709" dur="1000" fill="hold"/>
                                        <p:tgtEl>
                                          <p:spTgt spid="230"/>
                                        </p:tgtEl>
                                        <p:attrNameLst>
                                          <p:attrName>fill.type</p:attrName>
                                        </p:attrNameLst>
                                      </p:cBhvr>
                                      <p:to>
                                        <p:strVal val="solid"/>
                                      </p:to>
                                    </p:set>
                                    <p:set>
                                      <p:cBhvr>
                                        <p:cTn id="710" dur="1000" fill="hold"/>
                                        <p:tgtEl>
                                          <p:spTgt spid="230"/>
                                        </p:tgtEl>
                                        <p:attrNameLst>
                                          <p:attrName>fill.on</p:attrName>
                                        </p:attrNameLst>
                                      </p:cBhvr>
                                      <p:to>
                                        <p:strVal val="true"/>
                                      </p:to>
                                    </p:set>
                                  </p:childTnLst>
                                </p:cTn>
                              </p:par>
                              <p:par>
                                <p:cTn id="711" presetID="31" presetClass="entr" presetSubtype="0" fill="hold" nodeType="withEffect">
                                  <p:stCondLst>
                                    <p:cond delay="0"/>
                                  </p:stCondLst>
                                  <p:childTnLst>
                                    <p:set>
                                      <p:cBhvr>
                                        <p:cTn id="712" dur="1" fill="hold">
                                          <p:stCondLst>
                                            <p:cond delay="0"/>
                                          </p:stCondLst>
                                        </p:cTn>
                                        <p:tgtEl>
                                          <p:spTgt spid="150"/>
                                        </p:tgtEl>
                                        <p:attrNameLst>
                                          <p:attrName>style.visibility</p:attrName>
                                        </p:attrNameLst>
                                      </p:cBhvr>
                                      <p:to>
                                        <p:strVal val="visible"/>
                                      </p:to>
                                    </p:set>
                                    <p:anim calcmode="lin" valueType="num">
                                      <p:cBhvr>
                                        <p:cTn id="713" dur="1000" fill="hold"/>
                                        <p:tgtEl>
                                          <p:spTgt spid="150"/>
                                        </p:tgtEl>
                                        <p:attrNameLst>
                                          <p:attrName>ppt_w</p:attrName>
                                        </p:attrNameLst>
                                      </p:cBhvr>
                                      <p:tavLst>
                                        <p:tav tm="0">
                                          <p:val>
                                            <p:fltVal val="0"/>
                                          </p:val>
                                        </p:tav>
                                        <p:tav tm="100000">
                                          <p:val>
                                            <p:strVal val="#ppt_w"/>
                                          </p:val>
                                        </p:tav>
                                      </p:tavLst>
                                    </p:anim>
                                    <p:anim calcmode="lin" valueType="num">
                                      <p:cBhvr>
                                        <p:cTn id="714" dur="1000" fill="hold"/>
                                        <p:tgtEl>
                                          <p:spTgt spid="150"/>
                                        </p:tgtEl>
                                        <p:attrNameLst>
                                          <p:attrName>ppt_h</p:attrName>
                                        </p:attrNameLst>
                                      </p:cBhvr>
                                      <p:tavLst>
                                        <p:tav tm="0">
                                          <p:val>
                                            <p:fltVal val="0"/>
                                          </p:val>
                                        </p:tav>
                                        <p:tav tm="100000">
                                          <p:val>
                                            <p:strVal val="#ppt_h"/>
                                          </p:val>
                                        </p:tav>
                                      </p:tavLst>
                                    </p:anim>
                                    <p:anim calcmode="lin" valueType="num">
                                      <p:cBhvr>
                                        <p:cTn id="715" dur="1000" fill="hold"/>
                                        <p:tgtEl>
                                          <p:spTgt spid="150"/>
                                        </p:tgtEl>
                                        <p:attrNameLst>
                                          <p:attrName>style.rotation</p:attrName>
                                        </p:attrNameLst>
                                      </p:cBhvr>
                                      <p:tavLst>
                                        <p:tav tm="0">
                                          <p:val>
                                            <p:fltVal val="90"/>
                                          </p:val>
                                        </p:tav>
                                        <p:tav tm="100000">
                                          <p:val>
                                            <p:fltVal val="0"/>
                                          </p:val>
                                        </p:tav>
                                      </p:tavLst>
                                    </p:anim>
                                    <p:animEffect transition="in" filter="fade">
                                      <p:cBhvr>
                                        <p:cTn id="716" dur="1000"/>
                                        <p:tgtEl>
                                          <p:spTgt spid="150"/>
                                        </p:tgtEl>
                                      </p:cBhvr>
                                    </p:animEffect>
                                  </p:childTnLst>
                                </p:cTn>
                              </p:par>
                            </p:childTnLst>
                          </p:cTn>
                        </p:par>
                      </p:childTnLst>
                    </p:cTn>
                  </p:par>
                  <p:par>
                    <p:cTn id="717" fill="hold">
                      <p:stCondLst>
                        <p:cond delay="indefinite"/>
                      </p:stCondLst>
                      <p:childTnLst>
                        <p:par>
                          <p:cTn id="718" fill="hold">
                            <p:stCondLst>
                              <p:cond delay="0"/>
                            </p:stCondLst>
                            <p:childTnLst>
                              <p:par>
                                <p:cTn id="719" presetID="31" presetClass="exit" presetSubtype="0" fill="hold" nodeType="clickEffect">
                                  <p:stCondLst>
                                    <p:cond delay="0"/>
                                  </p:stCondLst>
                                  <p:childTnLst>
                                    <p:anim calcmode="lin" valueType="num">
                                      <p:cBhvr>
                                        <p:cTn id="720" dur="1000"/>
                                        <p:tgtEl>
                                          <p:spTgt spid="150"/>
                                        </p:tgtEl>
                                        <p:attrNameLst>
                                          <p:attrName>ppt_w</p:attrName>
                                        </p:attrNameLst>
                                      </p:cBhvr>
                                      <p:tavLst>
                                        <p:tav tm="0">
                                          <p:val>
                                            <p:strVal val="ppt_w"/>
                                          </p:val>
                                        </p:tav>
                                        <p:tav tm="100000">
                                          <p:val>
                                            <p:fltVal val="0"/>
                                          </p:val>
                                        </p:tav>
                                      </p:tavLst>
                                    </p:anim>
                                    <p:anim calcmode="lin" valueType="num">
                                      <p:cBhvr>
                                        <p:cTn id="721" dur="1000"/>
                                        <p:tgtEl>
                                          <p:spTgt spid="150"/>
                                        </p:tgtEl>
                                        <p:attrNameLst>
                                          <p:attrName>ppt_h</p:attrName>
                                        </p:attrNameLst>
                                      </p:cBhvr>
                                      <p:tavLst>
                                        <p:tav tm="0">
                                          <p:val>
                                            <p:strVal val="ppt_h"/>
                                          </p:val>
                                        </p:tav>
                                        <p:tav tm="100000">
                                          <p:val>
                                            <p:fltVal val="0"/>
                                          </p:val>
                                        </p:tav>
                                      </p:tavLst>
                                    </p:anim>
                                    <p:anim calcmode="lin" valueType="num">
                                      <p:cBhvr>
                                        <p:cTn id="722" dur="1000"/>
                                        <p:tgtEl>
                                          <p:spTgt spid="150"/>
                                        </p:tgtEl>
                                        <p:attrNameLst>
                                          <p:attrName>style.rotation</p:attrName>
                                        </p:attrNameLst>
                                      </p:cBhvr>
                                      <p:tavLst>
                                        <p:tav tm="0">
                                          <p:val>
                                            <p:fltVal val="0"/>
                                          </p:val>
                                        </p:tav>
                                        <p:tav tm="100000">
                                          <p:val>
                                            <p:fltVal val="90"/>
                                          </p:val>
                                        </p:tav>
                                      </p:tavLst>
                                    </p:anim>
                                    <p:animEffect transition="out" filter="fade">
                                      <p:cBhvr>
                                        <p:cTn id="723" dur="1000"/>
                                        <p:tgtEl>
                                          <p:spTgt spid="150"/>
                                        </p:tgtEl>
                                      </p:cBhvr>
                                    </p:animEffect>
                                    <p:set>
                                      <p:cBhvr>
                                        <p:cTn id="724" dur="1" fill="hold">
                                          <p:stCondLst>
                                            <p:cond delay="999"/>
                                          </p:stCondLst>
                                        </p:cTn>
                                        <p:tgtEl>
                                          <p:spTgt spid="150"/>
                                        </p:tgtEl>
                                        <p:attrNameLst>
                                          <p:attrName>style.visibility</p:attrName>
                                        </p:attrNameLst>
                                      </p:cBhvr>
                                      <p:to>
                                        <p:strVal val="hidden"/>
                                      </p:to>
                                    </p:set>
                                  </p:childTnLst>
                                </p:cTn>
                              </p:par>
                            </p:childTnLst>
                          </p:cTn>
                        </p:par>
                      </p:childTnLst>
                    </p:cTn>
                  </p:par>
                </p:childTnLst>
              </p:cTn>
              <p:nextCondLst>
                <p:cond evt="onClick" delay="0">
                  <p:tgtEl>
                    <p:spTgt spid="230"/>
                  </p:tgtEl>
                </p:cond>
              </p:nextCondLst>
            </p:seq>
            <p:seq concurrent="1" nextAc="seek">
              <p:cTn id="725" restart="whenNotActive" fill="hold" evtFilter="cancelBubble" nodeType="interactiveSeq">
                <p:stCondLst>
                  <p:cond evt="onClick" delay="0">
                    <p:tgtEl>
                      <p:spTgt spid="231"/>
                    </p:tgtEl>
                  </p:cond>
                </p:stCondLst>
                <p:endSync evt="end" delay="0">
                  <p:rtn val="all"/>
                </p:endSync>
                <p:childTnLst>
                  <p:par>
                    <p:cTn id="726" fill="hold">
                      <p:stCondLst>
                        <p:cond delay="0"/>
                      </p:stCondLst>
                      <p:childTnLst>
                        <p:par>
                          <p:cTn id="727" fill="hold">
                            <p:stCondLst>
                              <p:cond delay="0"/>
                            </p:stCondLst>
                            <p:childTnLst>
                              <p:par>
                                <p:cTn id="728" presetID="1" presetClass="emph" presetSubtype="2" fill="hold" nodeType="clickEffect">
                                  <p:stCondLst>
                                    <p:cond delay="0"/>
                                  </p:stCondLst>
                                  <p:childTnLst>
                                    <p:animClr clrSpc="rgb" dir="cw">
                                      <p:cBhvr>
                                        <p:cTn id="729" dur="1000" fill="hold"/>
                                        <p:tgtEl>
                                          <p:spTgt spid="231"/>
                                        </p:tgtEl>
                                        <p:attrNameLst>
                                          <p:attrName>fillcolor</p:attrName>
                                        </p:attrNameLst>
                                      </p:cBhvr>
                                      <p:to>
                                        <a:srgbClr val="DDDDDD"/>
                                      </p:to>
                                    </p:animClr>
                                    <p:set>
                                      <p:cBhvr>
                                        <p:cTn id="730" dur="1000" fill="hold"/>
                                        <p:tgtEl>
                                          <p:spTgt spid="231"/>
                                        </p:tgtEl>
                                        <p:attrNameLst>
                                          <p:attrName>fill.type</p:attrName>
                                        </p:attrNameLst>
                                      </p:cBhvr>
                                      <p:to>
                                        <p:strVal val="solid"/>
                                      </p:to>
                                    </p:set>
                                    <p:set>
                                      <p:cBhvr>
                                        <p:cTn id="731" dur="1000" fill="hold"/>
                                        <p:tgtEl>
                                          <p:spTgt spid="231"/>
                                        </p:tgtEl>
                                        <p:attrNameLst>
                                          <p:attrName>fill.on</p:attrName>
                                        </p:attrNameLst>
                                      </p:cBhvr>
                                      <p:to>
                                        <p:strVal val="true"/>
                                      </p:to>
                                    </p:set>
                                  </p:childTnLst>
                                </p:cTn>
                              </p:par>
                              <p:par>
                                <p:cTn id="732" presetID="31" presetClass="entr" presetSubtype="0" fill="hold" nodeType="withEffect">
                                  <p:stCondLst>
                                    <p:cond delay="0"/>
                                  </p:stCondLst>
                                  <p:childTnLst>
                                    <p:set>
                                      <p:cBhvr>
                                        <p:cTn id="733" dur="1" fill="hold">
                                          <p:stCondLst>
                                            <p:cond delay="0"/>
                                          </p:stCondLst>
                                        </p:cTn>
                                        <p:tgtEl>
                                          <p:spTgt spid="162"/>
                                        </p:tgtEl>
                                        <p:attrNameLst>
                                          <p:attrName>style.visibility</p:attrName>
                                        </p:attrNameLst>
                                      </p:cBhvr>
                                      <p:to>
                                        <p:strVal val="visible"/>
                                      </p:to>
                                    </p:set>
                                    <p:anim calcmode="lin" valueType="num">
                                      <p:cBhvr>
                                        <p:cTn id="734" dur="1000" fill="hold"/>
                                        <p:tgtEl>
                                          <p:spTgt spid="162"/>
                                        </p:tgtEl>
                                        <p:attrNameLst>
                                          <p:attrName>ppt_w</p:attrName>
                                        </p:attrNameLst>
                                      </p:cBhvr>
                                      <p:tavLst>
                                        <p:tav tm="0">
                                          <p:val>
                                            <p:fltVal val="0"/>
                                          </p:val>
                                        </p:tav>
                                        <p:tav tm="100000">
                                          <p:val>
                                            <p:strVal val="#ppt_w"/>
                                          </p:val>
                                        </p:tav>
                                      </p:tavLst>
                                    </p:anim>
                                    <p:anim calcmode="lin" valueType="num">
                                      <p:cBhvr>
                                        <p:cTn id="735" dur="1000" fill="hold"/>
                                        <p:tgtEl>
                                          <p:spTgt spid="162"/>
                                        </p:tgtEl>
                                        <p:attrNameLst>
                                          <p:attrName>ppt_h</p:attrName>
                                        </p:attrNameLst>
                                      </p:cBhvr>
                                      <p:tavLst>
                                        <p:tav tm="0">
                                          <p:val>
                                            <p:fltVal val="0"/>
                                          </p:val>
                                        </p:tav>
                                        <p:tav tm="100000">
                                          <p:val>
                                            <p:strVal val="#ppt_h"/>
                                          </p:val>
                                        </p:tav>
                                      </p:tavLst>
                                    </p:anim>
                                    <p:anim calcmode="lin" valueType="num">
                                      <p:cBhvr>
                                        <p:cTn id="736" dur="1000" fill="hold"/>
                                        <p:tgtEl>
                                          <p:spTgt spid="162"/>
                                        </p:tgtEl>
                                        <p:attrNameLst>
                                          <p:attrName>style.rotation</p:attrName>
                                        </p:attrNameLst>
                                      </p:cBhvr>
                                      <p:tavLst>
                                        <p:tav tm="0">
                                          <p:val>
                                            <p:fltVal val="90"/>
                                          </p:val>
                                        </p:tav>
                                        <p:tav tm="100000">
                                          <p:val>
                                            <p:fltVal val="0"/>
                                          </p:val>
                                        </p:tav>
                                      </p:tavLst>
                                    </p:anim>
                                    <p:animEffect transition="in" filter="fade">
                                      <p:cBhvr>
                                        <p:cTn id="737" dur="1000"/>
                                        <p:tgtEl>
                                          <p:spTgt spid="162"/>
                                        </p:tgtEl>
                                      </p:cBhvr>
                                    </p:animEffect>
                                  </p:childTnLst>
                                </p:cTn>
                              </p:par>
                            </p:childTnLst>
                          </p:cTn>
                        </p:par>
                      </p:childTnLst>
                    </p:cTn>
                  </p:par>
                  <p:par>
                    <p:cTn id="738" fill="hold">
                      <p:stCondLst>
                        <p:cond delay="indefinite"/>
                      </p:stCondLst>
                      <p:childTnLst>
                        <p:par>
                          <p:cTn id="739" fill="hold">
                            <p:stCondLst>
                              <p:cond delay="0"/>
                            </p:stCondLst>
                            <p:childTnLst>
                              <p:par>
                                <p:cTn id="740" presetID="31" presetClass="exit" presetSubtype="0" fill="hold" nodeType="clickEffect">
                                  <p:stCondLst>
                                    <p:cond delay="0"/>
                                  </p:stCondLst>
                                  <p:childTnLst>
                                    <p:anim calcmode="lin" valueType="num">
                                      <p:cBhvr>
                                        <p:cTn id="741" dur="1000"/>
                                        <p:tgtEl>
                                          <p:spTgt spid="162"/>
                                        </p:tgtEl>
                                        <p:attrNameLst>
                                          <p:attrName>ppt_w</p:attrName>
                                        </p:attrNameLst>
                                      </p:cBhvr>
                                      <p:tavLst>
                                        <p:tav tm="0">
                                          <p:val>
                                            <p:strVal val="ppt_w"/>
                                          </p:val>
                                        </p:tav>
                                        <p:tav tm="100000">
                                          <p:val>
                                            <p:fltVal val="0"/>
                                          </p:val>
                                        </p:tav>
                                      </p:tavLst>
                                    </p:anim>
                                    <p:anim calcmode="lin" valueType="num">
                                      <p:cBhvr>
                                        <p:cTn id="742" dur="1000"/>
                                        <p:tgtEl>
                                          <p:spTgt spid="162"/>
                                        </p:tgtEl>
                                        <p:attrNameLst>
                                          <p:attrName>ppt_h</p:attrName>
                                        </p:attrNameLst>
                                      </p:cBhvr>
                                      <p:tavLst>
                                        <p:tav tm="0">
                                          <p:val>
                                            <p:strVal val="ppt_h"/>
                                          </p:val>
                                        </p:tav>
                                        <p:tav tm="100000">
                                          <p:val>
                                            <p:fltVal val="0"/>
                                          </p:val>
                                        </p:tav>
                                      </p:tavLst>
                                    </p:anim>
                                    <p:anim calcmode="lin" valueType="num">
                                      <p:cBhvr>
                                        <p:cTn id="743" dur="1000"/>
                                        <p:tgtEl>
                                          <p:spTgt spid="162"/>
                                        </p:tgtEl>
                                        <p:attrNameLst>
                                          <p:attrName>style.rotation</p:attrName>
                                        </p:attrNameLst>
                                      </p:cBhvr>
                                      <p:tavLst>
                                        <p:tav tm="0">
                                          <p:val>
                                            <p:fltVal val="0"/>
                                          </p:val>
                                        </p:tav>
                                        <p:tav tm="100000">
                                          <p:val>
                                            <p:fltVal val="90"/>
                                          </p:val>
                                        </p:tav>
                                      </p:tavLst>
                                    </p:anim>
                                    <p:animEffect transition="out" filter="fade">
                                      <p:cBhvr>
                                        <p:cTn id="744" dur="1000"/>
                                        <p:tgtEl>
                                          <p:spTgt spid="162"/>
                                        </p:tgtEl>
                                      </p:cBhvr>
                                    </p:animEffect>
                                    <p:set>
                                      <p:cBhvr>
                                        <p:cTn id="745" dur="1" fill="hold">
                                          <p:stCondLst>
                                            <p:cond delay="999"/>
                                          </p:stCondLst>
                                        </p:cTn>
                                        <p:tgtEl>
                                          <p:spTgt spid="162"/>
                                        </p:tgtEl>
                                        <p:attrNameLst>
                                          <p:attrName>style.visibility</p:attrName>
                                        </p:attrNameLst>
                                      </p:cBhvr>
                                      <p:to>
                                        <p:strVal val="hidden"/>
                                      </p:to>
                                    </p:set>
                                  </p:childTnLst>
                                </p:cTn>
                              </p:par>
                            </p:childTnLst>
                          </p:cTn>
                        </p:par>
                      </p:childTnLst>
                    </p:cTn>
                  </p:par>
                </p:childTnLst>
              </p:cTn>
              <p:nextCondLst>
                <p:cond evt="onClick" delay="0">
                  <p:tgtEl>
                    <p:spTgt spid="231"/>
                  </p:tgtEl>
                </p:cond>
              </p:nextCondLst>
            </p:seq>
            <p:seq concurrent="1" nextAc="seek">
              <p:cTn id="746" restart="whenNotActive" fill="hold" evtFilter="cancelBubble" nodeType="interactiveSeq">
                <p:stCondLst>
                  <p:cond evt="onClick" delay="0">
                    <p:tgtEl>
                      <p:spTgt spid="232"/>
                    </p:tgtEl>
                  </p:cond>
                </p:stCondLst>
                <p:endSync evt="end" delay="0">
                  <p:rtn val="all"/>
                </p:endSync>
                <p:childTnLst>
                  <p:par>
                    <p:cTn id="747" fill="hold">
                      <p:stCondLst>
                        <p:cond delay="0"/>
                      </p:stCondLst>
                      <p:childTnLst>
                        <p:par>
                          <p:cTn id="748" fill="hold">
                            <p:stCondLst>
                              <p:cond delay="0"/>
                            </p:stCondLst>
                            <p:childTnLst>
                              <p:par>
                                <p:cTn id="749" presetID="1" presetClass="emph" presetSubtype="2" fill="hold" nodeType="clickEffect">
                                  <p:stCondLst>
                                    <p:cond delay="0"/>
                                  </p:stCondLst>
                                  <p:childTnLst>
                                    <p:animClr clrSpc="rgb" dir="cw">
                                      <p:cBhvr>
                                        <p:cTn id="750" dur="1000" fill="hold"/>
                                        <p:tgtEl>
                                          <p:spTgt spid="232"/>
                                        </p:tgtEl>
                                        <p:attrNameLst>
                                          <p:attrName>fillcolor</p:attrName>
                                        </p:attrNameLst>
                                      </p:cBhvr>
                                      <p:to>
                                        <a:srgbClr val="DDDDDD"/>
                                      </p:to>
                                    </p:animClr>
                                    <p:set>
                                      <p:cBhvr>
                                        <p:cTn id="751" dur="1000" fill="hold"/>
                                        <p:tgtEl>
                                          <p:spTgt spid="232"/>
                                        </p:tgtEl>
                                        <p:attrNameLst>
                                          <p:attrName>fill.type</p:attrName>
                                        </p:attrNameLst>
                                      </p:cBhvr>
                                      <p:to>
                                        <p:strVal val="solid"/>
                                      </p:to>
                                    </p:set>
                                    <p:set>
                                      <p:cBhvr>
                                        <p:cTn id="752" dur="1000" fill="hold"/>
                                        <p:tgtEl>
                                          <p:spTgt spid="232"/>
                                        </p:tgtEl>
                                        <p:attrNameLst>
                                          <p:attrName>fill.on</p:attrName>
                                        </p:attrNameLst>
                                      </p:cBhvr>
                                      <p:to>
                                        <p:strVal val="true"/>
                                      </p:to>
                                    </p:set>
                                  </p:childTnLst>
                                </p:cTn>
                              </p:par>
                              <p:par>
                                <p:cTn id="753" presetID="31" presetClass="entr" presetSubtype="0" fill="hold" nodeType="withEffect">
                                  <p:stCondLst>
                                    <p:cond delay="0"/>
                                  </p:stCondLst>
                                  <p:childTnLst>
                                    <p:set>
                                      <p:cBhvr>
                                        <p:cTn id="754" dur="1" fill="hold">
                                          <p:stCondLst>
                                            <p:cond delay="0"/>
                                          </p:stCondLst>
                                        </p:cTn>
                                        <p:tgtEl>
                                          <p:spTgt spid="189"/>
                                        </p:tgtEl>
                                        <p:attrNameLst>
                                          <p:attrName>style.visibility</p:attrName>
                                        </p:attrNameLst>
                                      </p:cBhvr>
                                      <p:to>
                                        <p:strVal val="visible"/>
                                      </p:to>
                                    </p:set>
                                    <p:anim calcmode="lin" valueType="num">
                                      <p:cBhvr>
                                        <p:cTn id="755" dur="1000" fill="hold"/>
                                        <p:tgtEl>
                                          <p:spTgt spid="189"/>
                                        </p:tgtEl>
                                        <p:attrNameLst>
                                          <p:attrName>ppt_w</p:attrName>
                                        </p:attrNameLst>
                                      </p:cBhvr>
                                      <p:tavLst>
                                        <p:tav tm="0">
                                          <p:val>
                                            <p:fltVal val="0"/>
                                          </p:val>
                                        </p:tav>
                                        <p:tav tm="100000">
                                          <p:val>
                                            <p:strVal val="#ppt_w"/>
                                          </p:val>
                                        </p:tav>
                                      </p:tavLst>
                                    </p:anim>
                                    <p:anim calcmode="lin" valueType="num">
                                      <p:cBhvr>
                                        <p:cTn id="756" dur="1000" fill="hold"/>
                                        <p:tgtEl>
                                          <p:spTgt spid="189"/>
                                        </p:tgtEl>
                                        <p:attrNameLst>
                                          <p:attrName>ppt_h</p:attrName>
                                        </p:attrNameLst>
                                      </p:cBhvr>
                                      <p:tavLst>
                                        <p:tav tm="0">
                                          <p:val>
                                            <p:fltVal val="0"/>
                                          </p:val>
                                        </p:tav>
                                        <p:tav tm="100000">
                                          <p:val>
                                            <p:strVal val="#ppt_h"/>
                                          </p:val>
                                        </p:tav>
                                      </p:tavLst>
                                    </p:anim>
                                    <p:anim calcmode="lin" valueType="num">
                                      <p:cBhvr>
                                        <p:cTn id="757" dur="1000" fill="hold"/>
                                        <p:tgtEl>
                                          <p:spTgt spid="189"/>
                                        </p:tgtEl>
                                        <p:attrNameLst>
                                          <p:attrName>style.rotation</p:attrName>
                                        </p:attrNameLst>
                                      </p:cBhvr>
                                      <p:tavLst>
                                        <p:tav tm="0">
                                          <p:val>
                                            <p:fltVal val="90"/>
                                          </p:val>
                                        </p:tav>
                                        <p:tav tm="100000">
                                          <p:val>
                                            <p:fltVal val="0"/>
                                          </p:val>
                                        </p:tav>
                                      </p:tavLst>
                                    </p:anim>
                                    <p:animEffect transition="in" filter="fade">
                                      <p:cBhvr>
                                        <p:cTn id="758" dur="1000"/>
                                        <p:tgtEl>
                                          <p:spTgt spid="189"/>
                                        </p:tgtEl>
                                      </p:cBhvr>
                                    </p:animEffect>
                                  </p:childTnLst>
                                </p:cTn>
                              </p:par>
                            </p:childTnLst>
                          </p:cTn>
                        </p:par>
                      </p:childTnLst>
                    </p:cTn>
                  </p:par>
                  <p:par>
                    <p:cTn id="759" fill="hold">
                      <p:stCondLst>
                        <p:cond delay="indefinite"/>
                      </p:stCondLst>
                      <p:childTnLst>
                        <p:par>
                          <p:cTn id="760" fill="hold">
                            <p:stCondLst>
                              <p:cond delay="0"/>
                            </p:stCondLst>
                            <p:childTnLst>
                              <p:par>
                                <p:cTn id="761" presetID="31" presetClass="exit" presetSubtype="0" fill="hold" nodeType="clickEffect">
                                  <p:stCondLst>
                                    <p:cond delay="0"/>
                                  </p:stCondLst>
                                  <p:childTnLst>
                                    <p:anim calcmode="lin" valueType="num">
                                      <p:cBhvr>
                                        <p:cTn id="762" dur="1000"/>
                                        <p:tgtEl>
                                          <p:spTgt spid="189"/>
                                        </p:tgtEl>
                                        <p:attrNameLst>
                                          <p:attrName>ppt_w</p:attrName>
                                        </p:attrNameLst>
                                      </p:cBhvr>
                                      <p:tavLst>
                                        <p:tav tm="0">
                                          <p:val>
                                            <p:strVal val="ppt_w"/>
                                          </p:val>
                                        </p:tav>
                                        <p:tav tm="100000">
                                          <p:val>
                                            <p:fltVal val="0"/>
                                          </p:val>
                                        </p:tav>
                                      </p:tavLst>
                                    </p:anim>
                                    <p:anim calcmode="lin" valueType="num">
                                      <p:cBhvr>
                                        <p:cTn id="763" dur="1000"/>
                                        <p:tgtEl>
                                          <p:spTgt spid="189"/>
                                        </p:tgtEl>
                                        <p:attrNameLst>
                                          <p:attrName>ppt_h</p:attrName>
                                        </p:attrNameLst>
                                      </p:cBhvr>
                                      <p:tavLst>
                                        <p:tav tm="0">
                                          <p:val>
                                            <p:strVal val="ppt_h"/>
                                          </p:val>
                                        </p:tav>
                                        <p:tav tm="100000">
                                          <p:val>
                                            <p:fltVal val="0"/>
                                          </p:val>
                                        </p:tav>
                                      </p:tavLst>
                                    </p:anim>
                                    <p:anim calcmode="lin" valueType="num">
                                      <p:cBhvr>
                                        <p:cTn id="764" dur="1000"/>
                                        <p:tgtEl>
                                          <p:spTgt spid="189"/>
                                        </p:tgtEl>
                                        <p:attrNameLst>
                                          <p:attrName>style.rotation</p:attrName>
                                        </p:attrNameLst>
                                      </p:cBhvr>
                                      <p:tavLst>
                                        <p:tav tm="0">
                                          <p:val>
                                            <p:fltVal val="0"/>
                                          </p:val>
                                        </p:tav>
                                        <p:tav tm="100000">
                                          <p:val>
                                            <p:fltVal val="90"/>
                                          </p:val>
                                        </p:tav>
                                      </p:tavLst>
                                    </p:anim>
                                    <p:animEffect transition="out" filter="fade">
                                      <p:cBhvr>
                                        <p:cTn id="765" dur="1000"/>
                                        <p:tgtEl>
                                          <p:spTgt spid="189"/>
                                        </p:tgtEl>
                                      </p:cBhvr>
                                    </p:animEffect>
                                    <p:set>
                                      <p:cBhvr>
                                        <p:cTn id="766" dur="1" fill="hold">
                                          <p:stCondLst>
                                            <p:cond delay="999"/>
                                          </p:stCondLst>
                                        </p:cTn>
                                        <p:tgtEl>
                                          <p:spTgt spid="189"/>
                                        </p:tgtEl>
                                        <p:attrNameLst>
                                          <p:attrName>style.visibility</p:attrName>
                                        </p:attrNameLst>
                                      </p:cBhvr>
                                      <p:to>
                                        <p:strVal val="hidden"/>
                                      </p:to>
                                    </p:set>
                                  </p:childTnLst>
                                </p:cTn>
                              </p:par>
                            </p:childTnLst>
                          </p:cTn>
                        </p:par>
                      </p:childTnLst>
                    </p:cTn>
                  </p:par>
                </p:childTnLst>
              </p:cTn>
              <p:nextCondLst>
                <p:cond evt="onClick" delay="0">
                  <p:tgtEl>
                    <p:spTgt spid="232"/>
                  </p:tgtEl>
                </p:cond>
              </p:nextCondLst>
            </p:seq>
            <p:seq concurrent="1" nextAc="seek">
              <p:cTn id="767" restart="whenNotActive" fill="hold" evtFilter="cancelBubble" nodeType="interactiveSeq">
                <p:stCondLst>
                  <p:cond evt="onClick" delay="0">
                    <p:tgtEl>
                      <p:spTgt spid="233"/>
                    </p:tgtEl>
                  </p:cond>
                </p:stCondLst>
                <p:endSync evt="end" delay="0">
                  <p:rtn val="all"/>
                </p:endSync>
                <p:childTnLst>
                  <p:par>
                    <p:cTn id="768" fill="hold">
                      <p:stCondLst>
                        <p:cond delay="0"/>
                      </p:stCondLst>
                      <p:childTnLst>
                        <p:par>
                          <p:cTn id="769" fill="hold">
                            <p:stCondLst>
                              <p:cond delay="0"/>
                            </p:stCondLst>
                            <p:childTnLst>
                              <p:par>
                                <p:cTn id="770" presetID="1" presetClass="emph" presetSubtype="2" fill="hold" nodeType="clickEffect">
                                  <p:stCondLst>
                                    <p:cond delay="0"/>
                                  </p:stCondLst>
                                  <p:childTnLst>
                                    <p:animClr clrSpc="rgb" dir="cw">
                                      <p:cBhvr>
                                        <p:cTn id="771" dur="1000" fill="hold"/>
                                        <p:tgtEl>
                                          <p:spTgt spid="233"/>
                                        </p:tgtEl>
                                        <p:attrNameLst>
                                          <p:attrName>fillcolor</p:attrName>
                                        </p:attrNameLst>
                                      </p:cBhvr>
                                      <p:to>
                                        <a:srgbClr val="DDDDDD"/>
                                      </p:to>
                                    </p:animClr>
                                    <p:set>
                                      <p:cBhvr>
                                        <p:cTn id="772" dur="1000" fill="hold"/>
                                        <p:tgtEl>
                                          <p:spTgt spid="233"/>
                                        </p:tgtEl>
                                        <p:attrNameLst>
                                          <p:attrName>fill.type</p:attrName>
                                        </p:attrNameLst>
                                      </p:cBhvr>
                                      <p:to>
                                        <p:strVal val="solid"/>
                                      </p:to>
                                    </p:set>
                                    <p:set>
                                      <p:cBhvr>
                                        <p:cTn id="773" dur="1000" fill="hold"/>
                                        <p:tgtEl>
                                          <p:spTgt spid="233"/>
                                        </p:tgtEl>
                                        <p:attrNameLst>
                                          <p:attrName>fill.on</p:attrName>
                                        </p:attrNameLst>
                                      </p:cBhvr>
                                      <p:to>
                                        <p:strVal val="true"/>
                                      </p:to>
                                    </p:set>
                                  </p:childTnLst>
                                </p:cTn>
                              </p:par>
                              <p:par>
                                <p:cTn id="774" presetID="31" presetClass="entr" presetSubtype="0" fill="hold" nodeType="withEffect">
                                  <p:stCondLst>
                                    <p:cond delay="0"/>
                                  </p:stCondLst>
                                  <p:childTnLst>
                                    <p:set>
                                      <p:cBhvr>
                                        <p:cTn id="775" dur="1" fill="hold">
                                          <p:stCondLst>
                                            <p:cond delay="0"/>
                                          </p:stCondLst>
                                        </p:cTn>
                                        <p:tgtEl>
                                          <p:spTgt spid="186"/>
                                        </p:tgtEl>
                                        <p:attrNameLst>
                                          <p:attrName>style.visibility</p:attrName>
                                        </p:attrNameLst>
                                      </p:cBhvr>
                                      <p:to>
                                        <p:strVal val="visible"/>
                                      </p:to>
                                    </p:set>
                                    <p:anim calcmode="lin" valueType="num">
                                      <p:cBhvr>
                                        <p:cTn id="776" dur="1000" fill="hold"/>
                                        <p:tgtEl>
                                          <p:spTgt spid="186"/>
                                        </p:tgtEl>
                                        <p:attrNameLst>
                                          <p:attrName>ppt_w</p:attrName>
                                        </p:attrNameLst>
                                      </p:cBhvr>
                                      <p:tavLst>
                                        <p:tav tm="0">
                                          <p:val>
                                            <p:fltVal val="0"/>
                                          </p:val>
                                        </p:tav>
                                        <p:tav tm="100000">
                                          <p:val>
                                            <p:strVal val="#ppt_w"/>
                                          </p:val>
                                        </p:tav>
                                      </p:tavLst>
                                    </p:anim>
                                    <p:anim calcmode="lin" valueType="num">
                                      <p:cBhvr>
                                        <p:cTn id="777" dur="1000" fill="hold"/>
                                        <p:tgtEl>
                                          <p:spTgt spid="186"/>
                                        </p:tgtEl>
                                        <p:attrNameLst>
                                          <p:attrName>ppt_h</p:attrName>
                                        </p:attrNameLst>
                                      </p:cBhvr>
                                      <p:tavLst>
                                        <p:tav tm="0">
                                          <p:val>
                                            <p:fltVal val="0"/>
                                          </p:val>
                                        </p:tav>
                                        <p:tav tm="100000">
                                          <p:val>
                                            <p:strVal val="#ppt_h"/>
                                          </p:val>
                                        </p:tav>
                                      </p:tavLst>
                                    </p:anim>
                                    <p:anim calcmode="lin" valueType="num">
                                      <p:cBhvr>
                                        <p:cTn id="778" dur="1000" fill="hold"/>
                                        <p:tgtEl>
                                          <p:spTgt spid="186"/>
                                        </p:tgtEl>
                                        <p:attrNameLst>
                                          <p:attrName>style.rotation</p:attrName>
                                        </p:attrNameLst>
                                      </p:cBhvr>
                                      <p:tavLst>
                                        <p:tav tm="0">
                                          <p:val>
                                            <p:fltVal val="90"/>
                                          </p:val>
                                        </p:tav>
                                        <p:tav tm="100000">
                                          <p:val>
                                            <p:fltVal val="0"/>
                                          </p:val>
                                        </p:tav>
                                      </p:tavLst>
                                    </p:anim>
                                    <p:animEffect transition="in" filter="fade">
                                      <p:cBhvr>
                                        <p:cTn id="779" dur="1000"/>
                                        <p:tgtEl>
                                          <p:spTgt spid="186"/>
                                        </p:tgtEl>
                                      </p:cBhvr>
                                    </p:animEffect>
                                  </p:childTnLst>
                                </p:cTn>
                              </p:par>
                            </p:childTnLst>
                          </p:cTn>
                        </p:par>
                      </p:childTnLst>
                    </p:cTn>
                  </p:par>
                  <p:par>
                    <p:cTn id="780" fill="hold">
                      <p:stCondLst>
                        <p:cond delay="indefinite"/>
                      </p:stCondLst>
                      <p:childTnLst>
                        <p:par>
                          <p:cTn id="781" fill="hold">
                            <p:stCondLst>
                              <p:cond delay="0"/>
                            </p:stCondLst>
                            <p:childTnLst>
                              <p:par>
                                <p:cTn id="782" presetID="31" presetClass="exit" presetSubtype="0" fill="hold" nodeType="clickEffect">
                                  <p:stCondLst>
                                    <p:cond delay="0"/>
                                  </p:stCondLst>
                                  <p:childTnLst>
                                    <p:anim calcmode="lin" valueType="num">
                                      <p:cBhvr>
                                        <p:cTn id="783" dur="1000"/>
                                        <p:tgtEl>
                                          <p:spTgt spid="186"/>
                                        </p:tgtEl>
                                        <p:attrNameLst>
                                          <p:attrName>ppt_w</p:attrName>
                                        </p:attrNameLst>
                                      </p:cBhvr>
                                      <p:tavLst>
                                        <p:tav tm="0">
                                          <p:val>
                                            <p:strVal val="ppt_w"/>
                                          </p:val>
                                        </p:tav>
                                        <p:tav tm="100000">
                                          <p:val>
                                            <p:fltVal val="0"/>
                                          </p:val>
                                        </p:tav>
                                      </p:tavLst>
                                    </p:anim>
                                    <p:anim calcmode="lin" valueType="num">
                                      <p:cBhvr>
                                        <p:cTn id="784" dur="1000"/>
                                        <p:tgtEl>
                                          <p:spTgt spid="186"/>
                                        </p:tgtEl>
                                        <p:attrNameLst>
                                          <p:attrName>ppt_h</p:attrName>
                                        </p:attrNameLst>
                                      </p:cBhvr>
                                      <p:tavLst>
                                        <p:tav tm="0">
                                          <p:val>
                                            <p:strVal val="ppt_h"/>
                                          </p:val>
                                        </p:tav>
                                        <p:tav tm="100000">
                                          <p:val>
                                            <p:fltVal val="0"/>
                                          </p:val>
                                        </p:tav>
                                      </p:tavLst>
                                    </p:anim>
                                    <p:anim calcmode="lin" valueType="num">
                                      <p:cBhvr>
                                        <p:cTn id="785" dur="1000"/>
                                        <p:tgtEl>
                                          <p:spTgt spid="186"/>
                                        </p:tgtEl>
                                        <p:attrNameLst>
                                          <p:attrName>style.rotation</p:attrName>
                                        </p:attrNameLst>
                                      </p:cBhvr>
                                      <p:tavLst>
                                        <p:tav tm="0">
                                          <p:val>
                                            <p:fltVal val="0"/>
                                          </p:val>
                                        </p:tav>
                                        <p:tav tm="100000">
                                          <p:val>
                                            <p:fltVal val="90"/>
                                          </p:val>
                                        </p:tav>
                                      </p:tavLst>
                                    </p:anim>
                                    <p:animEffect transition="out" filter="fade">
                                      <p:cBhvr>
                                        <p:cTn id="786" dur="1000"/>
                                        <p:tgtEl>
                                          <p:spTgt spid="186"/>
                                        </p:tgtEl>
                                      </p:cBhvr>
                                    </p:animEffect>
                                    <p:set>
                                      <p:cBhvr>
                                        <p:cTn id="787" dur="1" fill="hold">
                                          <p:stCondLst>
                                            <p:cond delay="999"/>
                                          </p:stCondLst>
                                        </p:cTn>
                                        <p:tgtEl>
                                          <p:spTgt spid="186"/>
                                        </p:tgtEl>
                                        <p:attrNameLst>
                                          <p:attrName>style.visibility</p:attrName>
                                        </p:attrNameLst>
                                      </p:cBhvr>
                                      <p:to>
                                        <p:strVal val="hidden"/>
                                      </p:to>
                                    </p:set>
                                  </p:childTnLst>
                                </p:cTn>
                              </p:par>
                            </p:childTnLst>
                          </p:cTn>
                        </p:par>
                      </p:childTnLst>
                    </p:cTn>
                  </p:par>
                </p:childTnLst>
              </p:cTn>
              <p:nextCondLst>
                <p:cond evt="onClick" delay="0">
                  <p:tgtEl>
                    <p:spTgt spid="233"/>
                  </p:tgtEl>
                </p:cond>
              </p:nextCondLst>
            </p:seq>
            <p:seq concurrent="1" nextAc="seek">
              <p:cTn id="788" restart="whenNotActive" fill="hold" evtFilter="cancelBubble" nodeType="interactiveSeq">
                <p:stCondLst>
                  <p:cond evt="onClick" delay="0">
                    <p:tgtEl>
                      <p:spTgt spid="234"/>
                    </p:tgtEl>
                  </p:cond>
                </p:stCondLst>
                <p:endSync evt="end" delay="0">
                  <p:rtn val="all"/>
                </p:endSync>
                <p:childTnLst>
                  <p:par>
                    <p:cTn id="789" fill="hold">
                      <p:stCondLst>
                        <p:cond delay="0"/>
                      </p:stCondLst>
                      <p:childTnLst>
                        <p:par>
                          <p:cTn id="790" fill="hold">
                            <p:stCondLst>
                              <p:cond delay="0"/>
                            </p:stCondLst>
                            <p:childTnLst>
                              <p:par>
                                <p:cTn id="791" presetID="1" presetClass="emph" presetSubtype="2" fill="hold" nodeType="clickEffect">
                                  <p:stCondLst>
                                    <p:cond delay="0"/>
                                  </p:stCondLst>
                                  <p:childTnLst>
                                    <p:animClr clrSpc="rgb" dir="cw">
                                      <p:cBhvr>
                                        <p:cTn id="792" dur="1000" fill="hold"/>
                                        <p:tgtEl>
                                          <p:spTgt spid="234"/>
                                        </p:tgtEl>
                                        <p:attrNameLst>
                                          <p:attrName>fillcolor</p:attrName>
                                        </p:attrNameLst>
                                      </p:cBhvr>
                                      <p:to>
                                        <a:srgbClr val="DDDDDD"/>
                                      </p:to>
                                    </p:animClr>
                                    <p:set>
                                      <p:cBhvr>
                                        <p:cTn id="793" dur="1000" fill="hold"/>
                                        <p:tgtEl>
                                          <p:spTgt spid="234"/>
                                        </p:tgtEl>
                                        <p:attrNameLst>
                                          <p:attrName>fill.type</p:attrName>
                                        </p:attrNameLst>
                                      </p:cBhvr>
                                      <p:to>
                                        <p:strVal val="solid"/>
                                      </p:to>
                                    </p:set>
                                    <p:set>
                                      <p:cBhvr>
                                        <p:cTn id="794" dur="1000" fill="hold"/>
                                        <p:tgtEl>
                                          <p:spTgt spid="234"/>
                                        </p:tgtEl>
                                        <p:attrNameLst>
                                          <p:attrName>fill.on</p:attrName>
                                        </p:attrNameLst>
                                      </p:cBhvr>
                                      <p:to>
                                        <p:strVal val="true"/>
                                      </p:to>
                                    </p:set>
                                  </p:childTnLst>
                                </p:cTn>
                              </p:par>
                              <p:par>
                                <p:cTn id="795" presetID="31" presetClass="entr" presetSubtype="0" fill="hold" nodeType="withEffect">
                                  <p:stCondLst>
                                    <p:cond delay="0"/>
                                  </p:stCondLst>
                                  <p:childTnLst>
                                    <p:set>
                                      <p:cBhvr>
                                        <p:cTn id="796" dur="1" fill="hold">
                                          <p:stCondLst>
                                            <p:cond delay="0"/>
                                          </p:stCondLst>
                                        </p:cTn>
                                        <p:tgtEl>
                                          <p:spTgt spid="192"/>
                                        </p:tgtEl>
                                        <p:attrNameLst>
                                          <p:attrName>style.visibility</p:attrName>
                                        </p:attrNameLst>
                                      </p:cBhvr>
                                      <p:to>
                                        <p:strVal val="visible"/>
                                      </p:to>
                                    </p:set>
                                    <p:anim calcmode="lin" valueType="num">
                                      <p:cBhvr>
                                        <p:cTn id="797" dur="1000" fill="hold"/>
                                        <p:tgtEl>
                                          <p:spTgt spid="192"/>
                                        </p:tgtEl>
                                        <p:attrNameLst>
                                          <p:attrName>ppt_w</p:attrName>
                                        </p:attrNameLst>
                                      </p:cBhvr>
                                      <p:tavLst>
                                        <p:tav tm="0">
                                          <p:val>
                                            <p:fltVal val="0"/>
                                          </p:val>
                                        </p:tav>
                                        <p:tav tm="100000">
                                          <p:val>
                                            <p:strVal val="#ppt_w"/>
                                          </p:val>
                                        </p:tav>
                                      </p:tavLst>
                                    </p:anim>
                                    <p:anim calcmode="lin" valueType="num">
                                      <p:cBhvr>
                                        <p:cTn id="798" dur="1000" fill="hold"/>
                                        <p:tgtEl>
                                          <p:spTgt spid="192"/>
                                        </p:tgtEl>
                                        <p:attrNameLst>
                                          <p:attrName>ppt_h</p:attrName>
                                        </p:attrNameLst>
                                      </p:cBhvr>
                                      <p:tavLst>
                                        <p:tav tm="0">
                                          <p:val>
                                            <p:fltVal val="0"/>
                                          </p:val>
                                        </p:tav>
                                        <p:tav tm="100000">
                                          <p:val>
                                            <p:strVal val="#ppt_h"/>
                                          </p:val>
                                        </p:tav>
                                      </p:tavLst>
                                    </p:anim>
                                    <p:anim calcmode="lin" valueType="num">
                                      <p:cBhvr>
                                        <p:cTn id="799" dur="1000" fill="hold"/>
                                        <p:tgtEl>
                                          <p:spTgt spid="192"/>
                                        </p:tgtEl>
                                        <p:attrNameLst>
                                          <p:attrName>style.rotation</p:attrName>
                                        </p:attrNameLst>
                                      </p:cBhvr>
                                      <p:tavLst>
                                        <p:tav tm="0">
                                          <p:val>
                                            <p:fltVal val="90"/>
                                          </p:val>
                                        </p:tav>
                                        <p:tav tm="100000">
                                          <p:val>
                                            <p:fltVal val="0"/>
                                          </p:val>
                                        </p:tav>
                                      </p:tavLst>
                                    </p:anim>
                                    <p:animEffect transition="in" filter="fade">
                                      <p:cBhvr>
                                        <p:cTn id="800" dur="1000"/>
                                        <p:tgtEl>
                                          <p:spTgt spid="192"/>
                                        </p:tgtEl>
                                      </p:cBhvr>
                                    </p:animEffect>
                                  </p:childTnLst>
                                </p:cTn>
                              </p:par>
                            </p:childTnLst>
                          </p:cTn>
                        </p:par>
                      </p:childTnLst>
                    </p:cTn>
                  </p:par>
                  <p:par>
                    <p:cTn id="801" fill="hold">
                      <p:stCondLst>
                        <p:cond delay="indefinite"/>
                      </p:stCondLst>
                      <p:childTnLst>
                        <p:par>
                          <p:cTn id="802" fill="hold">
                            <p:stCondLst>
                              <p:cond delay="0"/>
                            </p:stCondLst>
                            <p:childTnLst>
                              <p:par>
                                <p:cTn id="803" presetID="31" presetClass="exit" presetSubtype="0" fill="hold" nodeType="clickEffect">
                                  <p:stCondLst>
                                    <p:cond delay="0"/>
                                  </p:stCondLst>
                                  <p:childTnLst>
                                    <p:anim calcmode="lin" valueType="num">
                                      <p:cBhvr>
                                        <p:cTn id="804" dur="1000"/>
                                        <p:tgtEl>
                                          <p:spTgt spid="192"/>
                                        </p:tgtEl>
                                        <p:attrNameLst>
                                          <p:attrName>ppt_w</p:attrName>
                                        </p:attrNameLst>
                                      </p:cBhvr>
                                      <p:tavLst>
                                        <p:tav tm="0">
                                          <p:val>
                                            <p:strVal val="ppt_w"/>
                                          </p:val>
                                        </p:tav>
                                        <p:tav tm="100000">
                                          <p:val>
                                            <p:fltVal val="0"/>
                                          </p:val>
                                        </p:tav>
                                      </p:tavLst>
                                    </p:anim>
                                    <p:anim calcmode="lin" valueType="num">
                                      <p:cBhvr>
                                        <p:cTn id="805" dur="1000"/>
                                        <p:tgtEl>
                                          <p:spTgt spid="192"/>
                                        </p:tgtEl>
                                        <p:attrNameLst>
                                          <p:attrName>ppt_h</p:attrName>
                                        </p:attrNameLst>
                                      </p:cBhvr>
                                      <p:tavLst>
                                        <p:tav tm="0">
                                          <p:val>
                                            <p:strVal val="ppt_h"/>
                                          </p:val>
                                        </p:tav>
                                        <p:tav tm="100000">
                                          <p:val>
                                            <p:fltVal val="0"/>
                                          </p:val>
                                        </p:tav>
                                      </p:tavLst>
                                    </p:anim>
                                    <p:anim calcmode="lin" valueType="num">
                                      <p:cBhvr>
                                        <p:cTn id="806" dur="1000"/>
                                        <p:tgtEl>
                                          <p:spTgt spid="192"/>
                                        </p:tgtEl>
                                        <p:attrNameLst>
                                          <p:attrName>style.rotation</p:attrName>
                                        </p:attrNameLst>
                                      </p:cBhvr>
                                      <p:tavLst>
                                        <p:tav tm="0">
                                          <p:val>
                                            <p:fltVal val="0"/>
                                          </p:val>
                                        </p:tav>
                                        <p:tav tm="100000">
                                          <p:val>
                                            <p:fltVal val="90"/>
                                          </p:val>
                                        </p:tav>
                                      </p:tavLst>
                                    </p:anim>
                                    <p:animEffect transition="out" filter="fade">
                                      <p:cBhvr>
                                        <p:cTn id="807" dur="1000"/>
                                        <p:tgtEl>
                                          <p:spTgt spid="192"/>
                                        </p:tgtEl>
                                      </p:cBhvr>
                                    </p:animEffect>
                                    <p:set>
                                      <p:cBhvr>
                                        <p:cTn id="808" dur="1" fill="hold">
                                          <p:stCondLst>
                                            <p:cond delay="999"/>
                                          </p:stCondLst>
                                        </p:cTn>
                                        <p:tgtEl>
                                          <p:spTgt spid="192"/>
                                        </p:tgtEl>
                                        <p:attrNameLst>
                                          <p:attrName>style.visibility</p:attrName>
                                        </p:attrNameLst>
                                      </p:cBhvr>
                                      <p:to>
                                        <p:strVal val="hidden"/>
                                      </p:to>
                                    </p:set>
                                  </p:childTnLst>
                                </p:cTn>
                              </p:par>
                            </p:childTnLst>
                          </p:cTn>
                        </p:par>
                      </p:childTnLst>
                    </p:cTn>
                  </p:par>
                </p:childTnLst>
              </p:cTn>
              <p:nextCondLst>
                <p:cond evt="onClick" delay="0">
                  <p:tgtEl>
                    <p:spTgt spid="234"/>
                  </p:tgtEl>
                </p:cond>
              </p:nextCondLst>
            </p:seq>
            <p:seq concurrent="1" nextAc="seek">
              <p:cTn id="809" restart="whenNotActive" fill="hold" evtFilter="cancelBubble" nodeType="interactiveSeq">
                <p:stCondLst>
                  <p:cond evt="onClick" delay="0">
                    <p:tgtEl>
                      <p:spTgt spid="235"/>
                    </p:tgtEl>
                  </p:cond>
                </p:stCondLst>
                <p:endSync evt="end" delay="0">
                  <p:rtn val="all"/>
                </p:endSync>
                <p:childTnLst>
                  <p:par>
                    <p:cTn id="810" fill="hold">
                      <p:stCondLst>
                        <p:cond delay="0"/>
                      </p:stCondLst>
                      <p:childTnLst>
                        <p:par>
                          <p:cTn id="811" fill="hold">
                            <p:stCondLst>
                              <p:cond delay="0"/>
                            </p:stCondLst>
                            <p:childTnLst>
                              <p:par>
                                <p:cTn id="812" presetID="1" presetClass="emph" presetSubtype="2" fill="hold" nodeType="clickEffect">
                                  <p:stCondLst>
                                    <p:cond delay="0"/>
                                  </p:stCondLst>
                                  <p:childTnLst>
                                    <p:animClr clrSpc="rgb" dir="cw">
                                      <p:cBhvr>
                                        <p:cTn id="813" dur="1000" fill="hold"/>
                                        <p:tgtEl>
                                          <p:spTgt spid="235"/>
                                        </p:tgtEl>
                                        <p:attrNameLst>
                                          <p:attrName>fillcolor</p:attrName>
                                        </p:attrNameLst>
                                      </p:cBhvr>
                                      <p:to>
                                        <a:srgbClr val="DDDDDD"/>
                                      </p:to>
                                    </p:animClr>
                                    <p:set>
                                      <p:cBhvr>
                                        <p:cTn id="814" dur="1000" fill="hold"/>
                                        <p:tgtEl>
                                          <p:spTgt spid="235"/>
                                        </p:tgtEl>
                                        <p:attrNameLst>
                                          <p:attrName>fill.type</p:attrName>
                                        </p:attrNameLst>
                                      </p:cBhvr>
                                      <p:to>
                                        <p:strVal val="solid"/>
                                      </p:to>
                                    </p:set>
                                    <p:set>
                                      <p:cBhvr>
                                        <p:cTn id="815" dur="1000" fill="hold"/>
                                        <p:tgtEl>
                                          <p:spTgt spid="235"/>
                                        </p:tgtEl>
                                        <p:attrNameLst>
                                          <p:attrName>fill.on</p:attrName>
                                        </p:attrNameLst>
                                      </p:cBhvr>
                                      <p:to>
                                        <p:strVal val="true"/>
                                      </p:to>
                                    </p:set>
                                  </p:childTnLst>
                                </p:cTn>
                              </p:par>
                              <p:par>
                                <p:cTn id="816" presetID="31" presetClass="entr" presetSubtype="0" fill="hold" nodeType="withEffect">
                                  <p:stCondLst>
                                    <p:cond delay="0"/>
                                  </p:stCondLst>
                                  <p:childTnLst>
                                    <p:set>
                                      <p:cBhvr>
                                        <p:cTn id="817" dur="1" fill="hold">
                                          <p:stCondLst>
                                            <p:cond delay="0"/>
                                          </p:stCondLst>
                                        </p:cTn>
                                        <p:tgtEl>
                                          <p:spTgt spid="174"/>
                                        </p:tgtEl>
                                        <p:attrNameLst>
                                          <p:attrName>style.visibility</p:attrName>
                                        </p:attrNameLst>
                                      </p:cBhvr>
                                      <p:to>
                                        <p:strVal val="visible"/>
                                      </p:to>
                                    </p:set>
                                    <p:anim calcmode="lin" valueType="num">
                                      <p:cBhvr>
                                        <p:cTn id="818" dur="1000" fill="hold"/>
                                        <p:tgtEl>
                                          <p:spTgt spid="174"/>
                                        </p:tgtEl>
                                        <p:attrNameLst>
                                          <p:attrName>ppt_w</p:attrName>
                                        </p:attrNameLst>
                                      </p:cBhvr>
                                      <p:tavLst>
                                        <p:tav tm="0">
                                          <p:val>
                                            <p:fltVal val="0"/>
                                          </p:val>
                                        </p:tav>
                                        <p:tav tm="100000">
                                          <p:val>
                                            <p:strVal val="#ppt_w"/>
                                          </p:val>
                                        </p:tav>
                                      </p:tavLst>
                                    </p:anim>
                                    <p:anim calcmode="lin" valueType="num">
                                      <p:cBhvr>
                                        <p:cTn id="819" dur="1000" fill="hold"/>
                                        <p:tgtEl>
                                          <p:spTgt spid="174"/>
                                        </p:tgtEl>
                                        <p:attrNameLst>
                                          <p:attrName>ppt_h</p:attrName>
                                        </p:attrNameLst>
                                      </p:cBhvr>
                                      <p:tavLst>
                                        <p:tav tm="0">
                                          <p:val>
                                            <p:fltVal val="0"/>
                                          </p:val>
                                        </p:tav>
                                        <p:tav tm="100000">
                                          <p:val>
                                            <p:strVal val="#ppt_h"/>
                                          </p:val>
                                        </p:tav>
                                      </p:tavLst>
                                    </p:anim>
                                    <p:anim calcmode="lin" valueType="num">
                                      <p:cBhvr>
                                        <p:cTn id="820" dur="1000" fill="hold"/>
                                        <p:tgtEl>
                                          <p:spTgt spid="174"/>
                                        </p:tgtEl>
                                        <p:attrNameLst>
                                          <p:attrName>style.rotation</p:attrName>
                                        </p:attrNameLst>
                                      </p:cBhvr>
                                      <p:tavLst>
                                        <p:tav tm="0">
                                          <p:val>
                                            <p:fltVal val="90"/>
                                          </p:val>
                                        </p:tav>
                                        <p:tav tm="100000">
                                          <p:val>
                                            <p:fltVal val="0"/>
                                          </p:val>
                                        </p:tav>
                                      </p:tavLst>
                                    </p:anim>
                                    <p:animEffect transition="in" filter="fade">
                                      <p:cBhvr>
                                        <p:cTn id="821" dur="1000"/>
                                        <p:tgtEl>
                                          <p:spTgt spid="174"/>
                                        </p:tgtEl>
                                      </p:cBhvr>
                                    </p:animEffect>
                                  </p:childTnLst>
                                </p:cTn>
                              </p:par>
                            </p:childTnLst>
                          </p:cTn>
                        </p:par>
                      </p:childTnLst>
                    </p:cTn>
                  </p:par>
                  <p:par>
                    <p:cTn id="822" fill="hold">
                      <p:stCondLst>
                        <p:cond delay="indefinite"/>
                      </p:stCondLst>
                      <p:childTnLst>
                        <p:par>
                          <p:cTn id="823" fill="hold">
                            <p:stCondLst>
                              <p:cond delay="0"/>
                            </p:stCondLst>
                            <p:childTnLst>
                              <p:par>
                                <p:cTn id="824" presetID="31" presetClass="exit" presetSubtype="0" fill="hold" nodeType="clickEffect">
                                  <p:stCondLst>
                                    <p:cond delay="0"/>
                                  </p:stCondLst>
                                  <p:childTnLst>
                                    <p:anim calcmode="lin" valueType="num">
                                      <p:cBhvr>
                                        <p:cTn id="825" dur="1000"/>
                                        <p:tgtEl>
                                          <p:spTgt spid="174"/>
                                        </p:tgtEl>
                                        <p:attrNameLst>
                                          <p:attrName>ppt_w</p:attrName>
                                        </p:attrNameLst>
                                      </p:cBhvr>
                                      <p:tavLst>
                                        <p:tav tm="0">
                                          <p:val>
                                            <p:strVal val="ppt_w"/>
                                          </p:val>
                                        </p:tav>
                                        <p:tav tm="100000">
                                          <p:val>
                                            <p:fltVal val="0"/>
                                          </p:val>
                                        </p:tav>
                                      </p:tavLst>
                                    </p:anim>
                                    <p:anim calcmode="lin" valueType="num">
                                      <p:cBhvr>
                                        <p:cTn id="826" dur="1000"/>
                                        <p:tgtEl>
                                          <p:spTgt spid="174"/>
                                        </p:tgtEl>
                                        <p:attrNameLst>
                                          <p:attrName>ppt_h</p:attrName>
                                        </p:attrNameLst>
                                      </p:cBhvr>
                                      <p:tavLst>
                                        <p:tav tm="0">
                                          <p:val>
                                            <p:strVal val="ppt_h"/>
                                          </p:val>
                                        </p:tav>
                                        <p:tav tm="100000">
                                          <p:val>
                                            <p:fltVal val="0"/>
                                          </p:val>
                                        </p:tav>
                                      </p:tavLst>
                                    </p:anim>
                                    <p:anim calcmode="lin" valueType="num">
                                      <p:cBhvr>
                                        <p:cTn id="827" dur="1000"/>
                                        <p:tgtEl>
                                          <p:spTgt spid="174"/>
                                        </p:tgtEl>
                                        <p:attrNameLst>
                                          <p:attrName>style.rotation</p:attrName>
                                        </p:attrNameLst>
                                      </p:cBhvr>
                                      <p:tavLst>
                                        <p:tav tm="0">
                                          <p:val>
                                            <p:fltVal val="0"/>
                                          </p:val>
                                        </p:tav>
                                        <p:tav tm="100000">
                                          <p:val>
                                            <p:fltVal val="90"/>
                                          </p:val>
                                        </p:tav>
                                      </p:tavLst>
                                    </p:anim>
                                    <p:animEffect transition="out" filter="fade">
                                      <p:cBhvr>
                                        <p:cTn id="828" dur="1000"/>
                                        <p:tgtEl>
                                          <p:spTgt spid="174"/>
                                        </p:tgtEl>
                                      </p:cBhvr>
                                    </p:animEffect>
                                    <p:set>
                                      <p:cBhvr>
                                        <p:cTn id="829" dur="1" fill="hold">
                                          <p:stCondLst>
                                            <p:cond delay="999"/>
                                          </p:stCondLst>
                                        </p:cTn>
                                        <p:tgtEl>
                                          <p:spTgt spid="174"/>
                                        </p:tgtEl>
                                        <p:attrNameLst>
                                          <p:attrName>style.visibility</p:attrName>
                                        </p:attrNameLst>
                                      </p:cBhvr>
                                      <p:to>
                                        <p:strVal val="hidden"/>
                                      </p:to>
                                    </p:set>
                                  </p:childTnLst>
                                </p:cTn>
                              </p:par>
                            </p:childTnLst>
                          </p:cTn>
                        </p:par>
                      </p:childTnLst>
                    </p:cTn>
                  </p:par>
                </p:childTnLst>
              </p:cTn>
              <p:nextCondLst>
                <p:cond evt="onClick" delay="0">
                  <p:tgtEl>
                    <p:spTgt spid="235"/>
                  </p:tgtEl>
                </p:cond>
              </p:nextCondLst>
            </p:seq>
            <p:seq concurrent="1" nextAc="seek">
              <p:cTn id="830" restart="whenNotActive" fill="hold" evtFilter="cancelBubble" nodeType="interactiveSeq">
                <p:stCondLst>
                  <p:cond evt="onClick" delay="0">
                    <p:tgtEl>
                      <p:spTgt spid="236"/>
                    </p:tgtEl>
                  </p:cond>
                </p:stCondLst>
                <p:endSync evt="end" delay="0">
                  <p:rtn val="all"/>
                </p:endSync>
                <p:childTnLst>
                  <p:par>
                    <p:cTn id="831" fill="hold">
                      <p:stCondLst>
                        <p:cond delay="0"/>
                      </p:stCondLst>
                      <p:childTnLst>
                        <p:par>
                          <p:cTn id="832" fill="hold">
                            <p:stCondLst>
                              <p:cond delay="0"/>
                            </p:stCondLst>
                            <p:childTnLst>
                              <p:par>
                                <p:cTn id="833" presetID="1" presetClass="emph" presetSubtype="2" fill="hold" nodeType="clickEffect">
                                  <p:stCondLst>
                                    <p:cond delay="0"/>
                                  </p:stCondLst>
                                  <p:childTnLst>
                                    <p:animClr clrSpc="rgb" dir="cw">
                                      <p:cBhvr>
                                        <p:cTn id="834" dur="1000" fill="hold"/>
                                        <p:tgtEl>
                                          <p:spTgt spid="236"/>
                                        </p:tgtEl>
                                        <p:attrNameLst>
                                          <p:attrName>fillcolor</p:attrName>
                                        </p:attrNameLst>
                                      </p:cBhvr>
                                      <p:to>
                                        <a:srgbClr val="DDDDDD"/>
                                      </p:to>
                                    </p:animClr>
                                    <p:set>
                                      <p:cBhvr>
                                        <p:cTn id="835" dur="1000" fill="hold"/>
                                        <p:tgtEl>
                                          <p:spTgt spid="236"/>
                                        </p:tgtEl>
                                        <p:attrNameLst>
                                          <p:attrName>fill.type</p:attrName>
                                        </p:attrNameLst>
                                      </p:cBhvr>
                                      <p:to>
                                        <p:strVal val="solid"/>
                                      </p:to>
                                    </p:set>
                                    <p:set>
                                      <p:cBhvr>
                                        <p:cTn id="836" dur="1000" fill="hold"/>
                                        <p:tgtEl>
                                          <p:spTgt spid="236"/>
                                        </p:tgtEl>
                                        <p:attrNameLst>
                                          <p:attrName>fill.on</p:attrName>
                                        </p:attrNameLst>
                                      </p:cBhvr>
                                      <p:to>
                                        <p:strVal val="true"/>
                                      </p:to>
                                    </p:set>
                                  </p:childTnLst>
                                </p:cTn>
                              </p:par>
                              <p:par>
                                <p:cTn id="837" presetID="31" presetClass="entr" presetSubtype="0" fill="hold" nodeType="withEffect">
                                  <p:stCondLst>
                                    <p:cond delay="0"/>
                                  </p:stCondLst>
                                  <p:childTnLst>
                                    <p:set>
                                      <p:cBhvr>
                                        <p:cTn id="838" dur="1" fill="hold">
                                          <p:stCondLst>
                                            <p:cond delay="0"/>
                                          </p:stCondLst>
                                        </p:cTn>
                                        <p:tgtEl>
                                          <p:spTgt spid="177"/>
                                        </p:tgtEl>
                                        <p:attrNameLst>
                                          <p:attrName>style.visibility</p:attrName>
                                        </p:attrNameLst>
                                      </p:cBhvr>
                                      <p:to>
                                        <p:strVal val="visible"/>
                                      </p:to>
                                    </p:set>
                                    <p:anim calcmode="lin" valueType="num">
                                      <p:cBhvr>
                                        <p:cTn id="839" dur="1000" fill="hold"/>
                                        <p:tgtEl>
                                          <p:spTgt spid="177"/>
                                        </p:tgtEl>
                                        <p:attrNameLst>
                                          <p:attrName>ppt_w</p:attrName>
                                        </p:attrNameLst>
                                      </p:cBhvr>
                                      <p:tavLst>
                                        <p:tav tm="0">
                                          <p:val>
                                            <p:fltVal val="0"/>
                                          </p:val>
                                        </p:tav>
                                        <p:tav tm="100000">
                                          <p:val>
                                            <p:strVal val="#ppt_w"/>
                                          </p:val>
                                        </p:tav>
                                      </p:tavLst>
                                    </p:anim>
                                    <p:anim calcmode="lin" valueType="num">
                                      <p:cBhvr>
                                        <p:cTn id="840" dur="1000" fill="hold"/>
                                        <p:tgtEl>
                                          <p:spTgt spid="177"/>
                                        </p:tgtEl>
                                        <p:attrNameLst>
                                          <p:attrName>ppt_h</p:attrName>
                                        </p:attrNameLst>
                                      </p:cBhvr>
                                      <p:tavLst>
                                        <p:tav tm="0">
                                          <p:val>
                                            <p:fltVal val="0"/>
                                          </p:val>
                                        </p:tav>
                                        <p:tav tm="100000">
                                          <p:val>
                                            <p:strVal val="#ppt_h"/>
                                          </p:val>
                                        </p:tav>
                                      </p:tavLst>
                                    </p:anim>
                                    <p:anim calcmode="lin" valueType="num">
                                      <p:cBhvr>
                                        <p:cTn id="841" dur="1000" fill="hold"/>
                                        <p:tgtEl>
                                          <p:spTgt spid="177"/>
                                        </p:tgtEl>
                                        <p:attrNameLst>
                                          <p:attrName>style.rotation</p:attrName>
                                        </p:attrNameLst>
                                      </p:cBhvr>
                                      <p:tavLst>
                                        <p:tav tm="0">
                                          <p:val>
                                            <p:fltVal val="90"/>
                                          </p:val>
                                        </p:tav>
                                        <p:tav tm="100000">
                                          <p:val>
                                            <p:fltVal val="0"/>
                                          </p:val>
                                        </p:tav>
                                      </p:tavLst>
                                    </p:anim>
                                    <p:animEffect transition="in" filter="fade">
                                      <p:cBhvr>
                                        <p:cTn id="842" dur="1000"/>
                                        <p:tgtEl>
                                          <p:spTgt spid="177"/>
                                        </p:tgtEl>
                                      </p:cBhvr>
                                    </p:animEffect>
                                  </p:childTnLst>
                                </p:cTn>
                              </p:par>
                            </p:childTnLst>
                          </p:cTn>
                        </p:par>
                      </p:childTnLst>
                    </p:cTn>
                  </p:par>
                  <p:par>
                    <p:cTn id="843" fill="hold">
                      <p:stCondLst>
                        <p:cond delay="indefinite"/>
                      </p:stCondLst>
                      <p:childTnLst>
                        <p:par>
                          <p:cTn id="844" fill="hold">
                            <p:stCondLst>
                              <p:cond delay="0"/>
                            </p:stCondLst>
                            <p:childTnLst>
                              <p:par>
                                <p:cTn id="845" presetID="31" presetClass="exit" presetSubtype="0" fill="hold" nodeType="clickEffect">
                                  <p:stCondLst>
                                    <p:cond delay="0"/>
                                  </p:stCondLst>
                                  <p:childTnLst>
                                    <p:anim calcmode="lin" valueType="num">
                                      <p:cBhvr>
                                        <p:cTn id="846" dur="1000"/>
                                        <p:tgtEl>
                                          <p:spTgt spid="177"/>
                                        </p:tgtEl>
                                        <p:attrNameLst>
                                          <p:attrName>ppt_w</p:attrName>
                                        </p:attrNameLst>
                                      </p:cBhvr>
                                      <p:tavLst>
                                        <p:tav tm="0">
                                          <p:val>
                                            <p:strVal val="ppt_w"/>
                                          </p:val>
                                        </p:tav>
                                        <p:tav tm="100000">
                                          <p:val>
                                            <p:fltVal val="0"/>
                                          </p:val>
                                        </p:tav>
                                      </p:tavLst>
                                    </p:anim>
                                    <p:anim calcmode="lin" valueType="num">
                                      <p:cBhvr>
                                        <p:cTn id="847" dur="1000"/>
                                        <p:tgtEl>
                                          <p:spTgt spid="177"/>
                                        </p:tgtEl>
                                        <p:attrNameLst>
                                          <p:attrName>ppt_h</p:attrName>
                                        </p:attrNameLst>
                                      </p:cBhvr>
                                      <p:tavLst>
                                        <p:tav tm="0">
                                          <p:val>
                                            <p:strVal val="ppt_h"/>
                                          </p:val>
                                        </p:tav>
                                        <p:tav tm="100000">
                                          <p:val>
                                            <p:fltVal val="0"/>
                                          </p:val>
                                        </p:tav>
                                      </p:tavLst>
                                    </p:anim>
                                    <p:anim calcmode="lin" valueType="num">
                                      <p:cBhvr>
                                        <p:cTn id="848" dur="1000"/>
                                        <p:tgtEl>
                                          <p:spTgt spid="177"/>
                                        </p:tgtEl>
                                        <p:attrNameLst>
                                          <p:attrName>style.rotation</p:attrName>
                                        </p:attrNameLst>
                                      </p:cBhvr>
                                      <p:tavLst>
                                        <p:tav tm="0">
                                          <p:val>
                                            <p:fltVal val="0"/>
                                          </p:val>
                                        </p:tav>
                                        <p:tav tm="100000">
                                          <p:val>
                                            <p:fltVal val="90"/>
                                          </p:val>
                                        </p:tav>
                                      </p:tavLst>
                                    </p:anim>
                                    <p:animEffect transition="out" filter="fade">
                                      <p:cBhvr>
                                        <p:cTn id="849" dur="1000"/>
                                        <p:tgtEl>
                                          <p:spTgt spid="177"/>
                                        </p:tgtEl>
                                      </p:cBhvr>
                                    </p:animEffect>
                                    <p:set>
                                      <p:cBhvr>
                                        <p:cTn id="850" dur="1" fill="hold">
                                          <p:stCondLst>
                                            <p:cond delay="999"/>
                                          </p:stCondLst>
                                        </p:cTn>
                                        <p:tgtEl>
                                          <p:spTgt spid="177"/>
                                        </p:tgtEl>
                                        <p:attrNameLst>
                                          <p:attrName>style.visibility</p:attrName>
                                        </p:attrNameLst>
                                      </p:cBhvr>
                                      <p:to>
                                        <p:strVal val="hidden"/>
                                      </p:to>
                                    </p:set>
                                  </p:childTnLst>
                                </p:cTn>
                              </p:par>
                            </p:childTnLst>
                          </p:cTn>
                        </p:par>
                      </p:childTnLst>
                    </p:cTn>
                  </p:par>
                </p:childTnLst>
              </p:cTn>
              <p:nextCondLst>
                <p:cond evt="onClick" delay="0">
                  <p:tgtEl>
                    <p:spTgt spid="236"/>
                  </p:tgtEl>
                </p:cond>
              </p:nextCondLst>
            </p:seq>
            <p:seq concurrent="1" nextAc="seek">
              <p:cTn id="851" restart="whenNotActive" fill="hold" evtFilter="cancelBubble" nodeType="interactiveSeq">
                <p:stCondLst>
                  <p:cond evt="onClick" delay="0">
                    <p:tgtEl>
                      <p:spTgt spid="237"/>
                    </p:tgtEl>
                  </p:cond>
                </p:stCondLst>
                <p:endSync evt="end" delay="0">
                  <p:rtn val="all"/>
                </p:endSync>
                <p:childTnLst>
                  <p:par>
                    <p:cTn id="852" fill="hold">
                      <p:stCondLst>
                        <p:cond delay="0"/>
                      </p:stCondLst>
                      <p:childTnLst>
                        <p:par>
                          <p:cTn id="853" fill="hold">
                            <p:stCondLst>
                              <p:cond delay="0"/>
                            </p:stCondLst>
                            <p:childTnLst>
                              <p:par>
                                <p:cTn id="854" presetID="1" presetClass="emph" presetSubtype="2" fill="hold" nodeType="clickEffect">
                                  <p:stCondLst>
                                    <p:cond delay="0"/>
                                  </p:stCondLst>
                                  <p:childTnLst>
                                    <p:animClr clrSpc="rgb" dir="cw">
                                      <p:cBhvr>
                                        <p:cTn id="855" dur="1000" fill="hold"/>
                                        <p:tgtEl>
                                          <p:spTgt spid="237"/>
                                        </p:tgtEl>
                                        <p:attrNameLst>
                                          <p:attrName>fillcolor</p:attrName>
                                        </p:attrNameLst>
                                      </p:cBhvr>
                                      <p:to>
                                        <a:srgbClr val="DDDDDD"/>
                                      </p:to>
                                    </p:animClr>
                                    <p:set>
                                      <p:cBhvr>
                                        <p:cTn id="856" dur="1000" fill="hold"/>
                                        <p:tgtEl>
                                          <p:spTgt spid="237"/>
                                        </p:tgtEl>
                                        <p:attrNameLst>
                                          <p:attrName>fill.type</p:attrName>
                                        </p:attrNameLst>
                                      </p:cBhvr>
                                      <p:to>
                                        <p:strVal val="solid"/>
                                      </p:to>
                                    </p:set>
                                    <p:set>
                                      <p:cBhvr>
                                        <p:cTn id="857" dur="1000" fill="hold"/>
                                        <p:tgtEl>
                                          <p:spTgt spid="237"/>
                                        </p:tgtEl>
                                        <p:attrNameLst>
                                          <p:attrName>fill.on</p:attrName>
                                        </p:attrNameLst>
                                      </p:cBhvr>
                                      <p:to>
                                        <p:strVal val="true"/>
                                      </p:to>
                                    </p:set>
                                  </p:childTnLst>
                                </p:cTn>
                              </p:par>
                              <p:par>
                                <p:cTn id="858" presetID="31" presetClass="entr" presetSubtype="0" fill="hold" nodeType="withEffect">
                                  <p:stCondLst>
                                    <p:cond delay="0"/>
                                  </p:stCondLst>
                                  <p:childTnLst>
                                    <p:set>
                                      <p:cBhvr>
                                        <p:cTn id="859" dur="1" fill="hold">
                                          <p:stCondLst>
                                            <p:cond delay="0"/>
                                          </p:stCondLst>
                                        </p:cTn>
                                        <p:tgtEl>
                                          <p:spTgt spid="156"/>
                                        </p:tgtEl>
                                        <p:attrNameLst>
                                          <p:attrName>style.visibility</p:attrName>
                                        </p:attrNameLst>
                                      </p:cBhvr>
                                      <p:to>
                                        <p:strVal val="visible"/>
                                      </p:to>
                                    </p:set>
                                    <p:anim calcmode="lin" valueType="num">
                                      <p:cBhvr>
                                        <p:cTn id="860" dur="1000" fill="hold"/>
                                        <p:tgtEl>
                                          <p:spTgt spid="156"/>
                                        </p:tgtEl>
                                        <p:attrNameLst>
                                          <p:attrName>ppt_w</p:attrName>
                                        </p:attrNameLst>
                                      </p:cBhvr>
                                      <p:tavLst>
                                        <p:tav tm="0">
                                          <p:val>
                                            <p:fltVal val="0"/>
                                          </p:val>
                                        </p:tav>
                                        <p:tav tm="100000">
                                          <p:val>
                                            <p:strVal val="#ppt_w"/>
                                          </p:val>
                                        </p:tav>
                                      </p:tavLst>
                                    </p:anim>
                                    <p:anim calcmode="lin" valueType="num">
                                      <p:cBhvr>
                                        <p:cTn id="861" dur="1000" fill="hold"/>
                                        <p:tgtEl>
                                          <p:spTgt spid="156"/>
                                        </p:tgtEl>
                                        <p:attrNameLst>
                                          <p:attrName>ppt_h</p:attrName>
                                        </p:attrNameLst>
                                      </p:cBhvr>
                                      <p:tavLst>
                                        <p:tav tm="0">
                                          <p:val>
                                            <p:fltVal val="0"/>
                                          </p:val>
                                        </p:tav>
                                        <p:tav tm="100000">
                                          <p:val>
                                            <p:strVal val="#ppt_h"/>
                                          </p:val>
                                        </p:tav>
                                      </p:tavLst>
                                    </p:anim>
                                    <p:anim calcmode="lin" valueType="num">
                                      <p:cBhvr>
                                        <p:cTn id="862" dur="1000" fill="hold"/>
                                        <p:tgtEl>
                                          <p:spTgt spid="156"/>
                                        </p:tgtEl>
                                        <p:attrNameLst>
                                          <p:attrName>style.rotation</p:attrName>
                                        </p:attrNameLst>
                                      </p:cBhvr>
                                      <p:tavLst>
                                        <p:tav tm="0">
                                          <p:val>
                                            <p:fltVal val="90"/>
                                          </p:val>
                                        </p:tav>
                                        <p:tav tm="100000">
                                          <p:val>
                                            <p:fltVal val="0"/>
                                          </p:val>
                                        </p:tav>
                                      </p:tavLst>
                                    </p:anim>
                                    <p:animEffect transition="in" filter="fade">
                                      <p:cBhvr>
                                        <p:cTn id="863" dur="1000"/>
                                        <p:tgtEl>
                                          <p:spTgt spid="156"/>
                                        </p:tgtEl>
                                      </p:cBhvr>
                                    </p:animEffect>
                                  </p:childTnLst>
                                </p:cTn>
                              </p:par>
                            </p:childTnLst>
                          </p:cTn>
                        </p:par>
                      </p:childTnLst>
                    </p:cTn>
                  </p:par>
                  <p:par>
                    <p:cTn id="864" fill="hold">
                      <p:stCondLst>
                        <p:cond delay="indefinite"/>
                      </p:stCondLst>
                      <p:childTnLst>
                        <p:par>
                          <p:cTn id="865" fill="hold">
                            <p:stCondLst>
                              <p:cond delay="0"/>
                            </p:stCondLst>
                            <p:childTnLst>
                              <p:par>
                                <p:cTn id="866" presetID="31" presetClass="exit" presetSubtype="0" fill="hold" nodeType="clickEffect">
                                  <p:stCondLst>
                                    <p:cond delay="0"/>
                                  </p:stCondLst>
                                  <p:childTnLst>
                                    <p:anim calcmode="lin" valueType="num">
                                      <p:cBhvr>
                                        <p:cTn id="867" dur="1000"/>
                                        <p:tgtEl>
                                          <p:spTgt spid="156"/>
                                        </p:tgtEl>
                                        <p:attrNameLst>
                                          <p:attrName>ppt_w</p:attrName>
                                        </p:attrNameLst>
                                      </p:cBhvr>
                                      <p:tavLst>
                                        <p:tav tm="0">
                                          <p:val>
                                            <p:strVal val="ppt_w"/>
                                          </p:val>
                                        </p:tav>
                                        <p:tav tm="100000">
                                          <p:val>
                                            <p:fltVal val="0"/>
                                          </p:val>
                                        </p:tav>
                                      </p:tavLst>
                                    </p:anim>
                                    <p:anim calcmode="lin" valueType="num">
                                      <p:cBhvr>
                                        <p:cTn id="868" dur="1000"/>
                                        <p:tgtEl>
                                          <p:spTgt spid="156"/>
                                        </p:tgtEl>
                                        <p:attrNameLst>
                                          <p:attrName>ppt_h</p:attrName>
                                        </p:attrNameLst>
                                      </p:cBhvr>
                                      <p:tavLst>
                                        <p:tav tm="0">
                                          <p:val>
                                            <p:strVal val="ppt_h"/>
                                          </p:val>
                                        </p:tav>
                                        <p:tav tm="100000">
                                          <p:val>
                                            <p:fltVal val="0"/>
                                          </p:val>
                                        </p:tav>
                                      </p:tavLst>
                                    </p:anim>
                                    <p:anim calcmode="lin" valueType="num">
                                      <p:cBhvr>
                                        <p:cTn id="869" dur="1000"/>
                                        <p:tgtEl>
                                          <p:spTgt spid="156"/>
                                        </p:tgtEl>
                                        <p:attrNameLst>
                                          <p:attrName>style.rotation</p:attrName>
                                        </p:attrNameLst>
                                      </p:cBhvr>
                                      <p:tavLst>
                                        <p:tav tm="0">
                                          <p:val>
                                            <p:fltVal val="0"/>
                                          </p:val>
                                        </p:tav>
                                        <p:tav tm="100000">
                                          <p:val>
                                            <p:fltVal val="90"/>
                                          </p:val>
                                        </p:tav>
                                      </p:tavLst>
                                    </p:anim>
                                    <p:animEffect transition="out" filter="fade">
                                      <p:cBhvr>
                                        <p:cTn id="870" dur="1000"/>
                                        <p:tgtEl>
                                          <p:spTgt spid="156"/>
                                        </p:tgtEl>
                                      </p:cBhvr>
                                    </p:animEffect>
                                    <p:set>
                                      <p:cBhvr>
                                        <p:cTn id="871" dur="1" fill="hold">
                                          <p:stCondLst>
                                            <p:cond delay="999"/>
                                          </p:stCondLst>
                                        </p:cTn>
                                        <p:tgtEl>
                                          <p:spTgt spid="156"/>
                                        </p:tgtEl>
                                        <p:attrNameLst>
                                          <p:attrName>style.visibility</p:attrName>
                                        </p:attrNameLst>
                                      </p:cBhvr>
                                      <p:to>
                                        <p:strVal val="hidden"/>
                                      </p:to>
                                    </p:set>
                                  </p:childTnLst>
                                </p:cTn>
                              </p:par>
                            </p:childTnLst>
                          </p:cTn>
                        </p:par>
                      </p:childTnLst>
                    </p:cTn>
                  </p:par>
                </p:childTnLst>
              </p:cTn>
              <p:nextCondLst>
                <p:cond evt="onClick" delay="0">
                  <p:tgtEl>
                    <p:spTgt spid="237"/>
                  </p:tgtEl>
                </p:cond>
              </p:nextCondLst>
            </p:seq>
            <p:seq concurrent="1" nextAc="seek">
              <p:cTn id="872" restart="whenNotActive" fill="hold" evtFilter="cancelBubble" nodeType="interactiveSeq">
                <p:stCondLst>
                  <p:cond evt="onClick" delay="0">
                    <p:tgtEl>
                      <p:spTgt spid="238"/>
                    </p:tgtEl>
                  </p:cond>
                </p:stCondLst>
                <p:endSync evt="end" delay="0">
                  <p:rtn val="all"/>
                </p:endSync>
                <p:childTnLst>
                  <p:par>
                    <p:cTn id="873" fill="hold">
                      <p:stCondLst>
                        <p:cond delay="0"/>
                      </p:stCondLst>
                      <p:childTnLst>
                        <p:par>
                          <p:cTn id="874" fill="hold">
                            <p:stCondLst>
                              <p:cond delay="0"/>
                            </p:stCondLst>
                            <p:childTnLst>
                              <p:par>
                                <p:cTn id="875" presetID="1" presetClass="emph" presetSubtype="2" fill="hold" nodeType="clickEffect">
                                  <p:stCondLst>
                                    <p:cond delay="0"/>
                                  </p:stCondLst>
                                  <p:childTnLst>
                                    <p:animClr clrSpc="rgb" dir="cw">
                                      <p:cBhvr>
                                        <p:cTn id="876" dur="1000" fill="hold"/>
                                        <p:tgtEl>
                                          <p:spTgt spid="238"/>
                                        </p:tgtEl>
                                        <p:attrNameLst>
                                          <p:attrName>fillcolor</p:attrName>
                                        </p:attrNameLst>
                                      </p:cBhvr>
                                      <p:to>
                                        <a:srgbClr val="DDDDDD"/>
                                      </p:to>
                                    </p:animClr>
                                    <p:set>
                                      <p:cBhvr>
                                        <p:cTn id="877" dur="1000" fill="hold"/>
                                        <p:tgtEl>
                                          <p:spTgt spid="238"/>
                                        </p:tgtEl>
                                        <p:attrNameLst>
                                          <p:attrName>fill.type</p:attrName>
                                        </p:attrNameLst>
                                      </p:cBhvr>
                                      <p:to>
                                        <p:strVal val="solid"/>
                                      </p:to>
                                    </p:set>
                                    <p:set>
                                      <p:cBhvr>
                                        <p:cTn id="878" dur="1000" fill="hold"/>
                                        <p:tgtEl>
                                          <p:spTgt spid="238"/>
                                        </p:tgtEl>
                                        <p:attrNameLst>
                                          <p:attrName>fill.on</p:attrName>
                                        </p:attrNameLst>
                                      </p:cBhvr>
                                      <p:to>
                                        <p:strVal val="true"/>
                                      </p:to>
                                    </p:set>
                                  </p:childTnLst>
                                </p:cTn>
                              </p:par>
                              <p:par>
                                <p:cTn id="879" presetID="31" presetClass="entr" presetSubtype="0" fill="hold" nodeType="withEffect">
                                  <p:stCondLst>
                                    <p:cond delay="0"/>
                                  </p:stCondLst>
                                  <p:childTnLst>
                                    <p:set>
                                      <p:cBhvr>
                                        <p:cTn id="880" dur="1" fill="hold">
                                          <p:stCondLst>
                                            <p:cond delay="0"/>
                                          </p:stCondLst>
                                        </p:cTn>
                                        <p:tgtEl>
                                          <p:spTgt spid="168"/>
                                        </p:tgtEl>
                                        <p:attrNameLst>
                                          <p:attrName>style.visibility</p:attrName>
                                        </p:attrNameLst>
                                      </p:cBhvr>
                                      <p:to>
                                        <p:strVal val="visible"/>
                                      </p:to>
                                    </p:set>
                                    <p:anim calcmode="lin" valueType="num">
                                      <p:cBhvr>
                                        <p:cTn id="881" dur="1000" fill="hold"/>
                                        <p:tgtEl>
                                          <p:spTgt spid="168"/>
                                        </p:tgtEl>
                                        <p:attrNameLst>
                                          <p:attrName>ppt_w</p:attrName>
                                        </p:attrNameLst>
                                      </p:cBhvr>
                                      <p:tavLst>
                                        <p:tav tm="0">
                                          <p:val>
                                            <p:fltVal val="0"/>
                                          </p:val>
                                        </p:tav>
                                        <p:tav tm="100000">
                                          <p:val>
                                            <p:strVal val="#ppt_w"/>
                                          </p:val>
                                        </p:tav>
                                      </p:tavLst>
                                    </p:anim>
                                    <p:anim calcmode="lin" valueType="num">
                                      <p:cBhvr>
                                        <p:cTn id="882" dur="1000" fill="hold"/>
                                        <p:tgtEl>
                                          <p:spTgt spid="168"/>
                                        </p:tgtEl>
                                        <p:attrNameLst>
                                          <p:attrName>ppt_h</p:attrName>
                                        </p:attrNameLst>
                                      </p:cBhvr>
                                      <p:tavLst>
                                        <p:tav tm="0">
                                          <p:val>
                                            <p:fltVal val="0"/>
                                          </p:val>
                                        </p:tav>
                                        <p:tav tm="100000">
                                          <p:val>
                                            <p:strVal val="#ppt_h"/>
                                          </p:val>
                                        </p:tav>
                                      </p:tavLst>
                                    </p:anim>
                                    <p:anim calcmode="lin" valueType="num">
                                      <p:cBhvr>
                                        <p:cTn id="883" dur="1000" fill="hold"/>
                                        <p:tgtEl>
                                          <p:spTgt spid="168"/>
                                        </p:tgtEl>
                                        <p:attrNameLst>
                                          <p:attrName>style.rotation</p:attrName>
                                        </p:attrNameLst>
                                      </p:cBhvr>
                                      <p:tavLst>
                                        <p:tav tm="0">
                                          <p:val>
                                            <p:fltVal val="90"/>
                                          </p:val>
                                        </p:tav>
                                        <p:tav tm="100000">
                                          <p:val>
                                            <p:fltVal val="0"/>
                                          </p:val>
                                        </p:tav>
                                      </p:tavLst>
                                    </p:anim>
                                    <p:animEffect transition="in" filter="fade">
                                      <p:cBhvr>
                                        <p:cTn id="884" dur="1000"/>
                                        <p:tgtEl>
                                          <p:spTgt spid="168"/>
                                        </p:tgtEl>
                                      </p:cBhvr>
                                    </p:animEffect>
                                  </p:childTnLst>
                                </p:cTn>
                              </p:par>
                            </p:childTnLst>
                          </p:cTn>
                        </p:par>
                      </p:childTnLst>
                    </p:cTn>
                  </p:par>
                  <p:par>
                    <p:cTn id="885" fill="hold">
                      <p:stCondLst>
                        <p:cond delay="indefinite"/>
                      </p:stCondLst>
                      <p:childTnLst>
                        <p:par>
                          <p:cTn id="886" fill="hold">
                            <p:stCondLst>
                              <p:cond delay="0"/>
                            </p:stCondLst>
                            <p:childTnLst>
                              <p:par>
                                <p:cTn id="887" presetID="31" presetClass="exit" presetSubtype="0" fill="hold" nodeType="clickEffect">
                                  <p:stCondLst>
                                    <p:cond delay="0"/>
                                  </p:stCondLst>
                                  <p:childTnLst>
                                    <p:anim calcmode="lin" valueType="num">
                                      <p:cBhvr>
                                        <p:cTn id="888" dur="1000"/>
                                        <p:tgtEl>
                                          <p:spTgt spid="168"/>
                                        </p:tgtEl>
                                        <p:attrNameLst>
                                          <p:attrName>ppt_w</p:attrName>
                                        </p:attrNameLst>
                                      </p:cBhvr>
                                      <p:tavLst>
                                        <p:tav tm="0">
                                          <p:val>
                                            <p:strVal val="ppt_w"/>
                                          </p:val>
                                        </p:tav>
                                        <p:tav tm="100000">
                                          <p:val>
                                            <p:fltVal val="0"/>
                                          </p:val>
                                        </p:tav>
                                      </p:tavLst>
                                    </p:anim>
                                    <p:anim calcmode="lin" valueType="num">
                                      <p:cBhvr>
                                        <p:cTn id="889" dur="1000"/>
                                        <p:tgtEl>
                                          <p:spTgt spid="168"/>
                                        </p:tgtEl>
                                        <p:attrNameLst>
                                          <p:attrName>ppt_h</p:attrName>
                                        </p:attrNameLst>
                                      </p:cBhvr>
                                      <p:tavLst>
                                        <p:tav tm="0">
                                          <p:val>
                                            <p:strVal val="ppt_h"/>
                                          </p:val>
                                        </p:tav>
                                        <p:tav tm="100000">
                                          <p:val>
                                            <p:fltVal val="0"/>
                                          </p:val>
                                        </p:tav>
                                      </p:tavLst>
                                    </p:anim>
                                    <p:anim calcmode="lin" valueType="num">
                                      <p:cBhvr>
                                        <p:cTn id="890" dur="1000"/>
                                        <p:tgtEl>
                                          <p:spTgt spid="168"/>
                                        </p:tgtEl>
                                        <p:attrNameLst>
                                          <p:attrName>style.rotation</p:attrName>
                                        </p:attrNameLst>
                                      </p:cBhvr>
                                      <p:tavLst>
                                        <p:tav tm="0">
                                          <p:val>
                                            <p:fltVal val="0"/>
                                          </p:val>
                                        </p:tav>
                                        <p:tav tm="100000">
                                          <p:val>
                                            <p:fltVal val="90"/>
                                          </p:val>
                                        </p:tav>
                                      </p:tavLst>
                                    </p:anim>
                                    <p:animEffect transition="out" filter="fade">
                                      <p:cBhvr>
                                        <p:cTn id="891" dur="1000"/>
                                        <p:tgtEl>
                                          <p:spTgt spid="168"/>
                                        </p:tgtEl>
                                      </p:cBhvr>
                                    </p:animEffect>
                                    <p:set>
                                      <p:cBhvr>
                                        <p:cTn id="892" dur="1" fill="hold">
                                          <p:stCondLst>
                                            <p:cond delay="999"/>
                                          </p:stCondLst>
                                        </p:cTn>
                                        <p:tgtEl>
                                          <p:spTgt spid="168"/>
                                        </p:tgtEl>
                                        <p:attrNameLst>
                                          <p:attrName>style.visibility</p:attrName>
                                        </p:attrNameLst>
                                      </p:cBhvr>
                                      <p:to>
                                        <p:strVal val="hidden"/>
                                      </p:to>
                                    </p:set>
                                  </p:childTnLst>
                                </p:cTn>
                              </p:par>
                            </p:childTnLst>
                          </p:cTn>
                        </p:par>
                      </p:childTnLst>
                    </p:cTn>
                  </p:par>
                </p:childTnLst>
              </p:cTn>
              <p:nextCondLst>
                <p:cond evt="onClick" delay="0">
                  <p:tgtEl>
                    <p:spTgt spid="238"/>
                  </p:tgtEl>
                </p:cond>
              </p:nextCondLst>
            </p:seq>
            <p:seq concurrent="1" nextAc="seek">
              <p:cTn id="893" restart="whenNotActive" fill="hold" evtFilter="cancelBubble" nodeType="interactiveSeq">
                <p:stCondLst>
                  <p:cond evt="onClick" delay="0">
                    <p:tgtEl>
                      <p:spTgt spid="239"/>
                    </p:tgtEl>
                  </p:cond>
                </p:stCondLst>
                <p:endSync evt="end" delay="0">
                  <p:rtn val="all"/>
                </p:endSync>
                <p:childTnLst>
                  <p:par>
                    <p:cTn id="894" fill="hold">
                      <p:stCondLst>
                        <p:cond delay="0"/>
                      </p:stCondLst>
                      <p:childTnLst>
                        <p:par>
                          <p:cTn id="895" fill="hold">
                            <p:stCondLst>
                              <p:cond delay="0"/>
                            </p:stCondLst>
                            <p:childTnLst>
                              <p:par>
                                <p:cTn id="896" presetID="1" presetClass="emph" presetSubtype="2" fill="hold" nodeType="clickEffect">
                                  <p:stCondLst>
                                    <p:cond delay="0"/>
                                  </p:stCondLst>
                                  <p:childTnLst>
                                    <p:animClr clrSpc="rgb" dir="cw">
                                      <p:cBhvr>
                                        <p:cTn id="897" dur="1000" fill="hold"/>
                                        <p:tgtEl>
                                          <p:spTgt spid="239"/>
                                        </p:tgtEl>
                                        <p:attrNameLst>
                                          <p:attrName>fillcolor</p:attrName>
                                        </p:attrNameLst>
                                      </p:cBhvr>
                                      <p:to>
                                        <a:srgbClr val="DDDDDD"/>
                                      </p:to>
                                    </p:animClr>
                                    <p:set>
                                      <p:cBhvr>
                                        <p:cTn id="898" dur="1000" fill="hold"/>
                                        <p:tgtEl>
                                          <p:spTgt spid="239"/>
                                        </p:tgtEl>
                                        <p:attrNameLst>
                                          <p:attrName>fill.type</p:attrName>
                                        </p:attrNameLst>
                                      </p:cBhvr>
                                      <p:to>
                                        <p:strVal val="solid"/>
                                      </p:to>
                                    </p:set>
                                    <p:set>
                                      <p:cBhvr>
                                        <p:cTn id="899" dur="1000" fill="hold"/>
                                        <p:tgtEl>
                                          <p:spTgt spid="239"/>
                                        </p:tgtEl>
                                        <p:attrNameLst>
                                          <p:attrName>fill.on</p:attrName>
                                        </p:attrNameLst>
                                      </p:cBhvr>
                                      <p:to>
                                        <p:strVal val="true"/>
                                      </p:to>
                                    </p:set>
                                  </p:childTnLst>
                                </p:cTn>
                              </p:par>
                              <p:par>
                                <p:cTn id="900" presetID="31" presetClass="entr" presetSubtype="0" fill="hold" nodeType="withEffect">
                                  <p:stCondLst>
                                    <p:cond delay="0"/>
                                  </p:stCondLst>
                                  <p:childTnLst>
                                    <p:set>
                                      <p:cBhvr>
                                        <p:cTn id="901" dur="1" fill="hold">
                                          <p:stCondLst>
                                            <p:cond delay="0"/>
                                          </p:stCondLst>
                                        </p:cTn>
                                        <p:tgtEl>
                                          <p:spTgt spid="198"/>
                                        </p:tgtEl>
                                        <p:attrNameLst>
                                          <p:attrName>style.visibility</p:attrName>
                                        </p:attrNameLst>
                                      </p:cBhvr>
                                      <p:to>
                                        <p:strVal val="visible"/>
                                      </p:to>
                                    </p:set>
                                    <p:anim calcmode="lin" valueType="num">
                                      <p:cBhvr>
                                        <p:cTn id="902" dur="1000" fill="hold"/>
                                        <p:tgtEl>
                                          <p:spTgt spid="198"/>
                                        </p:tgtEl>
                                        <p:attrNameLst>
                                          <p:attrName>ppt_w</p:attrName>
                                        </p:attrNameLst>
                                      </p:cBhvr>
                                      <p:tavLst>
                                        <p:tav tm="0">
                                          <p:val>
                                            <p:fltVal val="0"/>
                                          </p:val>
                                        </p:tav>
                                        <p:tav tm="100000">
                                          <p:val>
                                            <p:strVal val="#ppt_w"/>
                                          </p:val>
                                        </p:tav>
                                      </p:tavLst>
                                    </p:anim>
                                    <p:anim calcmode="lin" valueType="num">
                                      <p:cBhvr>
                                        <p:cTn id="903" dur="1000" fill="hold"/>
                                        <p:tgtEl>
                                          <p:spTgt spid="198"/>
                                        </p:tgtEl>
                                        <p:attrNameLst>
                                          <p:attrName>ppt_h</p:attrName>
                                        </p:attrNameLst>
                                      </p:cBhvr>
                                      <p:tavLst>
                                        <p:tav tm="0">
                                          <p:val>
                                            <p:fltVal val="0"/>
                                          </p:val>
                                        </p:tav>
                                        <p:tav tm="100000">
                                          <p:val>
                                            <p:strVal val="#ppt_h"/>
                                          </p:val>
                                        </p:tav>
                                      </p:tavLst>
                                    </p:anim>
                                    <p:anim calcmode="lin" valueType="num">
                                      <p:cBhvr>
                                        <p:cTn id="904" dur="1000" fill="hold"/>
                                        <p:tgtEl>
                                          <p:spTgt spid="198"/>
                                        </p:tgtEl>
                                        <p:attrNameLst>
                                          <p:attrName>style.rotation</p:attrName>
                                        </p:attrNameLst>
                                      </p:cBhvr>
                                      <p:tavLst>
                                        <p:tav tm="0">
                                          <p:val>
                                            <p:fltVal val="90"/>
                                          </p:val>
                                        </p:tav>
                                        <p:tav tm="100000">
                                          <p:val>
                                            <p:fltVal val="0"/>
                                          </p:val>
                                        </p:tav>
                                      </p:tavLst>
                                    </p:anim>
                                    <p:animEffect transition="in" filter="fade">
                                      <p:cBhvr>
                                        <p:cTn id="905" dur="1000"/>
                                        <p:tgtEl>
                                          <p:spTgt spid="198"/>
                                        </p:tgtEl>
                                      </p:cBhvr>
                                    </p:animEffect>
                                  </p:childTnLst>
                                </p:cTn>
                              </p:par>
                            </p:childTnLst>
                          </p:cTn>
                        </p:par>
                      </p:childTnLst>
                    </p:cTn>
                  </p:par>
                  <p:par>
                    <p:cTn id="906" fill="hold">
                      <p:stCondLst>
                        <p:cond delay="indefinite"/>
                      </p:stCondLst>
                      <p:childTnLst>
                        <p:par>
                          <p:cTn id="907" fill="hold">
                            <p:stCondLst>
                              <p:cond delay="0"/>
                            </p:stCondLst>
                            <p:childTnLst>
                              <p:par>
                                <p:cTn id="908" presetID="31" presetClass="exit" presetSubtype="0" fill="hold" nodeType="clickEffect">
                                  <p:stCondLst>
                                    <p:cond delay="0"/>
                                  </p:stCondLst>
                                  <p:childTnLst>
                                    <p:anim calcmode="lin" valueType="num">
                                      <p:cBhvr>
                                        <p:cTn id="909" dur="1000"/>
                                        <p:tgtEl>
                                          <p:spTgt spid="198"/>
                                        </p:tgtEl>
                                        <p:attrNameLst>
                                          <p:attrName>ppt_w</p:attrName>
                                        </p:attrNameLst>
                                      </p:cBhvr>
                                      <p:tavLst>
                                        <p:tav tm="0">
                                          <p:val>
                                            <p:strVal val="ppt_w"/>
                                          </p:val>
                                        </p:tav>
                                        <p:tav tm="100000">
                                          <p:val>
                                            <p:fltVal val="0"/>
                                          </p:val>
                                        </p:tav>
                                      </p:tavLst>
                                    </p:anim>
                                    <p:anim calcmode="lin" valueType="num">
                                      <p:cBhvr>
                                        <p:cTn id="910" dur="1000"/>
                                        <p:tgtEl>
                                          <p:spTgt spid="198"/>
                                        </p:tgtEl>
                                        <p:attrNameLst>
                                          <p:attrName>ppt_h</p:attrName>
                                        </p:attrNameLst>
                                      </p:cBhvr>
                                      <p:tavLst>
                                        <p:tav tm="0">
                                          <p:val>
                                            <p:strVal val="ppt_h"/>
                                          </p:val>
                                        </p:tav>
                                        <p:tav tm="100000">
                                          <p:val>
                                            <p:fltVal val="0"/>
                                          </p:val>
                                        </p:tav>
                                      </p:tavLst>
                                    </p:anim>
                                    <p:anim calcmode="lin" valueType="num">
                                      <p:cBhvr>
                                        <p:cTn id="911" dur="1000"/>
                                        <p:tgtEl>
                                          <p:spTgt spid="198"/>
                                        </p:tgtEl>
                                        <p:attrNameLst>
                                          <p:attrName>style.rotation</p:attrName>
                                        </p:attrNameLst>
                                      </p:cBhvr>
                                      <p:tavLst>
                                        <p:tav tm="0">
                                          <p:val>
                                            <p:fltVal val="0"/>
                                          </p:val>
                                        </p:tav>
                                        <p:tav tm="100000">
                                          <p:val>
                                            <p:fltVal val="90"/>
                                          </p:val>
                                        </p:tav>
                                      </p:tavLst>
                                    </p:anim>
                                    <p:animEffect transition="out" filter="fade">
                                      <p:cBhvr>
                                        <p:cTn id="912" dur="1000"/>
                                        <p:tgtEl>
                                          <p:spTgt spid="198"/>
                                        </p:tgtEl>
                                      </p:cBhvr>
                                    </p:animEffect>
                                    <p:set>
                                      <p:cBhvr>
                                        <p:cTn id="913" dur="1" fill="hold">
                                          <p:stCondLst>
                                            <p:cond delay="999"/>
                                          </p:stCondLst>
                                        </p:cTn>
                                        <p:tgtEl>
                                          <p:spTgt spid="198"/>
                                        </p:tgtEl>
                                        <p:attrNameLst>
                                          <p:attrName>style.visibility</p:attrName>
                                        </p:attrNameLst>
                                      </p:cBhvr>
                                      <p:to>
                                        <p:strVal val="hidden"/>
                                      </p:to>
                                    </p:set>
                                  </p:childTnLst>
                                </p:cTn>
                              </p:par>
                            </p:childTnLst>
                          </p:cTn>
                        </p:par>
                      </p:childTnLst>
                    </p:cTn>
                  </p:par>
                </p:childTnLst>
              </p:cTn>
              <p:nextCondLst>
                <p:cond evt="onClick" delay="0">
                  <p:tgtEl>
                    <p:spTgt spid="239"/>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2651</TotalTime>
  <Words>274</Words>
  <Application>Microsoft Office PowerPoint</Application>
  <PresentationFormat>Widescreen</PresentationFormat>
  <Paragraphs>62</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GrilledCheese BTN</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John</cp:lastModifiedBy>
  <cp:revision>158</cp:revision>
  <cp:lastPrinted>2017-06-10T09:40:24Z</cp:lastPrinted>
  <dcterms:created xsi:type="dcterms:W3CDTF">2017-06-05T17:53:15Z</dcterms:created>
  <dcterms:modified xsi:type="dcterms:W3CDTF">2017-06-20T15:05:45Z</dcterms:modified>
</cp:coreProperties>
</file>