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7E33"/>
    <a:srgbClr val="548235"/>
    <a:srgbClr val="0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4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6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4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2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4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9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1447" y="-182652"/>
            <a:ext cx="5675868" cy="47674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6626" y="6666406"/>
            <a:ext cx="2260605" cy="2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8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0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3FF40-51F4-44CD-9E06-8E39DA0FD9BE}" type="datetimeFigureOut">
              <a:rPr lang="en-US" smtClean="0"/>
              <a:t>12-Jan-17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F55AA-FA80-4A48-ACE6-7CAE9ACB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0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6">
                <a:lumMod val="60000"/>
                <a:lumOff val="40000"/>
              </a:schemeClr>
            </a:gs>
            <a:gs pos="64000">
              <a:schemeClr val="accent6">
                <a:lumMod val="75000"/>
              </a:schemeClr>
            </a:gs>
            <a:gs pos="34000">
              <a:schemeClr val="accent6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916482" y="3332427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 descr="C:\Users\John\AppData\Local\Microsoft\Windows\INetCache\IE\BJL2HB7S\golf-flag[1]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93" y="3504723"/>
            <a:ext cx="1078970" cy="107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9" descr="C:\Users\John\AppData\Local\Microsoft\Windows\INetCache\IE\BJL2HB7S\golf-flag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887" y="5403950"/>
            <a:ext cx="1388262" cy="138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087" y="6376817"/>
            <a:ext cx="3133616" cy="49991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66" y="269605"/>
            <a:ext cx="6084335" cy="619407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/>
          <a:srcRect t="30027"/>
          <a:stretch/>
        </p:blipFill>
        <p:spPr>
          <a:xfrm>
            <a:off x="10106678" y="676805"/>
            <a:ext cx="920576" cy="2401725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5"/>
          <a:srcRect t="30027"/>
          <a:stretch/>
        </p:blipFill>
        <p:spPr>
          <a:xfrm>
            <a:off x="8947126" y="964917"/>
            <a:ext cx="920576" cy="2401725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5"/>
          <a:srcRect t="30027"/>
          <a:stretch/>
        </p:blipFill>
        <p:spPr>
          <a:xfrm>
            <a:off x="7991913" y="1799936"/>
            <a:ext cx="920576" cy="240172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5"/>
          <a:srcRect t="30027"/>
          <a:stretch/>
        </p:blipFill>
        <p:spPr>
          <a:xfrm>
            <a:off x="8430183" y="3078530"/>
            <a:ext cx="920576" cy="240172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5"/>
          <a:srcRect t="30027"/>
          <a:stretch/>
        </p:blipFill>
        <p:spPr>
          <a:xfrm>
            <a:off x="9441665" y="3722579"/>
            <a:ext cx="920576" cy="240172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5"/>
          <a:srcRect t="30027"/>
          <a:stretch/>
        </p:blipFill>
        <p:spPr>
          <a:xfrm>
            <a:off x="10556343" y="4203087"/>
            <a:ext cx="920576" cy="240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47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0">
              <a:schemeClr val="accent6">
                <a:lumMod val="5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601200" y="3039121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4" name="Picture 12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958" y="2756041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6" name="Group 125"/>
          <p:cNvGrpSpPr/>
          <p:nvPr/>
        </p:nvGrpSpPr>
        <p:grpSpPr>
          <a:xfrm>
            <a:off x="4492905" y="996578"/>
            <a:ext cx="704821" cy="1700899"/>
            <a:chOff x="4368677" y="1727910"/>
            <a:chExt cx="704821" cy="1700899"/>
          </a:xfrm>
        </p:grpSpPr>
        <p:sp>
          <p:nvSpPr>
            <p:cNvPr id="127" name="Trapezoid 126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: Rounded Corners 128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533824" y="-467260"/>
            <a:ext cx="601746" cy="3389602"/>
            <a:chOff x="4409596" y="279040"/>
            <a:chExt cx="601746" cy="3374526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41" name="Picture 14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42" name="Group 141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43" name="Rectangle: Rounded Corners 142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: Rounded Corners 143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: Rounded Corners 144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Rectangle: Rounded Corners 145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35" name="Group 134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37" name="Rectangle: Rounded Corners 136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: Rounded Corners 137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: Rounded Corners 138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: Rounded Corners 139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Arrow Connector 135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>
            <a:grpSpLocks noChangeAspect="1"/>
          </p:cNvGrpSpPr>
          <p:nvPr/>
        </p:nvGrpSpPr>
        <p:grpSpPr>
          <a:xfrm>
            <a:off x="4596849" y="651829"/>
            <a:ext cx="540000" cy="562874"/>
            <a:chOff x="4401310" y="1062800"/>
            <a:chExt cx="622315" cy="715667"/>
          </a:xfrm>
        </p:grpSpPr>
        <p:sp>
          <p:nvSpPr>
            <p:cNvPr id="148" name="Freeform: Shape 147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784441" y="1338100"/>
            <a:ext cx="704821" cy="1700899"/>
            <a:chOff x="4368677" y="1727910"/>
            <a:chExt cx="704821" cy="1700899"/>
          </a:xfrm>
        </p:grpSpPr>
        <p:sp>
          <p:nvSpPr>
            <p:cNvPr id="101" name="Trapezoid 100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: Rounded Corners 102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: Rounded Corners 103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: Rounded Corners 104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825360" y="-125738"/>
            <a:ext cx="601746" cy="3389602"/>
            <a:chOff x="4409596" y="279040"/>
            <a:chExt cx="601746" cy="3374526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17" name="Rectangle: Rounded Corners 116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: Rounded Corners 117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: Rounded Corners 118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: Rounded Corners 119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09" name="Group 108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11" name="Rectangle: Rounded Corners 110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: Rounded Corners 111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: Rounded Corners 112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: Rounded Corners 113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0" name="Straight Arrow Connector 109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Group 120"/>
          <p:cNvGrpSpPr>
            <a:grpSpLocks noChangeAspect="1"/>
          </p:cNvGrpSpPr>
          <p:nvPr/>
        </p:nvGrpSpPr>
        <p:grpSpPr>
          <a:xfrm>
            <a:off x="6888385" y="993351"/>
            <a:ext cx="518056" cy="540000"/>
            <a:chOff x="4401310" y="1062800"/>
            <a:chExt cx="622315" cy="715667"/>
          </a:xfrm>
        </p:grpSpPr>
        <p:sp>
          <p:nvSpPr>
            <p:cNvPr id="122" name="Freeform: Shape 121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9" name="Picture 2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634" y="306439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203207" y="2331463"/>
            <a:ext cx="704821" cy="1700899"/>
            <a:chOff x="4368677" y="1727910"/>
            <a:chExt cx="704821" cy="1700899"/>
          </a:xfrm>
        </p:grpSpPr>
        <p:sp>
          <p:nvSpPr>
            <p:cNvPr id="18" name="Trapezoid 17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244126" y="867625"/>
            <a:ext cx="601746" cy="3389602"/>
            <a:chOff x="4409596" y="279040"/>
            <a:chExt cx="601746" cy="3374526"/>
          </a:xfrm>
        </p:grpSpPr>
        <p:grpSp>
          <p:nvGrpSpPr>
            <p:cNvPr id="32" name="Group 3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4" name="Group 23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" name="Rectangle: Rounded Corners 15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: Rounded Corners 16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: Rounded Corners 12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38" name="Group 37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39" name="Rectangle: Rounded Corners 38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: Rounded Corners 39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: Rounded Corners 40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: Rounded Corners 41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4" name="Straight Arrow Connector 4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2307151" y="1986714"/>
            <a:ext cx="540000" cy="562874"/>
            <a:chOff x="4401310" y="1062800"/>
            <a:chExt cx="622315" cy="715667"/>
          </a:xfrm>
        </p:grpSpPr>
        <p:sp>
          <p:nvSpPr>
            <p:cNvPr id="10" name="Freeform: Shape 9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225950" y="3805897"/>
            <a:ext cx="704821" cy="1700899"/>
            <a:chOff x="4368677" y="1727910"/>
            <a:chExt cx="704821" cy="1700899"/>
          </a:xfrm>
        </p:grpSpPr>
        <p:sp>
          <p:nvSpPr>
            <p:cNvPr id="75" name="Trapezoid 74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Rounded Corners 77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: Rounded Corners 78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266869" y="2342059"/>
            <a:ext cx="601746" cy="3389602"/>
            <a:chOff x="4409596" y="279040"/>
            <a:chExt cx="601746" cy="3374526"/>
          </a:xfrm>
        </p:grpSpPr>
        <p:grpSp>
          <p:nvGrpSpPr>
            <p:cNvPr id="81" name="Group 80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90" name="Group 89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91" name="Rectangle: Rounded Corners 90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: Rounded Corners 91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: Rounded Corners 92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: Rounded Corners 93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83" name="Group 82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85" name="Rectangle: Rounded Corners 84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: Rounded Corners 86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: Rounded Corners 87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>
            <a:grpSpLocks noChangeAspect="1"/>
          </p:cNvGrpSpPr>
          <p:nvPr/>
        </p:nvGrpSpPr>
        <p:grpSpPr>
          <a:xfrm>
            <a:off x="3329894" y="3461148"/>
            <a:ext cx="540000" cy="562874"/>
            <a:chOff x="4401310" y="1062800"/>
            <a:chExt cx="622315" cy="715667"/>
          </a:xfrm>
        </p:grpSpPr>
        <p:sp>
          <p:nvSpPr>
            <p:cNvPr id="96" name="Freeform: Shape 95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/>
          <p:cNvSpPr/>
          <p:nvPr/>
        </p:nvSpPr>
        <p:spPr>
          <a:xfrm>
            <a:off x="9595224" y="3038645"/>
            <a:ext cx="429208" cy="580596"/>
          </a:xfrm>
          <a:custGeom>
            <a:avLst/>
            <a:gdLst>
              <a:gd name="connsiteX0" fmla="*/ 214604 w 429208"/>
              <a:gd name="connsiteY0" fmla="*/ 0 h 580596"/>
              <a:gd name="connsiteX1" fmla="*/ 217294 w 429208"/>
              <a:gd name="connsiteY1" fmla="*/ 242 h 580596"/>
              <a:gd name="connsiteX2" fmla="*/ 136498 w 429208"/>
              <a:gd name="connsiteY2" fmla="*/ 7372 h 580596"/>
              <a:gd name="connsiteX3" fmla="*/ 5428 w 429208"/>
              <a:gd name="connsiteY3" fmla="*/ 93809 h 580596"/>
              <a:gd name="connsiteX4" fmla="*/ 220032 w 429208"/>
              <a:gd name="connsiteY4" fmla="*/ 187618 h 580596"/>
              <a:gd name="connsiteX5" fmla="*/ 417771 w 429208"/>
              <a:gd name="connsiteY5" fmla="*/ 130324 h 580596"/>
              <a:gd name="connsiteX6" fmla="*/ 429208 w 429208"/>
              <a:gd name="connsiteY6" fmla="*/ 114219 h 580596"/>
              <a:gd name="connsiteX7" fmla="*/ 429208 w 429208"/>
              <a:gd name="connsiteY7" fmla="*/ 485110 h 580596"/>
              <a:gd name="connsiteX8" fmla="*/ 214604 w 429208"/>
              <a:gd name="connsiteY8" fmla="*/ 580596 h 580596"/>
              <a:gd name="connsiteX9" fmla="*/ 0 w 429208"/>
              <a:gd name="connsiteY9" fmla="*/ 485110 h 580596"/>
              <a:gd name="connsiteX10" fmla="*/ 0 w 429208"/>
              <a:gd name="connsiteY10" fmla="*/ 95486 h 580596"/>
              <a:gd name="connsiteX11" fmla="*/ 214604 w 429208"/>
              <a:gd name="connsiteY11" fmla="*/ 0 h 58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208" h="580596">
                <a:moveTo>
                  <a:pt x="214604" y="0"/>
                </a:moveTo>
                <a:lnTo>
                  <a:pt x="217294" y="242"/>
                </a:lnTo>
                <a:lnTo>
                  <a:pt x="136498" y="7372"/>
                </a:lnTo>
                <a:cubicBezTo>
                  <a:pt x="59474" y="21613"/>
                  <a:pt x="5428" y="54952"/>
                  <a:pt x="5428" y="93809"/>
                </a:cubicBezTo>
                <a:cubicBezTo>
                  <a:pt x="5428" y="145618"/>
                  <a:pt x="101509" y="187618"/>
                  <a:pt x="220032" y="187618"/>
                </a:cubicBezTo>
                <a:cubicBezTo>
                  <a:pt x="308924" y="187618"/>
                  <a:pt x="385193" y="163993"/>
                  <a:pt x="417771" y="130324"/>
                </a:cubicBezTo>
                <a:lnTo>
                  <a:pt x="429208" y="114219"/>
                </a:lnTo>
                <a:lnTo>
                  <a:pt x="429208" y="485110"/>
                </a:lnTo>
                <a:cubicBezTo>
                  <a:pt x="429208" y="537845"/>
                  <a:pt x="333127" y="580596"/>
                  <a:pt x="214604" y="580596"/>
                </a:cubicBezTo>
                <a:cubicBezTo>
                  <a:pt x="96081" y="580596"/>
                  <a:pt x="0" y="537845"/>
                  <a:pt x="0" y="485110"/>
                </a:cubicBezTo>
                <a:lnTo>
                  <a:pt x="0" y="95486"/>
                </a:lnTo>
                <a:cubicBezTo>
                  <a:pt x="0" y="42751"/>
                  <a:pt x="96081" y="0"/>
                  <a:pt x="214604" y="0"/>
                </a:cubicBez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60" y="4090926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511" y="3108580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71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69" y="5565360"/>
            <a:ext cx="162339" cy="16233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371" y="212346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oup 150"/>
          <p:cNvGrpSpPr/>
          <p:nvPr/>
        </p:nvGrpSpPr>
        <p:grpSpPr>
          <a:xfrm>
            <a:off x="1154233" y="364006"/>
            <a:ext cx="704821" cy="1689882"/>
            <a:chOff x="4368677" y="1727910"/>
            <a:chExt cx="704821" cy="1689882"/>
          </a:xfrm>
        </p:grpSpPr>
        <p:sp>
          <p:nvSpPr>
            <p:cNvPr id="152" name="Trapezoid 151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: Rounded Corners 15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: Rounded Corners 154"/>
            <p:cNvSpPr/>
            <p:nvPr/>
          </p:nvSpPr>
          <p:spPr>
            <a:xfrm>
              <a:off x="4720262" y="3290221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: Rounded Corners 155"/>
            <p:cNvSpPr/>
            <p:nvPr/>
          </p:nvSpPr>
          <p:spPr>
            <a:xfrm>
              <a:off x="4553265" y="3291957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195152" y="-1110849"/>
            <a:ext cx="601746" cy="3389602"/>
            <a:chOff x="4409596" y="279040"/>
            <a:chExt cx="601746" cy="3374526"/>
          </a:xfrm>
        </p:grpSpPr>
        <p:grpSp>
          <p:nvGrpSpPr>
            <p:cNvPr id="158" name="Group 157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67" name="Group 166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8" name="Rectangle: Rounded Corners 167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: Rounded Corners 169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Rectangle: Rounded Corners 170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60" name="Group 159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62" name="Rectangle: Rounded Corners 161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: Rounded Corners 162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: Rounded Corners 163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: Rounded Corners 164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/>
          <p:cNvGrpSpPr>
            <a:grpSpLocks noChangeAspect="1"/>
          </p:cNvGrpSpPr>
          <p:nvPr/>
        </p:nvGrpSpPr>
        <p:grpSpPr>
          <a:xfrm>
            <a:off x="1258177" y="19257"/>
            <a:ext cx="540000" cy="562874"/>
            <a:chOff x="4401310" y="1062800"/>
            <a:chExt cx="622315" cy="715667"/>
          </a:xfrm>
        </p:grpSpPr>
        <p:sp>
          <p:nvSpPr>
            <p:cNvPr id="173" name="Freeform: Shape 172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: Shape 173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3124533" y="664789"/>
            <a:ext cx="704821" cy="1700899"/>
            <a:chOff x="4368677" y="1727910"/>
            <a:chExt cx="704821" cy="1700899"/>
          </a:xfrm>
        </p:grpSpPr>
        <p:sp>
          <p:nvSpPr>
            <p:cNvPr id="186" name="Trapezoid 185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rapezoid 186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: Rounded Corners 187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: Rounded Corners 188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: Rounded Corners 189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3165452" y="-799049"/>
            <a:ext cx="601746" cy="3389602"/>
            <a:chOff x="4409596" y="279040"/>
            <a:chExt cx="601746" cy="3374526"/>
          </a:xfrm>
        </p:grpSpPr>
        <p:grpSp>
          <p:nvGrpSpPr>
            <p:cNvPr id="192" name="Group 19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200" name="Picture 19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01" name="Group 200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202" name="Rectangle: Rounded Corners 201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94" name="Group 193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oup 205"/>
          <p:cNvGrpSpPr>
            <a:grpSpLocks noChangeAspect="1"/>
          </p:cNvGrpSpPr>
          <p:nvPr/>
        </p:nvGrpSpPr>
        <p:grpSpPr>
          <a:xfrm>
            <a:off x="3228477" y="320040"/>
            <a:ext cx="540000" cy="562874"/>
            <a:chOff x="4401310" y="1062800"/>
            <a:chExt cx="622315" cy="715667"/>
          </a:xfrm>
        </p:grpSpPr>
        <p:sp>
          <p:nvSpPr>
            <p:cNvPr id="207" name="Freeform: Shape 206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9" name="Picture 20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552" y="2424252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174" descr="C:\Users\John\AppData\Local\Microsoft\Windows\INetCache\IE\BJL2HB7S\golf-flag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726" y="5062622"/>
            <a:ext cx="1449976" cy="144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7946" y="721601"/>
            <a:ext cx="1285976" cy="335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decel="84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2.08333E-6 -0.00254 L 0.08906 -0.00092 L 0.16653 0.00232 L 0.24948 0.0007 L 0.33958 -0.00393 L 0.42435 -0.02268 L 0.4875 -0.03634 L 0.54062 -0.06713 L 0.57031 -0.09467 L 0.58216 -0.11944 L 0.5832 -0.14977 " pathEditMode="relative" rAng="0" ptsTypes="AAAAAAAAAAA">
                                      <p:cBhvr>
                                        <p:cTn id="29" dur="4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54" y="-713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800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animMotion origin="layout" path="M 1.875E-6 -4.81481E-6 L 0.0013 0.03033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0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7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200"/>
                            </p:stCondLst>
                            <p:childTnLst>
                              <p:par>
                                <p:cTn id="58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0" presetClass="path" presetSubtype="0" decel="76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26 3.7037E-7 L 0.19766 -0.09861 L 0.30091 -0.1669 L 0.35013 -0.21829 L 0.46263 -0.29282 L 0.52031 -0.34607 L 0.55091 -0.35926 " pathEditMode="relative" rAng="0" ptsTypes="AAAAAAA">
                                      <p:cBhvr>
                                        <p:cTn id="90" dur="4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-1796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9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850"/>
                            </p:stCondLst>
                            <p:childTnLst>
                              <p:par>
                                <p:cTn id="94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">
                                      <p:cBhvr>
                                        <p:cTn id="13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34" dur="2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0" presetClass="path" presetSubtype="0" decel="17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13 0.00069 L 0.04206 -0.0169 L 0.07552 -0.02662 L 0.10443 -0.03473 L 0.12969 -0.03635 L 0.16133 -0.03774 L 0.18841 -0.03311 L 0.19935 -0.03311 L 0.21563 -0.02014 L 0.21471 0.04097 " pathEditMode="relative" rAng="0" ptsTypes="AAAAAAAAAA">
                                      <p:cBhvr>
                                        <p:cTn id="13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46" y="93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600000">
                                      <p:cBhvr>
                                        <p:cTn id="13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250"/>
                            </p:stCondLst>
                            <p:childTnLst>
                              <p:par>
                                <p:cTn id="140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177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500"/>
                            </p:stCondLst>
                            <p:childTnLst>
                              <p:par>
                                <p:cTn id="17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8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1" presetID="0" presetClass="path" presetSubtype="0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208 -0.00093 L 0.04935 -0.0088 L 0.10091 -0.02824 L 0.13971 -0.04422 L 0.17682 -0.05556 L 0.22643 -0.05695 L 0.28255 -0.04097 L 0.30781 -0.02986 L 0.33216 -0.01528 L 0.35299 0.00069 L 0.36836 0.01203 L 0.37565 0.02338 " pathEditMode="relative" ptsTypes="AAAAAAAAAAAA">
                                      <p:cBhvr>
                                        <p:cTn id="182" dur="4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184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850"/>
                            </p:stCondLst>
                            <p:childTnLst>
                              <p:par>
                                <p:cTn id="186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22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00"/>
                            </p:stCondLst>
                            <p:childTnLst>
                              <p:par>
                                <p:cTn id="2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22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7" presetID="0" presetClass="path" presetSubtype="0" decel="57000" fill="hold" nodeType="withEffect">
                                  <p:stCondLst>
                                    <p:cond delay="420"/>
                                  </p:stCondLst>
                                  <p:childTnLst>
                                    <p:animMotion origin="layout" path="M -0.00209 -0.00347 L 0.13242 -0.01806 L 0.22552 -0.02292 L 0.29765 -0.02292 L 0.38372 -0.02593 L 0.46679 -0.0213 L 0.54817 -0.00834 L 0.64935 0.03657 L 0.68906 0.09606 L 0.73333 0.18125 L 0.74323 0.21018 " pathEditMode="relative" rAng="0" ptsTypes="AAAAAAAAAAA">
                                      <p:cBhvr>
                                        <p:cTn id="228" dur="5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66" y="9560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3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920"/>
                            </p:stCondLst>
                            <p:childTnLst>
                              <p:par>
                                <p:cTn id="232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69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000"/>
                            </p:stCondLst>
                            <p:childTnLst>
                              <p:par>
                                <p:cTn id="2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3" presetID="0" presetClass="path" presetSubtype="0" decel="72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13 0.00092 L 0.17513 0.02176 L 0.23932 0.03611 L 0.43086 0.05694 L 0.52487 0.06666 L 0.58724 0.08102 L 0.62343 0.08588 L 0.65325 0.09722 L 0.66953 0.10208 " pathEditMode="relative" ptsTypes="AAAAAAAAA">
                                      <p:cBhvr>
                                        <p:cTn id="274" dur="3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76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350"/>
                            </p:stCondLst>
                            <p:childTnLst>
                              <p:par>
                                <p:cTn id="278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0">
              <a:schemeClr val="accent6">
                <a:lumMod val="5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601200" y="3039121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4" name="Picture 12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332" y="3921982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6" name="Group 125"/>
          <p:cNvGrpSpPr/>
          <p:nvPr/>
        </p:nvGrpSpPr>
        <p:grpSpPr>
          <a:xfrm>
            <a:off x="5707279" y="2162519"/>
            <a:ext cx="704821" cy="1700899"/>
            <a:chOff x="4368677" y="1727910"/>
            <a:chExt cx="704821" cy="1700899"/>
          </a:xfrm>
        </p:grpSpPr>
        <p:sp>
          <p:nvSpPr>
            <p:cNvPr id="127" name="Trapezoid 126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: Rounded Corners 128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748198" y="698681"/>
            <a:ext cx="601746" cy="3389602"/>
            <a:chOff x="4409596" y="279040"/>
            <a:chExt cx="601746" cy="3374526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41" name="Picture 14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42" name="Group 141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43" name="Rectangle: Rounded Corners 142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: Rounded Corners 143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: Rounded Corners 144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Rectangle: Rounded Corners 145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35" name="Group 134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37" name="Rectangle: Rounded Corners 136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: Rounded Corners 137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: Rounded Corners 138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: Rounded Corners 139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Arrow Connector 135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/>
          <p:nvPr/>
        </p:nvGrpSpPr>
        <p:grpSpPr>
          <a:xfrm>
            <a:off x="5785096" y="1817770"/>
            <a:ext cx="540000" cy="540000"/>
            <a:chOff x="4401310" y="1062800"/>
            <a:chExt cx="622315" cy="715667"/>
          </a:xfrm>
        </p:grpSpPr>
        <p:sp>
          <p:nvSpPr>
            <p:cNvPr id="148" name="Freeform: Shape 147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983690" y="1133569"/>
            <a:ext cx="704821" cy="1700899"/>
            <a:chOff x="4368677" y="1727910"/>
            <a:chExt cx="704821" cy="1700899"/>
          </a:xfrm>
        </p:grpSpPr>
        <p:sp>
          <p:nvSpPr>
            <p:cNvPr id="101" name="Trapezoid 100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: Rounded Corners 102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: Rounded Corners 103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: Rounded Corners 104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8024609" y="-330269"/>
            <a:ext cx="601746" cy="3389602"/>
            <a:chOff x="4409596" y="279040"/>
            <a:chExt cx="601746" cy="3374526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17" name="Rectangle: Rounded Corners 116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: Rounded Corners 117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: Rounded Corners 118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: Rounded Corners 119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09" name="Group 108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11" name="Rectangle: Rounded Corners 110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: Rounded Corners 111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: Rounded Corners 112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: Rounded Corners 113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0" name="Straight Arrow Connector 109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Group 120"/>
          <p:cNvGrpSpPr/>
          <p:nvPr/>
        </p:nvGrpSpPr>
        <p:grpSpPr>
          <a:xfrm>
            <a:off x="8061507" y="788820"/>
            <a:ext cx="540000" cy="540000"/>
            <a:chOff x="4401310" y="1062800"/>
            <a:chExt cx="622315" cy="715667"/>
          </a:xfrm>
        </p:grpSpPr>
        <p:sp>
          <p:nvSpPr>
            <p:cNvPr id="122" name="Freeform: Shape 121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9" name="Picture 2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634" y="306439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943801" y="4000839"/>
            <a:ext cx="704821" cy="1700899"/>
            <a:chOff x="4368677" y="1727910"/>
            <a:chExt cx="704821" cy="1700899"/>
          </a:xfrm>
        </p:grpSpPr>
        <p:sp>
          <p:nvSpPr>
            <p:cNvPr id="18" name="Trapezoid 17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984720" y="2537001"/>
            <a:ext cx="601746" cy="3389602"/>
            <a:chOff x="4409596" y="279040"/>
            <a:chExt cx="601746" cy="3374526"/>
          </a:xfrm>
        </p:grpSpPr>
        <p:grpSp>
          <p:nvGrpSpPr>
            <p:cNvPr id="32" name="Group 3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4" name="Group 23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" name="Rectangle: Rounded Corners 15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: Rounded Corners 16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: Rounded Corners 12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38" name="Group 37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39" name="Rectangle: Rounded Corners 38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: Rounded Corners 39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: Rounded Corners 40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: Rounded Corners 41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4" name="Straight Arrow Connector 4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2021618" y="3656090"/>
            <a:ext cx="540000" cy="540000"/>
            <a:chOff x="4401310" y="1062800"/>
            <a:chExt cx="622315" cy="715667"/>
          </a:xfrm>
        </p:grpSpPr>
        <p:sp>
          <p:nvSpPr>
            <p:cNvPr id="10" name="Freeform: Shape 9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104627" y="3575533"/>
            <a:ext cx="704821" cy="1700899"/>
            <a:chOff x="4368677" y="1727910"/>
            <a:chExt cx="704821" cy="1700899"/>
          </a:xfrm>
        </p:grpSpPr>
        <p:sp>
          <p:nvSpPr>
            <p:cNvPr id="75" name="Trapezoid 74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Rounded Corners 77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: Rounded Corners 78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145546" y="2111695"/>
            <a:ext cx="601746" cy="3389602"/>
            <a:chOff x="4409596" y="279040"/>
            <a:chExt cx="601746" cy="3374526"/>
          </a:xfrm>
        </p:grpSpPr>
        <p:grpSp>
          <p:nvGrpSpPr>
            <p:cNvPr id="81" name="Group 80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90" name="Group 89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91" name="Rectangle: Rounded Corners 90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: Rounded Corners 91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: Rounded Corners 92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: Rounded Corners 93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83" name="Group 82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85" name="Rectangle: Rounded Corners 84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: Rounded Corners 86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: Rounded Corners 87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/>
          <p:nvPr/>
        </p:nvGrpSpPr>
        <p:grpSpPr>
          <a:xfrm>
            <a:off x="5182444" y="3230784"/>
            <a:ext cx="540000" cy="540000"/>
            <a:chOff x="4401310" y="1062800"/>
            <a:chExt cx="622315" cy="715667"/>
          </a:xfrm>
        </p:grpSpPr>
        <p:sp>
          <p:nvSpPr>
            <p:cNvPr id="96" name="Freeform: Shape 95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/>
          <p:cNvSpPr/>
          <p:nvPr/>
        </p:nvSpPr>
        <p:spPr>
          <a:xfrm>
            <a:off x="9595224" y="3038645"/>
            <a:ext cx="429208" cy="580596"/>
          </a:xfrm>
          <a:custGeom>
            <a:avLst/>
            <a:gdLst>
              <a:gd name="connsiteX0" fmla="*/ 214604 w 429208"/>
              <a:gd name="connsiteY0" fmla="*/ 0 h 580596"/>
              <a:gd name="connsiteX1" fmla="*/ 217294 w 429208"/>
              <a:gd name="connsiteY1" fmla="*/ 242 h 580596"/>
              <a:gd name="connsiteX2" fmla="*/ 136498 w 429208"/>
              <a:gd name="connsiteY2" fmla="*/ 7372 h 580596"/>
              <a:gd name="connsiteX3" fmla="*/ 5428 w 429208"/>
              <a:gd name="connsiteY3" fmla="*/ 93809 h 580596"/>
              <a:gd name="connsiteX4" fmla="*/ 220032 w 429208"/>
              <a:gd name="connsiteY4" fmla="*/ 187618 h 580596"/>
              <a:gd name="connsiteX5" fmla="*/ 417771 w 429208"/>
              <a:gd name="connsiteY5" fmla="*/ 130324 h 580596"/>
              <a:gd name="connsiteX6" fmla="*/ 429208 w 429208"/>
              <a:gd name="connsiteY6" fmla="*/ 114219 h 580596"/>
              <a:gd name="connsiteX7" fmla="*/ 429208 w 429208"/>
              <a:gd name="connsiteY7" fmla="*/ 485110 h 580596"/>
              <a:gd name="connsiteX8" fmla="*/ 214604 w 429208"/>
              <a:gd name="connsiteY8" fmla="*/ 580596 h 580596"/>
              <a:gd name="connsiteX9" fmla="*/ 0 w 429208"/>
              <a:gd name="connsiteY9" fmla="*/ 485110 h 580596"/>
              <a:gd name="connsiteX10" fmla="*/ 0 w 429208"/>
              <a:gd name="connsiteY10" fmla="*/ 95486 h 580596"/>
              <a:gd name="connsiteX11" fmla="*/ 214604 w 429208"/>
              <a:gd name="connsiteY11" fmla="*/ 0 h 58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208" h="580596">
                <a:moveTo>
                  <a:pt x="214604" y="0"/>
                </a:moveTo>
                <a:lnTo>
                  <a:pt x="217294" y="242"/>
                </a:lnTo>
                <a:lnTo>
                  <a:pt x="136498" y="7372"/>
                </a:lnTo>
                <a:cubicBezTo>
                  <a:pt x="59474" y="21613"/>
                  <a:pt x="5428" y="54952"/>
                  <a:pt x="5428" y="93809"/>
                </a:cubicBezTo>
                <a:cubicBezTo>
                  <a:pt x="5428" y="145618"/>
                  <a:pt x="101509" y="187618"/>
                  <a:pt x="220032" y="187618"/>
                </a:cubicBezTo>
                <a:cubicBezTo>
                  <a:pt x="308924" y="187618"/>
                  <a:pt x="385193" y="163993"/>
                  <a:pt x="417771" y="130324"/>
                </a:cubicBezTo>
                <a:lnTo>
                  <a:pt x="429208" y="114219"/>
                </a:lnTo>
                <a:lnTo>
                  <a:pt x="429208" y="485110"/>
                </a:lnTo>
                <a:cubicBezTo>
                  <a:pt x="429208" y="537845"/>
                  <a:pt x="333127" y="580596"/>
                  <a:pt x="214604" y="580596"/>
                </a:cubicBezTo>
                <a:cubicBezTo>
                  <a:pt x="96081" y="580596"/>
                  <a:pt x="0" y="537845"/>
                  <a:pt x="0" y="485110"/>
                </a:cubicBezTo>
                <a:lnTo>
                  <a:pt x="0" y="95486"/>
                </a:lnTo>
                <a:cubicBezTo>
                  <a:pt x="0" y="42751"/>
                  <a:pt x="96081" y="0"/>
                  <a:pt x="214604" y="0"/>
                </a:cubicBez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854" y="5760302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760" y="290404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71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646" y="5334996"/>
            <a:ext cx="162339" cy="16233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00" y="3177003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oup 150"/>
          <p:cNvGrpSpPr/>
          <p:nvPr/>
        </p:nvGrpSpPr>
        <p:grpSpPr>
          <a:xfrm>
            <a:off x="269662" y="1417540"/>
            <a:ext cx="704821" cy="1689882"/>
            <a:chOff x="4368677" y="1727910"/>
            <a:chExt cx="704821" cy="1689882"/>
          </a:xfrm>
        </p:grpSpPr>
        <p:sp>
          <p:nvSpPr>
            <p:cNvPr id="152" name="Trapezoid 151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: Rounded Corners 15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: Rounded Corners 154"/>
            <p:cNvSpPr/>
            <p:nvPr/>
          </p:nvSpPr>
          <p:spPr>
            <a:xfrm>
              <a:off x="4720262" y="3290221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: Rounded Corners 155"/>
            <p:cNvSpPr/>
            <p:nvPr/>
          </p:nvSpPr>
          <p:spPr>
            <a:xfrm>
              <a:off x="4553265" y="3291957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310581" y="-57315"/>
            <a:ext cx="601746" cy="3389602"/>
            <a:chOff x="4409596" y="279040"/>
            <a:chExt cx="601746" cy="3374526"/>
          </a:xfrm>
        </p:grpSpPr>
        <p:grpSp>
          <p:nvGrpSpPr>
            <p:cNvPr id="158" name="Group 157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67" name="Group 166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8" name="Rectangle: Rounded Corners 167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: Rounded Corners 169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Rectangle: Rounded Corners 170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60" name="Group 159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62" name="Rectangle: Rounded Corners 161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: Rounded Corners 162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: Rounded Corners 163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: Rounded Corners 164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/>
          <p:cNvGrpSpPr/>
          <p:nvPr/>
        </p:nvGrpSpPr>
        <p:grpSpPr>
          <a:xfrm>
            <a:off x="347479" y="1072791"/>
            <a:ext cx="540000" cy="540000"/>
            <a:chOff x="4401310" y="1062800"/>
            <a:chExt cx="622315" cy="715667"/>
          </a:xfrm>
        </p:grpSpPr>
        <p:sp>
          <p:nvSpPr>
            <p:cNvPr id="173" name="Freeform: Shape 172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: Shape 173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3004350" y="433283"/>
            <a:ext cx="704821" cy="1700899"/>
            <a:chOff x="4368677" y="1727910"/>
            <a:chExt cx="704821" cy="1700899"/>
          </a:xfrm>
        </p:grpSpPr>
        <p:sp>
          <p:nvSpPr>
            <p:cNvPr id="186" name="Trapezoid 185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rapezoid 186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: Rounded Corners 187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: Rounded Corners 188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: Rounded Corners 189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3045269" y="-1030555"/>
            <a:ext cx="601746" cy="3389602"/>
            <a:chOff x="4409596" y="279040"/>
            <a:chExt cx="601746" cy="3374526"/>
          </a:xfrm>
        </p:grpSpPr>
        <p:grpSp>
          <p:nvGrpSpPr>
            <p:cNvPr id="192" name="Group 19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200" name="Picture 19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01" name="Group 200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202" name="Rectangle: Rounded Corners 201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94" name="Group 193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oup 205"/>
          <p:cNvGrpSpPr/>
          <p:nvPr/>
        </p:nvGrpSpPr>
        <p:grpSpPr>
          <a:xfrm>
            <a:off x="3082167" y="88534"/>
            <a:ext cx="540000" cy="540000"/>
            <a:chOff x="4401310" y="1062800"/>
            <a:chExt cx="622315" cy="715667"/>
          </a:xfrm>
        </p:grpSpPr>
        <p:sp>
          <p:nvSpPr>
            <p:cNvPr id="207" name="Freeform: Shape 206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9" name="Picture 20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369" y="2192746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174" descr="C:\Users\John\AppData\Local\Microsoft\Windows\INetCache\IE\BJL2HB7S\golf-flag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726" y="5062622"/>
            <a:ext cx="1449976" cy="144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2849" y="2355085"/>
            <a:ext cx="1285976" cy="335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6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decel="67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195 -0.00416 L 0.08112 0.03195 L 0.21888 0.04514 L 0.36485 0.00602 L 0.46185 -0.04907 L 0.55157 -0.1375 L 0.5948 -0.25787 L 0.61029 -0.3419 L 0.60612 -0.39097 " pathEditMode="relative" ptsTypes="AAAAAAAAA">
                                      <p:cBhvr>
                                        <p:cTn id="29" dur="5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3600000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65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650"/>
                            </p:stCondLst>
                            <p:childTnLst>
                              <p:par>
                                <p:cTn id="38" presetID="42" presetClass="path" presetSubtype="0" accel="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0.0013 0.0303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1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650"/>
                            </p:stCondLst>
                            <p:childTnLst>
                              <p:par>
                                <p:cTn id="54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0" presetClass="path" presetSubtype="0" decel="76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4.16667E-6 -4.81481E-6 L 0.11328 -0.07453 L 0.17252 -0.12615 L 0.20078 -0.16481 L 0.26523 -0.22129 L 0.29817 -0.26134 L 0.31614 -0.27037 " pathEditMode="relative" rAng="0" ptsTypes="AAAAAAA">
                                      <p:cBhvr>
                                        <p:cTn id="86" dur="4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7" y="-1351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8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50"/>
                            </p:stCondLst>
                            <p:childTnLst>
                              <p:par>
                                <p:cTn id="90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">
                                      <p:cBhvr>
                                        <p:cTn id="1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3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0" presetClass="path" presetSubtype="0" decel="62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2.08333E-6 -0.00209 L 0.03815 -0.00209 L 0.06992 -0.00209 L 0.0944 -0.00487 L 0.10586 -0.00047 " pathEditMode="relative" ptsTypes="AAAAA">
                                      <p:cBhvr>
                                        <p:cTn id="13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600000">
                                      <p:cBhvr>
                                        <p:cTn id="13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350"/>
                            </p:stCondLst>
                            <p:childTnLst>
                              <p:par>
                                <p:cTn id="136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173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76" dur="52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0" presetClass="path" presetSubtype="0" decel="29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78 -0.00116 L 0.05872 -0.00417 L 0.11979 -0.02014 L 0.21927 -0.07801 L 0.26172 -0.11574 L 0.28698 -0.1375 L 0.30078 -0.14167 L 0.31054 -0.13172 L 0.35143 -0.04607 L 0.35143 -0.04607 " pathEditMode="relative" ptsTypes="AAAAAAAAAA">
                                      <p:cBhvr>
                                        <p:cTn id="178" dur="3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18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850"/>
                            </p:stCondLst>
                            <p:childTnLst>
                              <p:par>
                                <p:cTn id="182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2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2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3" presetID="0" presetClass="path" presetSubtype="0" decel="57000" fill="hold" nodeType="withEffect">
                                  <p:stCondLst>
                                    <p:cond delay="420"/>
                                  </p:stCondLst>
                                  <p:childTnLst>
                                    <p:animMotion origin="layout" path="M -1.875E-6 -1.85185E-6 L 0.12982 -0.00069 L 0.21979 -0.00116 L 0.28946 -0.00116 L 0.37266 -0.00116 L 0.45287 -0.00092 L 0.53151 -0.00023 L 0.62917 0.00255 L 0.66758 0.00625 L 0.71029 0.01158 L 0.71992 0.01343 " pathEditMode="relative" rAng="0" ptsTypes="AAAAAAAAAAA">
                                      <p:cBhvr>
                                        <p:cTn id="224" dur="5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90" y="602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2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920"/>
                            </p:stCondLst>
                            <p:childTnLst>
                              <p:par>
                                <p:cTn id="228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65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6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9" presetID="0" presetClass="path" presetSubtype="0" decel="72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13 0.00093 L 0.17513 0.02176 L 0.23932 0.03611 L 0.43086 0.05695 L 0.52487 0.06667 L 0.58724 0.08102 L 0.62344 0.08588 L 0.65326 0.09722 L 0.66953 0.10208 " pathEditMode="relative" rAng="0" ptsTypes="AAAAAAAAA">
                                      <p:cBhvr>
                                        <p:cTn id="270" dur="3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7" y="5046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7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350"/>
                            </p:stCondLst>
                            <p:childTnLst>
                              <p:par>
                                <p:cTn id="274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0">
              <a:schemeClr val="accent6">
                <a:lumMod val="5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601200" y="3039121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4" name="Picture 12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555" y="3201205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6" name="Group 125"/>
          <p:cNvGrpSpPr/>
          <p:nvPr/>
        </p:nvGrpSpPr>
        <p:grpSpPr>
          <a:xfrm>
            <a:off x="3970502" y="1441742"/>
            <a:ext cx="704821" cy="1700899"/>
            <a:chOff x="4368677" y="1727910"/>
            <a:chExt cx="704821" cy="1700899"/>
          </a:xfrm>
        </p:grpSpPr>
        <p:sp>
          <p:nvSpPr>
            <p:cNvPr id="127" name="Trapezoid 126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: Rounded Corners 128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011421" y="-22096"/>
            <a:ext cx="601746" cy="3389602"/>
            <a:chOff x="4409596" y="279040"/>
            <a:chExt cx="601746" cy="3374526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41" name="Picture 14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42" name="Group 141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43" name="Rectangle: Rounded Corners 142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: Rounded Corners 143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: Rounded Corners 144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Rectangle: Rounded Corners 145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35" name="Group 134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37" name="Rectangle: Rounded Corners 136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: Rounded Corners 137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: Rounded Corners 138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: Rounded Corners 139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Arrow Connector 135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/>
          <p:nvPr/>
        </p:nvGrpSpPr>
        <p:grpSpPr>
          <a:xfrm>
            <a:off x="4048319" y="1096993"/>
            <a:ext cx="540000" cy="540000"/>
            <a:chOff x="4401310" y="1062800"/>
            <a:chExt cx="622315" cy="715667"/>
          </a:xfrm>
        </p:grpSpPr>
        <p:sp>
          <p:nvSpPr>
            <p:cNvPr id="148" name="Freeform: Shape 147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81922" y="4590739"/>
            <a:ext cx="704821" cy="1700899"/>
            <a:chOff x="4368677" y="1727910"/>
            <a:chExt cx="704821" cy="1700899"/>
          </a:xfrm>
        </p:grpSpPr>
        <p:sp>
          <p:nvSpPr>
            <p:cNvPr id="101" name="Trapezoid 100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: Rounded Corners 102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: Rounded Corners 103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: Rounded Corners 104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22841" y="3126901"/>
            <a:ext cx="601746" cy="3389602"/>
            <a:chOff x="4409596" y="279040"/>
            <a:chExt cx="601746" cy="3374526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17" name="Rectangle: Rounded Corners 116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: Rounded Corners 117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: Rounded Corners 118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: Rounded Corners 119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09" name="Group 108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11" name="Rectangle: Rounded Corners 110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: Rounded Corners 111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: Rounded Corners 112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: Rounded Corners 113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0" name="Straight Arrow Connector 109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Group 120"/>
          <p:cNvGrpSpPr/>
          <p:nvPr/>
        </p:nvGrpSpPr>
        <p:grpSpPr>
          <a:xfrm>
            <a:off x="259739" y="4245990"/>
            <a:ext cx="540000" cy="540000"/>
            <a:chOff x="4401310" y="1062800"/>
            <a:chExt cx="622315" cy="715667"/>
          </a:xfrm>
        </p:grpSpPr>
        <p:sp>
          <p:nvSpPr>
            <p:cNvPr id="122" name="Freeform: Shape 121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9" name="Picture 2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634" y="306439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7307846" y="712462"/>
            <a:ext cx="704821" cy="1700899"/>
            <a:chOff x="4368677" y="1727910"/>
            <a:chExt cx="704821" cy="1700899"/>
          </a:xfrm>
        </p:grpSpPr>
        <p:sp>
          <p:nvSpPr>
            <p:cNvPr id="18" name="Trapezoid 17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348765" y="-751376"/>
            <a:ext cx="601746" cy="3389602"/>
            <a:chOff x="4409596" y="279040"/>
            <a:chExt cx="601746" cy="3374526"/>
          </a:xfrm>
        </p:grpSpPr>
        <p:grpSp>
          <p:nvGrpSpPr>
            <p:cNvPr id="32" name="Group 3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4" name="Group 23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" name="Rectangle: Rounded Corners 15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: Rounded Corners 16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: Rounded Corners 12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38" name="Group 37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39" name="Rectangle: Rounded Corners 38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: Rounded Corners 39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: Rounded Corners 40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: Rounded Corners 41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4" name="Straight Arrow Connector 4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7385663" y="367713"/>
            <a:ext cx="540000" cy="540000"/>
            <a:chOff x="4401310" y="1062800"/>
            <a:chExt cx="622315" cy="715667"/>
          </a:xfrm>
        </p:grpSpPr>
        <p:sp>
          <p:nvSpPr>
            <p:cNvPr id="10" name="Freeform: Shape 9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104627" y="3575533"/>
            <a:ext cx="704821" cy="1700899"/>
            <a:chOff x="4368677" y="1727910"/>
            <a:chExt cx="704821" cy="1700899"/>
          </a:xfrm>
        </p:grpSpPr>
        <p:sp>
          <p:nvSpPr>
            <p:cNvPr id="75" name="Trapezoid 74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Rounded Corners 77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: Rounded Corners 78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145546" y="2111695"/>
            <a:ext cx="601746" cy="3389602"/>
            <a:chOff x="4409596" y="279040"/>
            <a:chExt cx="601746" cy="3374526"/>
          </a:xfrm>
        </p:grpSpPr>
        <p:grpSp>
          <p:nvGrpSpPr>
            <p:cNvPr id="81" name="Group 80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90" name="Group 89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91" name="Rectangle: Rounded Corners 90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: Rounded Corners 91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: Rounded Corners 92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: Rounded Corners 93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83" name="Group 82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85" name="Rectangle: Rounded Corners 84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: Rounded Corners 86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: Rounded Corners 87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/>
          <p:nvPr/>
        </p:nvGrpSpPr>
        <p:grpSpPr>
          <a:xfrm>
            <a:off x="5182444" y="3230784"/>
            <a:ext cx="540000" cy="540000"/>
            <a:chOff x="4401310" y="1062800"/>
            <a:chExt cx="622315" cy="715667"/>
          </a:xfrm>
        </p:grpSpPr>
        <p:sp>
          <p:nvSpPr>
            <p:cNvPr id="96" name="Freeform: Shape 95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/>
          <p:cNvSpPr/>
          <p:nvPr/>
        </p:nvSpPr>
        <p:spPr>
          <a:xfrm>
            <a:off x="9595224" y="3038645"/>
            <a:ext cx="429208" cy="580596"/>
          </a:xfrm>
          <a:custGeom>
            <a:avLst/>
            <a:gdLst>
              <a:gd name="connsiteX0" fmla="*/ 214604 w 429208"/>
              <a:gd name="connsiteY0" fmla="*/ 0 h 580596"/>
              <a:gd name="connsiteX1" fmla="*/ 217294 w 429208"/>
              <a:gd name="connsiteY1" fmla="*/ 242 h 580596"/>
              <a:gd name="connsiteX2" fmla="*/ 136498 w 429208"/>
              <a:gd name="connsiteY2" fmla="*/ 7372 h 580596"/>
              <a:gd name="connsiteX3" fmla="*/ 5428 w 429208"/>
              <a:gd name="connsiteY3" fmla="*/ 93809 h 580596"/>
              <a:gd name="connsiteX4" fmla="*/ 220032 w 429208"/>
              <a:gd name="connsiteY4" fmla="*/ 187618 h 580596"/>
              <a:gd name="connsiteX5" fmla="*/ 417771 w 429208"/>
              <a:gd name="connsiteY5" fmla="*/ 130324 h 580596"/>
              <a:gd name="connsiteX6" fmla="*/ 429208 w 429208"/>
              <a:gd name="connsiteY6" fmla="*/ 114219 h 580596"/>
              <a:gd name="connsiteX7" fmla="*/ 429208 w 429208"/>
              <a:gd name="connsiteY7" fmla="*/ 485110 h 580596"/>
              <a:gd name="connsiteX8" fmla="*/ 214604 w 429208"/>
              <a:gd name="connsiteY8" fmla="*/ 580596 h 580596"/>
              <a:gd name="connsiteX9" fmla="*/ 0 w 429208"/>
              <a:gd name="connsiteY9" fmla="*/ 485110 h 580596"/>
              <a:gd name="connsiteX10" fmla="*/ 0 w 429208"/>
              <a:gd name="connsiteY10" fmla="*/ 95486 h 580596"/>
              <a:gd name="connsiteX11" fmla="*/ 214604 w 429208"/>
              <a:gd name="connsiteY11" fmla="*/ 0 h 58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208" h="580596">
                <a:moveTo>
                  <a:pt x="214604" y="0"/>
                </a:moveTo>
                <a:lnTo>
                  <a:pt x="217294" y="242"/>
                </a:lnTo>
                <a:lnTo>
                  <a:pt x="136498" y="7372"/>
                </a:lnTo>
                <a:cubicBezTo>
                  <a:pt x="59474" y="21613"/>
                  <a:pt x="5428" y="54952"/>
                  <a:pt x="5428" y="93809"/>
                </a:cubicBezTo>
                <a:cubicBezTo>
                  <a:pt x="5428" y="145618"/>
                  <a:pt x="101509" y="187618"/>
                  <a:pt x="220032" y="187618"/>
                </a:cubicBezTo>
                <a:cubicBezTo>
                  <a:pt x="308924" y="187618"/>
                  <a:pt x="385193" y="163993"/>
                  <a:pt x="417771" y="130324"/>
                </a:cubicBezTo>
                <a:lnTo>
                  <a:pt x="429208" y="114219"/>
                </a:lnTo>
                <a:lnTo>
                  <a:pt x="429208" y="485110"/>
                </a:lnTo>
                <a:cubicBezTo>
                  <a:pt x="429208" y="537845"/>
                  <a:pt x="333127" y="580596"/>
                  <a:pt x="214604" y="580596"/>
                </a:cubicBezTo>
                <a:cubicBezTo>
                  <a:pt x="96081" y="580596"/>
                  <a:pt x="0" y="537845"/>
                  <a:pt x="0" y="485110"/>
                </a:cubicBezTo>
                <a:lnTo>
                  <a:pt x="0" y="95486"/>
                </a:lnTo>
                <a:cubicBezTo>
                  <a:pt x="0" y="42751"/>
                  <a:pt x="96081" y="0"/>
                  <a:pt x="214604" y="0"/>
                </a:cubicBez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899" y="2471925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92" y="636121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71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646" y="5334996"/>
            <a:ext cx="162339" cy="16233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13" y="4141260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oup 150"/>
          <p:cNvGrpSpPr/>
          <p:nvPr/>
        </p:nvGrpSpPr>
        <p:grpSpPr>
          <a:xfrm>
            <a:off x="1422075" y="2381797"/>
            <a:ext cx="704821" cy="1689882"/>
            <a:chOff x="4368677" y="1727910"/>
            <a:chExt cx="704821" cy="1689882"/>
          </a:xfrm>
        </p:grpSpPr>
        <p:sp>
          <p:nvSpPr>
            <p:cNvPr id="152" name="Trapezoid 151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: Rounded Corners 15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: Rounded Corners 154"/>
            <p:cNvSpPr/>
            <p:nvPr/>
          </p:nvSpPr>
          <p:spPr>
            <a:xfrm>
              <a:off x="4720262" y="3290221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: Rounded Corners 155"/>
            <p:cNvSpPr/>
            <p:nvPr/>
          </p:nvSpPr>
          <p:spPr>
            <a:xfrm>
              <a:off x="4553265" y="3291957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462994" y="906942"/>
            <a:ext cx="601746" cy="3389602"/>
            <a:chOff x="4409596" y="279040"/>
            <a:chExt cx="601746" cy="3374526"/>
          </a:xfrm>
        </p:grpSpPr>
        <p:grpSp>
          <p:nvGrpSpPr>
            <p:cNvPr id="158" name="Group 157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67" name="Group 166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8" name="Rectangle: Rounded Corners 167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: Rounded Corners 169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Rectangle: Rounded Corners 170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60" name="Group 159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62" name="Rectangle: Rounded Corners 161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: Rounded Corners 162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: Rounded Corners 163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: Rounded Corners 164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/>
          <p:cNvGrpSpPr/>
          <p:nvPr/>
        </p:nvGrpSpPr>
        <p:grpSpPr>
          <a:xfrm>
            <a:off x="1499892" y="2037048"/>
            <a:ext cx="540000" cy="540000"/>
            <a:chOff x="4401310" y="1062800"/>
            <a:chExt cx="622315" cy="715667"/>
          </a:xfrm>
        </p:grpSpPr>
        <p:sp>
          <p:nvSpPr>
            <p:cNvPr id="173" name="Freeform: Shape 172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: Shape 173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4941807" y="980801"/>
            <a:ext cx="704821" cy="1700899"/>
            <a:chOff x="4368677" y="1727910"/>
            <a:chExt cx="704821" cy="1700899"/>
          </a:xfrm>
        </p:grpSpPr>
        <p:sp>
          <p:nvSpPr>
            <p:cNvPr id="186" name="Trapezoid 185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rapezoid 186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: Rounded Corners 187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: Rounded Corners 188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: Rounded Corners 189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4982726" y="-483037"/>
            <a:ext cx="601746" cy="3389602"/>
            <a:chOff x="4409596" y="279040"/>
            <a:chExt cx="601746" cy="3374526"/>
          </a:xfrm>
        </p:grpSpPr>
        <p:grpSp>
          <p:nvGrpSpPr>
            <p:cNvPr id="192" name="Group 19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200" name="Picture 19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01" name="Group 200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202" name="Rectangle: Rounded Corners 201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94" name="Group 193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oup 205"/>
          <p:cNvGrpSpPr/>
          <p:nvPr/>
        </p:nvGrpSpPr>
        <p:grpSpPr>
          <a:xfrm>
            <a:off x="5019624" y="636052"/>
            <a:ext cx="540000" cy="540000"/>
            <a:chOff x="4401310" y="1062800"/>
            <a:chExt cx="622315" cy="715667"/>
          </a:xfrm>
        </p:grpSpPr>
        <p:sp>
          <p:nvSpPr>
            <p:cNvPr id="207" name="Freeform: Shape 206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9" name="Picture 20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26" y="2740264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174" descr="C:\Users\John\AppData\Local\Microsoft\Windows\INetCache\IE\BJL2HB7S\golf-flag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726" y="5062622"/>
            <a:ext cx="1449976" cy="144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3943" y="-911877"/>
            <a:ext cx="1285976" cy="335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93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decel="5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0.00091 -0.00139 L 0.04896 -0.00694 L 0.08724 -0.00555 L 0.13281 0.02037 L 0.14752 0.04514 L 0.15807 0.06528 L 0.16224 0.08565 " pathEditMode="relative" ptsTypes="AAAAAAA"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000000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35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350"/>
                            </p:stCondLst>
                            <p:childTnLst>
                              <p:par>
                                <p:cTn id="38" presetID="42" presetClass="path" presetSubtype="0" accel="857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0.0013 0.03033 " pathEditMode="relative" rAng="0" ptsTypes="AA">
                                      <p:cBhvr>
                                        <p:cTn id="3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200"/>
                            </p:stCondLst>
                            <p:childTnLst>
                              <p:par>
                                <p:cTn id="54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0" presetClass="path" presetSubtype="0" decel="76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4.16667E-6 -4.81481E-6 L 0.11328 -0.07453 L 0.17252 -0.12615 L 0.20078 -0.16481 L 0.26523 -0.22129 L 0.29817 -0.26134 L 0.31614 -0.27037 " pathEditMode="relative" rAng="0" ptsTypes="AAAAAAA">
                                      <p:cBhvr>
                                        <p:cTn id="86" dur="4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7" y="-1351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8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50"/>
                            </p:stCondLst>
                            <p:childTnLst>
                              <p:par>
                                <p:cTn id="90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">
                                      <p:cBhvr>
                                        <p:cTn id="1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3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0" presetClass="path" presetSubtype="0" decel="71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104 0.00324 L 0.11784 0.00533 L 0.27644 -0.0081 L 0.48425 -0.05764 L 0.60209 -0.14143 L 0.67279 -0.22893 L 0.72748 -0.34514 L 0.74362 -0.42523 L 0.73816 -0.46319 " pathEditMode="relative" ptsTypes="AAAAAAAAA">
                                      <p:cBhvr>
                                        <p:cTn id="132" dur="6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600000">
                                      <p:cBhvr>
                                        <p:cTn id="13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350"/>
                            </p:stCondLst>
                            <p:childTnLst>
                              <p:par>
                                <p:cTn id="136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173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76" dur="52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0" presetClass="path" presetSubtype="0" decel="95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2.08333E-7 -0.00463 L 0.07917 -0.00069 L 0.15846 -0.00277 L 0.23021 -0.01226 L 0.32344 -0.01597 L 0.38776 -0.01782 L 0.41562 -0.02152 " pathEditMode="relative" ptsTypes="AAAAAAA">
                                      <p:cBhvr>
                                        <p:cTn id="178" dur="4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18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50"/>
                            </p:stCondLst>
                            <p:childTnLst>
                              <p:par>
                                <p:cTn id="182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2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2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3" presetID="0" presetClass="path" presetSubtype="0" decel="50000" fill="hold" nodeType="withEffect">
                                  <p:stCondLst>
                                    <p:cond delay="420"/>
                                  </p:stCondLst>
                                  <p:childTnLst>
                                    <p:animMotion origin="layout" path="M 0.00052 0.00023 L 0.1431 -0.00417 L 0.27188 -0.03472 L 0.46107 -0.08403 L 0.5987 -0.14768 L 0.6681 -0.18403 L 0.7211 -0.2419 " pathEditMode="relative" ptsTypes="AAAAAAA">
                                      <p:cBhvr>
                                        <p:cTn id="224" dur="3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2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4420"/>
                            </p:stCondLst>
                            <p:childTnLst>
                              <p:par>
                                <p:cTn id="228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65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6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9" presetID="0" presetClass="path" presetSubtype="0" decel="72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2.5E-6 1.85185E-6 L 0.09557 0.02083 L 0.1306 0.03518 L 0.23502 0.05602 L 0.28633 0.06574 L 0.32044 0.08009 L 0.3401 0.08495 L 0.35638 0.09629 L 0.36536 0.10116 " pathEditMode="relative" rAng="0" ptsTypes="AAAAAAAAA">
                                      <p:cBhvr>
                                        <p:cTn id="270" dur="3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68" y="5046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7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350"/>
                            </p:stCondLst>
                            <p:childTnLst>
                              <p:par>
                                <p:cTn id="274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0">
              <a:schemeClr val="accent6">
                <a:lumMod val="5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601200" y="3039121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6806878" y="1885576"/>
            <a:ext cx="704821" cy="1700899"/>
            <a:chOff x="4368677" y="1727910"/>
            <a:chExt cx="704821" cy="1700899"/>
          </a:xfrm>
        </p:grpSpPr>
        <p:sp>
          <p:nvSpPr>
            <p:cNvPr id="127" name="Trapezoid 126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: Rounded Corners 128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6847797" y="421738"/>
            <a:ext cx="601746" cy="3389602"/>
            <a:chOff x="4409596" y="279040"/>
            <a:chExt cx="601746" cy="3374526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41" name="Picture 14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42" name="Group 141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43" name="Rectangle: Rounded Corners 142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: Rounded Corners 143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: Rounded Corners 144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Rectangle: Rounded Corners 145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35" name="Group 134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37" name="Rectangle: Rounded Corners 136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: Rounded Corners 137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: Rounded Corners 138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: Rounded Corners 139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Arrow Connector 135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/>
          <p:nvPr/>
        </p:nvGrpSpPr>
        <p:grpSpPr>
          <a:xfrm>
            <a:off x="6884695" y="1540827"/>
            <a:ext cx="540000" cy="540000"/>
            <a:chOff x="4401310" y="1062800"/>
            <a:chExt cx="622315" cy="715667"/>
          </a:xfrm>
        </p:grpSpPr>
        <p:sp>
          <p:nvSpPr>
            <p:cNvPr id="148" name="Freeform: Shape 147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492576" y="1298284"/>
            <a:ext cx="704821" cy="1700899"/>
            <a:chOff x="4368677" y="1727910"/>
            <a:chExt cx="704821" cy="1700899"/>
          </a:xfrm>
        </p:grpSpPr>
        <p:sp>
          <p:nvSpPr>
            <p:cNvPr id="101" name="Trapezoid 100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: Rounded Corners 102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: Rounded Corners 103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: Rounded Corners 104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533495" y="-165554"/>
            <a:ext cx="601746" cy="3389602"/>
            <a:chOff x="4409596" y="279040"/>
            <a:chExt cx="601746" cy="3374526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17" name="Rectangle: Rounded Corners 116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: Rounded Corners 117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: Rounded Corners 118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: Rounded Corners 119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09" name="Group 108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11" name="Rectangle: Rounded Corners 110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: Rounded Corners 111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: Rounded Corners 112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: Rounded Corners 113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0" name="Straight Arrow Connector 109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Group 120"/>
          <p:cNvGrpSpPr/>
          <p:nvPr/>
        </p:nvGrpSpPr>
        <p:grpSpPr>
          <a:xfrm>
            <a:off x="4570393" y="953535"/>
            <a:ext cx="540000" cy="540000"/>
            <a:chOff x="4401310" y="1062800"/>
            <a:chExt cx="622315" cy="715667"/>
          </a:xfrm>
        </p:grpSpPr>
        <p:sp>
          <p:nvSpPr>
            <p:cNvPr id="122" name="Freeform: Shape 121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9" name="Picture 2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634" y="306439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238759" y="424447"/>
            <a:ext cx="704821" cy="1700899"/>
            <a:chOff x="4368677" y="1727910"/>
            <a:chExt cx="704821" cy="1700899"/>
          </a:xfrm>
        </p:grpSpPr>
        <p:sp>
          <p:nvSpPr>
            <p:cNvPr id="18" name="Trapezoid 17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279678" y="-1039391"/>
            <a:ext cx="601746" cy="3389602"/>
            <a:chOff x="4409596" y="279040"/>
            <a:chExt cx="601746" cy="3374526"/>
          </a:xfrm>
        </p:grpSpPr>
        <p:grpSp>
          <p:nvGrpSpPr>
            <p:cNvPr id="32" name="Group 3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4" name="Group 23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" name="Rectangle: Rounded Corners 15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: Rounded Corners 16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: Rounded Corners 12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38" name="Group 37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39" name="Rectangle: Rounded Corners 38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: Rounded Corners 39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: Rounded Corners 40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: Rounded Corners 41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4" name="Straight Arrow Connector 4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2316576" y="79698"/>
            <a:ext cx="540000" cy="540000"/>
            <a:chOff x="4401310" y="1062800"/>
            <a:chExt cx="622315" cy="715667"/>
          </a:xfrm>
        </p:grpSpPr>
        <p:sp>
          <p:nvSpPr>
            <p:cNvPr id="10" name="Freeform: Shape 9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491246" y="3959218"/>
            <a:ext cx="704821" cy="1700899"/>
            <a:chOff x="4368677" y="1727910"/>
            <a:chExt cx="704821" cy="1700899"/>
          </a:xfrm>
        </p:grpSpPr>
        <p:sp>
          <p:nvSpPr>
            <p:cNvPr id="75" name="Trapezoid 74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Rounded Corners 77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: Rounded Corners 78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532165" y="2495380"/>
            <a:ext cx="601746" cy="3389602"/>
            <a:chOff x="4409596" y="279040"/>
            <a:chExt cx="601746" cy="3374526"/>
          </a:xfrm>
        </p:grpSpPr>
        <p:grpSp>
          <p:nvGrpSpPr>
            <p:cNvPr id="81" name="Group 80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90" name="Group 89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91" name="Rectangle: Rounded Corners 90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: Rounded Corners 91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: Rounded Corners 92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: Rounded Corners 93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83" name="Group 82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85" name="Rectangle: Rounded Corners 84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: Rounded Corners 86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: Rounded Corners 87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/>
          <p:nvPr/>
        </p:nvGrpSpPr>
        <p:grpSpPr>
          <a:xfrm>
            <a:off x="2569063" y="3614469"/>
            <a:ext cx="540000" cy="540000"/>
            <a:chOff x="4401310" y="1062800"/>
            <a:chExt cx="622315" cy="715667"/>
          </a:xfrm>
        </p:grpSpPr>
        <p:sp>
          <p:nvSpPr>
            <p:cNvPr id="96" name="Freeform: Shape 95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/>
          <p:cNvSpPr/>
          <p:nvPr/>
        </p:nvSpPr>
        <p:spPr>
          <a:xfrm>
            <a:off x="9595224" y="3038645"/>
            <a:ext cx="429208" cy="580596"/>
          </a:xfrm>
          <a:custGeom>
            <a:avLst/>
            <a:gdLst>
              <a:gd name="connsiteX0" fmla="*/ 214604 w 429208"/>
              <a:gd name="connsiteY0" fmla="*/ 0 h 580596"/>
              <a:gd name="connsiteX1" fmla="*/ 217294 w 429208"/>
              <a:gd name="connsiteY1" fmla="*/ 242 h 580596"/>
              <a:gd name="connsiteX2" fmla="*/ 136498 w 429208"/>
              <a:gd name="connsiteY2" fmla="*/ 7372 h 580596"/>
              <a:gd name="connsiteX3" fmla="*/ 5428 w 429208"/>
              <a:gd name="connsiteY3" fmla="*/ 93809 h 580596"/>
              <a:gd name="connsiteX4" fmla="*/ 220032 w 429208"/>
              <a:gd name="connsiteY4" fmla="*/ 187618 h 580596"/>
              <a:gd name="connsiteX5" fmla="*/ 417771 w 429208"/>
              <a:gd name="connsiteY5" fmla="*/ 130324 h 580596"/>
              <a:gd name="connsiteX6" fmla="*/ 429208 w 429208"/>
              <a:gd name="connsiteY6" fmla="*/ 114219 h 580596"/>
              <a:gd name="connsiteX7" fmla="*/ 429208 w 429208"/>
              <a:gd name="connsiteY7" fmla="*/ 485110 h 580596"/>
              <a:gd name="connsiteX8" fmla="*/ 214604 w 429208"/>
              <a:gd name="connsiteY8" fmla="*/ 580596 h 580596"/>
              <a:gd name="connsiteX9" fmla="*/ 0 w 429208"/>
              <a:gd name="connsiteY9" fmla="*/ 485110 h 580596"/>
              <a:gd name="connsiteX10" fmla="*/ 0 w 429208"/>
              <a:gd name="connsiteY10" fmla="*/ 95486 h 580596"/>
              <a:gd name="connsiteX11" fmla="*/ 214604 w 429208"/>
              <a:gd name="connsiteY11" fmla="*/ 0 h 58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208" h="580596">
                <a:moveTo>
                  <a:pt x="214604" y="0"/>
                </a:moveTo>
                <a:lnTo>
                  <a:pt x="217294" y="242"/>
                </a:lnTo>
                <a:lnTo>
                  <a:pt x="136498" y="7372"/>
                </a:lnTo>
                <a:cubicBezTo>
                  <a:pt x="59474" y="21613"/>
                  <a:pt x="5428" y="54952"/>
                  <a:pt x="5428" y="93809"/>
                </a:cubicBezTo>
                <a:cubicBezTo>
                  <a:pt x="5428" y="145618"/>
                  <a:pt x="101509" y="187618"/>
                  <a:pt x="220032" y="187618"/>
                </a:cubicBezTo>
                <a:cubicBezTo>
                  <a:pt x="308924" y="187618"/>
                  <a:pt x="385193" y="163993"/>
                  <a:pt x="417771" y="130324"/>
                </a:cubicBezTo>
                <a:lnTo>
                  <a:pt x="429208" y="114219"/>
                </a:lnTo>
                <a:lnTo>
                  <a:pt x="429208" y="485110"/>
                </a:lnTo>
                <a:cubicBezTo>
                  <a:pt x="429208" y="537845"/>
                  <a:pt x="333127" y="580596"/>
                  <a:pt x="214604" y="580596"/>
                </a:cubicBezTo>
                <a:cubicBezTo>
                  <a:pt x="96081" y="580596"/>
                  <a:pt x="0" y="537845"/>
                  <a:pt x="0" y="485110"/>
                </a:cubicBezTo>
                <a:lnTo>
                  <a:pt x="0" y="95486"/>
                </a:lnTo>
                <a:cubicBezTo>
                  <a:pt x="0" y="42751"/>
                  <a:pt x="96081" y="0"/>
                  <a:pt x="214604" y="0"/>
                </a:cubicBez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812" y="2183910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646" y="3107953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71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265" y="5718681"/>
            <a:ext cx="162339" cy="16233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235" y="2737231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oup 150"/>
          <p:cNvGrpSpPr/>
          <p:nvPr/>
        </p:nvGrpSpPr>
        <p:grpSpPr>
          <a:xfrm>
            <a:off x="664971" y="938579"/>
            <a:ext cx="704821" cy="1689882"/>
            <a:chOff x="4368677" y="1727910"/>
            <a:chExt cx="704821" cy="1689882"/>
          </a:xfrm>
        </p:grpSpPr>
        <p:sp>
          <p:nvSpPr>
            <p:cNvPr id="152" name="Trapezoid 151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: Rounded Corners 15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: Rounded Corners 154"/>
            <p:cNvSpPr/>
            <p:nvPr/>
          </p:nvSpPr>
          <p:spPr>
            <a:xfrm>
              <a:off x="4720262" y="3290221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: Rounded Corners 155"/>
            <p:cNvSpPr/>
            <p:nvPr/>
          </p:nvSpPr>
          <p:spPr>
            <a:xfrm>
              <a:off x="4553265" y="3291957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705890" y="-536276"/>
            <a:ext cx="601746" cy="3389602"/>
            <a:chOff x="4409596" y="279040"/>
            <a:chExt cx="601746" cy="3374526"/>
          </a:xfrm>
        </p:grpSpPr>
        <p:grpSp>
          <p:nvGrpSpPr>
            <p:cNvPr id="158" name="Group 157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67" name="Group 166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8" name="Rectangle: Rounded Corners 167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: Rounded Corners 169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Rectangle: Rounded Corners 170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60" name="Group 159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62" name="Rectangle: Rounded Corners 161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: Rounded Corners 162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: Rounded Corners 163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: Rounded Corners 164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/>
          <p:cNvGrpSpPr/>
          <p:nvPr/>
        </p:nvGrpSpPr>
        <p:grpSpPr>
          <a:xfrm>
            <a:off x="742788" y="593830"/>
            <a:ext cx="540000" cy="540000"/>
            <a:chOff x="4401310" y="1062800"/>
            <a:chExt cx="622315" cy="715667"/>
          </a:xfrm>
        </p:grpSpPr>
        <p:sp>
          <p:nvSpPr>
            <p:cNvPr id="173" name="Freeform: Shape 172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: Shape 173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8194817" y="1150753"/>
            <a:ext cx="704821" cy="1700899"/>
            <a:chOff x="4368677" y="1727910"/>
            <a:chExt cx="704821" cy="1700899"/>
          </a:xfrm>
        </p:grpSpPr>
        <p:sp>
          <p:nvSpPr>
            <p:cNvPr id="186" name="Trapezoid 185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rapezoid 186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: Rounded Corners 187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: Rounded Corners 188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: Rounded Corners 189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8235736" y="-313085"/>
            <a:ext cx="601746" cy="3389602"/>
            <a:chOff x="4409596" y="279040"/>
            <a:chExt cx="601746" cy="3374526"/>
          </a:xfrm>
        </p:grpSpPr>
        <p:grpSp>
          <p:nvGrpSpPr>
            <p:cNvPr id="192" name="Group 19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200" name="Picture 19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01" name="Group 200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202" name="Rectangle: Rounded Corners 201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94" name="Group 193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oup 205"/>
          <p:cNvGrpSpPr/>
          <p:nvPr/>
        </p:nvGrpSpPr>
        <p:grpSpPr>
          <a:xfrm>
            <a:off x="8272634" y="806004"/>
            <a:ext cx="540000" cy="540000"/>
            <a:chOff x="4401310" y="1062800"/>
            <a:chExt cx="622315" cy="715667"/>
          </a:xfrm>
        </p:grpSpPr>
        <p:sp>
          <p:nvSpPr>
            <p:cNvPr id="207" name="Freeform: Shape 206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9" name="Picture 20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836" y="2910216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12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931" y="364503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174" descr="C:\Users\John\AppData\Local\Microsoft\Windows\INetCache\IE\BJL2HB7S\golf-flag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726" y="5062622"/>
            <a:ext cx="1449976" cy="144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9859" y="-1193449"/>
            <a:ext cx="1285976" cy="335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4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decel="5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429 0.00047 L 0.10391 -0.01551 C 0.11745 -0.01921 0.11159 -0.01875 0.12097 -0.01875 L 0.24532 -0.02199 L 0.35235 -0.02199 L 0.36745 -0.02199 L 0.43282 0.00209 C 0.44219 0.00556 0.44024 0.00278 0.44558 0.00926 C 0.44701 0.01088 0.44831 0.01297 0.44987 0.01436 C 0.45117 0.01551 0.45417 0.01621 0.45417 0.01644 L 0.5142 0.05973 L 0.55065 0.0963 L 0.57852 0.12824 " pathEditMode="relative" rAng="0" ptsTypes="AAAAAAAAAAAAA">
                                      <p:cBhvr>
                                        <p:cTn id="29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41" y="525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000000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35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350"/>
                            </p:stCondLst>
                            <p:childTnLst>
                              <p:par>
                                <p:cTn id="38" presetID="42" presetClass="path" presetSubtype="0" accel="857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0.0013 0.03033 " pathEditMode="relative" rAng="0" ptsTypes="AA">
                                      <p:cBhvr>
                                        <p:cTn id="3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7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200"/>
                            </p:stCondLst>
                            <p:childTnLst>
                              <p:par>
                                <p:cTn id="54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0" presetClass="path" presetSubtype="0" decel="48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4.375E-6 3.33333E-6 L 0.12683 -0.03611 L 0.20092 -0.06459 L 0.275 -0.09514 L 0.35326 -0.13889 L 0.45795 -0.21898 L 0.51615 -0.29699 L 0.58178 -0.38079 L 0.59558 -0.43982 L 0.59883 -0.51204 L 0.59883 -0.51181 " pathEditMode="relative" rAng="0" ptsTypes="AAAAAAAAAAA">
                                      <p:cBhvr>
                                        <p:cTn id="86" dur="4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35" y="-25602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8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50"/>
                            </p:stCondLst>
                            <p:childTnLst>
                              <p:par>
                                <p:cTn id="90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">
                                      <p:cBhvr>
                                        <p:cTn id="1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30" dur="2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0" presetClass="path" presetSubtype="0" decel="5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.00013 -0.00047 L 0.09219 0.00162 L 0.15221 0.00162 L 0.22396 -0.00047 L 0.30117 -0.00625 L 0.34935 -0.00047 L 0.37292 -0.00232 L 0.40716 -0.00996 L 0.41146 -0.0176 L 0.41784 -0.00996 L 0.44362 -0.01574 L 0.46081 -0.01945 " pathEditMode="relative" ptsTypes="AAAAAAAAAAAA">
                                      <p:cBhvr>
                                        <p:cTn id="13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600000">
                                      <p:cBhvr>
                                        <p:cTn id="13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150"/>
                            </p:stCondLst>
                            <p:childTnLst>
                              <p:par>
                                <p:cTn id="136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173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76" dur="52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0" presetClass="path" presetSubtype="0" decel="76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26 0.00139 L 0.04466 0.03009 L 0.0918 0.03009 L 0.13906 0.01852 L 0.17656 -0.0044 L 0.20222 -0.02732 L 0.21302 -0.04815 " pathEditMode="relative" ptsTypes="AAAAAAA">
                                      <p:cBhvr>
                                        <p:cTn id="178" dur="2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18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350"/>
                            </p:stCondLst>
                            <p:childTnLst>
                              <p:par>
                                <p:cTn id="182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2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2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3" presetID="0" presetClass="path" presetSubtype="0" decel="86000" fill="hold" nodeType="withEffect">
                                  <p:stCondLst>
                                    <p:cond delay="420"/>
                                  </p:stCondLst>
                                  <p:childTnLst>
                                    <p:animMotion origin="layout" path="M -0.00144 0.00046 L 0.03489 0.03079 L 0.1625 0.07083 L 0.45182 0.07477 L 0.64257 0.06898 L 0.68333 0.05556 " pathEditMode="relative" rAng="0" ptsTypes="AAAAAA">
                                      <p:cBhvr>
                                        <p:cTn id="224" dur="525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32" y="3704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2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6170"/>
                            </p:stCondLst>
                            <p:childTnLst>
                              <p:par>
                                <p:cTn id="228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65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6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9" presetID="0" presetClass="path" presetSubtype="0" decel="5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78 -0.00185 L 0.04206 0.00185 L 0.09024 -1.11111E-6 L 0.11276 0.00579 " pathEditMode="relative" ptsTypes="AAAA">
                                      <p:cBhvr>
                                        <p:cTn id="270" dur="2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7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350"/>
                            </p:stCondLst>
                            <p:childTnLst>
                              <p:par>
                                <p:cTn id="274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0">
              <a:schemeClr val="accent6">
                <a:lumMod val="5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601200" y="3039121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5944466" y="3007574"/>
            <a:ext cx="704821" cy="1700899"/>
            <a:chOff x="4368677" y="1727910"/>
            <a:chExt cx="704821" cy="1700899"/>
          </a:xfrm>
        </p:grpSpPr>
        <p:sp>
          <p:nvSpPr>
            <p:cNvPr id="127" name="Trapezoid 126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: Rounded Corners 128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985385" y="1543736"/>
            <a:ext cx="601746" cy="3389602"/>
            <a:chOff x="4409596" y="279040"/>
            <a:chExt cx="601746" cy="3374526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41" name="Picture 14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42" name="Group 141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43" name="Rectangle: Rounded Corners 142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: Rounded Corners 143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: Rounded Corners 144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Rectangle: Rounded Corners 145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35" name="Group 134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37" name="Rectangle: Rounded Corners 136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: Rounded Corners 137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: Rounded Corners 138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: Rounded Corners 139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Arrow Connector 135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/>
          <p:nvPr/>
        </p:nvGrpSpPr>
        <p:grpSpPr>
          <a:xfrm>
            <a:off x="6022283" y="2662825"/>
            <a:ext cx="540000" cy="540000"/>
            <a:chOff x="4401310" y="1062800"/>
            <a:chExt cx="622315" cy="715667"/>
          </a:xfrm>
        </p:grpSpPr>
        <p:sp>
          <p:nvSpPr>
            <p:cNvPr id="148" name="Freeform: Shape 147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845680" y="408240"/>
            <a:ext cx="704821" cy="1700899"/>
            <a:chOff x="4368677" y="1727910"/>
            <a:chExt cx="704821" cy="1700899"/>
          </a:xfrm>
        </p:grpSpPr>
        <p:sp>
          <p:nvSpPr>
            <p:cNvPr id="101" name="Trapezoid 100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: Rounded Corners 102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: Rounded Corners 103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: Rounded Corners 104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886599" y="-1055598"/>
            <a:ext cx="601746" cy="3389602"/>
            <a:chOff x="4409596" y="279040"/>
            <a:chExt cx="601746" cy="3374526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17" name="Rectangle: Rounded Corners 116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: Rounded Corners 117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: Rounded Corners 118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: Rounded Corners 119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09" name="Group 108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11" name="Rectangle: Rounded Corners 110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: Rounded Corners 111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: Rounded Corners 112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: Rounded Corners 113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0" name="Straight Arrow Connector 109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Group 120"/>
          <p:cNvGrpSpPr/>
          <p:nvPr/>
        </p:nvGrpSpPr>
        <p:grpSpPr>
          <a:xfrm>
            <a:off x="4923497" y="63491"/>
            <a:ext cx="540000" cy="540000"/>
            <a:chOff x="4401310" y="1062800"/>
            <a:chExt cx="622315" cy="715667"/>
          </a:xfrm>
        </p:grpSpPr>
        <p:sp>
          <p:nvSpPr>
            <p:cNvPr id="122" name="Freeform: Shape 121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9" name="Picture 2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634" y="306439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8172163" y="1809531"/>
            <a:ext cx="704821" cy="1700899"/>
            <a:chOff x="4368677" y="1727910"/>
            <a:chExt cx="704821" cy="1700899"/>
          </a:xfrm>
        </p:grpSpPr>
        <p:sp>
          <p:nvSpPr>
            <p:cNvPr id="18" name="Trapezoid 17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213082" y="345693"/>
            <a:ext cx="601746" cy="3389602"/>
            <a:chOff x="4409596" y="279040"/>
            <a:chExt cx="601746" cy="3374526"/>
          </a:xfrm>
        </p:grpSpPr>
        <p:grpSp>
          <p:nvGrpSpPr>
            <p:cNvPr id="32" name="Group 3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4" name="Group 23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" name="Rectangle: Rounded Corners 15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: Rounded Corners 16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: Rounded Corners 12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38" name="Group 37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39" name="Rectangle: Rounded Corners 38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: Rounded Corners 39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: Rounded Corners 40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: Rounded Corners 41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4" name="Straight Arrow Connector 4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8249980" y="1464782"/>
            <a:ext cx="540000" cy="540000"/>
            <a:chOff x="4401310" y="1062800"/>
            <a:chExt cx="622315" cy="715667"/>
          </a:xfrm>
        </p:grpSpPr>
        <p:sp>
          <p:nvSpPr>
            <p:cNvPr id="10" name="Freeform: Shape 9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882747" y="2745025"/>
            <a:ext cx="704821" cy="1700899"/>
            <a:chOff x="4368677" y="1727910"/>
            <a:chExt cx="704821" cy="1700899"/>
          </a:xfrm>
        </p:grpSpPr>
        <p:sp>
          <p:nvSpPr>
            <p:cNvPr id="75" name="Trapezoid 74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Rounded Corners 77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: Rounded Corners 78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923666" y="1281187"/>
            <a:ext cx="601746" cy="3389602"/>
            <a:chOff x="4409596" y="279040"/>
            <a:chExt cx="601746" cy="3374526"/>
          </a:xfrm>
        </p:grpSpPr>
        <p:grpSp>
          <p:nvGrpSpPr>
            <p:cNvPr id="81" name="Group 80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90" name="Group 89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91" name="Rectangle: Rounded Corners 90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: Rounded Corners 91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: Rounded Corners 92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: Rounded Corners 93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83" name="Group 82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85" name="Rectangle: Rounded Corners 84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: Rounded Corners 86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: Rounded Corners 87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/>
          <p:nvPr/>
        </p:nvGrpSpPr>
        <p:grpSpPr>
          <a:xfrm>
            <a:off x="2960564" y="2400276"/>
            <a:ext cx="540000" cy="540000"/>
            <a:chOff x="4401310" y="1062800"/>
            <a:chExt cx="622315" cy="715667"/>
          </a:xfrm>
        </p:grpSpPr>
        <p:sp>
          <p:nvSpPr>
            <p:cNvPr id="96" name="Freeform: Shape 95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/>
          <p:cNvSpPr/>
          <p:nvPr/>
        </p:nvSpPr>
        <p:spPr>
          <a:xfrm>
            <a:off x="9595224" y="3038645"/>
            <a:ext cx="429208" cy="580596"/>
          </a:xfrm>
          <a:custGeom>
            <a:avLst/>
            <a:gdLst>
              <a:gd name="connsiteX0" fmla="*/ 214604 w 429208"/>
              <a:gd name="connsiteY0" fmla="*/ 0 h 580596"/>
              <a:gd name="connsiteX1" fmla="*/ 217294 w 429208"/>
              <a:gd name="connsiteY1" fmla="*/ 242 h 580596"/>
              <a:gd name="connsiteX2" fmla="*/ 136498 w 429208"/>
              <a:gd name="connsiteY2" fmla="*/ 7372 h 580596"/>
              <a:gd name="connsiteX3" fmla="*/ 5428 w 429208"/>
              <a:gd name="connsiteY3" fmla="*/ 93809 h 580596"/>
              <a:gd name="connsiteX4" fmla="*/ 220032 w 429208"/>
              <a:gd name="connsiteY4" fmla="*/ 187618 h 580596"/>
              <a:gd name="connsiteX5" fmla="*/ 417771 w 429208"/>
              <a:gd name="connsiteY5" fmla="*/ 130324 h 580596"/>
              <a:gd name="connsiteX6" fmla="*/ 429208 w 429208"/>
              <a:gd name="connsiteY6" fmla="*/ 114219 h 580596"/>
              <a:gd name="connsiteX7" fmla="*/ 429208 w 429208"/>
              <a:gd name="connsiteY7" fmla="*/ 485110 h 580596"/>
              <a:gd name="connsiteX8" fmla="*/ 214604 w 429208"/>
              <a:gd name="connsiteY8" fmla="*/ 580596 h 580596"/>
              <a:gd name="connsiteX9" fmla="*/ 0 w 429208"/>
              <a:gd name="connsiteY9" fmla="*/ 485110 h 580596"/>
              <a:gd name="connsiteX10" fmla="*/ 0 w 429208"/>
              <a:gd name="connsiteY10" fmla="*/ 95486 h 580596"/>
              <a:gd name="connsiteX11" fmla="*/ 214604 w 429208"/>
              <a:gd name="connsiteY11" fmla="*/ 0 h 58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208" h="580596">
                <a:moveTo>
                  <a:pt x="214604" y="0"/>
                </a:moveTo>
                <a:lnTo>
                  <a:pt x="217294" y="242"/>
                </a:lnTo>
                <a:lnTo>
                  <a:pt x="136498" y="7372"/>
                </a:lnTo>
                <a:cubicBezTo>
                  <a:pt x="59474" y="21613"/>
                  <a:pt x="5428" y="54952"/>
                  <a:pt x="5428" y="93809"/>
                </a:cubicBezTo>
                <a:cubicBezTo>
                  <a:pt x="5428" y="145618"/>
                  <a:pt x="101509" y="187618"/>
                  <a:pt x="220032" y="187618"/>
                </a:cubicBezTo>
                <a:cubicBezTo>
                  <a:pt x="308924" y="187618"/>
                  <a:pt x="385193" y="163993"/>
                  <a:pt x="417771" y="130324"/>
                </a:cubicBezTo>
                <a:lnTo>
                  <a:pt x="429208" y="114219"/>
                </a:lnTo>
                <a:lnTo>
                  <a:pt x="429208" y="485110"/>
                </a:lnTo>
                <a:cubicBezTo>
                  <a:pt x="429208" y="537845"/>
                  <a:pt x="333127" y="580596"/>
                  <a:pt x="214604" y="580596"/>
                </a:cubicBezTo>
                <a:cubicBezTo>
                  <a:pt x="96081" y="580596"/>
                  <a:pt x="0" y="537845"/>
                  <a:pt x="0" y="485110"/>
                </a:cubicBezTo>
                <a:lnTo>
                  <a:pt x="0" y="95486"/>
                </a:lnTo>
                <a:cubicBezTo>
                  <a:pt x="0" y="42751"/>
                  <a:pt x="96081" y="0"/>
                  <a:pt x="214604" y="0"/>
                </a:cubicBez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216" y="3568994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750" y="221790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71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766" y="4504488"/>
            <a:ext cx="162339" cy="16233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620" y="4708473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oup 150"/>
          <p:cNvGrpSpPr/>
          <p:nvPr/>
        </p:nvGrpSpPr>
        <p:grpSpPr>
          <a:xfrm>
            <a:off x="665356" y="2909821"/>
            <a:ext cx="704821" cy="1689882"/>
            <a:chOff x="4368677" y="1727910"/>
            <a:chExt cx="704821" cy="1689882"/>
          </a:xfrm>
        </p:grpSpPr>
        <p:sp>
          <p:nvSpPr>
            <p:cNvPr id="152" name="Trapezoid 151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: Rounded Corners 15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: Rounded Corners 154"/>
            <p:cNvSpPr/>
            <p:nvPr/>
          </p:nvSpPr>
          <p:spPr>
            <a:xfrm>
              <a:off x="4720262" y="3290221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: Rounded Corners 155"/>
            <p:cNvSpPr/>
            <p:nvPr/>
          </p:nvSpPr>
          <p:spPr>
            <a:xfrm>
              <a:off x="4553265" y="3291957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706275" y="1434966"/>
            <a:ext cx="601746" cy="3389602"/>
            <a:chOff x="4409596" y="279040"/>
            <a:chExt cx="601746" cy="3374526"/>
          </a:xfrm>
        </p:grpSpPr>
        <p:grpSp>
          <p:nvGrpSpPr>
            <p:cNvPr id="158" name="Group 157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67" name="Group 166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8" name="Rectangle: Rounded Corners 167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: Rounded Corners 169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Rectangle: Rounded Corners 170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60" name="Group 159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62" name="Rectangle: Rounded Corners 161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: Rounded Corners 162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: Rounded Corners 163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: Rounded Corners 164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/>
          <p:cNvGrpSpPr/>
          <p:nvPr/>
        </p:nvGrpSpPr>
        <p:grpSpPr>
          <a:xfrm>
            <a:off x="743173" y="2565072"/>
            <a:ext cx="540000" cy="540000"/>
            <a:chOff x="4401310" y="1062800"/>
            <a:chExt cx="622315" cy="715667"/>
          </a:xfrm>
        </p:grpSpPr>
        <p:sp>
          <p:nvSpPr>
            <p:cNvPr id="173" name="Freeform: Shape 172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: Shape 173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4645" y="1845982"/>
            <a:ext cx="704821" cy="1700899"/>
            <a:chOff x="4368677" y="1727910"/>
            <a:chExt cx="704821" cy="1700899"/>
          </a:xfrm>
        </p:grpSpPr>
        <p:sp>
          <p:nvSpPr>
            <p:cNvPr id="186" name="Trapezoid 185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rapezoid 186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: Rounded Corners 187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: Rounded Corners 188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: Rounded Corners 189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95564" y="382144"/>
            <a:ext cx="601746" cy="3389602"/>
            <a:chOff x="4409596" y="279040"/>
            <a:chExt cx="601746" cy="3374526"/>
          </a:xfrm>
        </p:grpSpPr>
        <p:grpSp>
          <p:nvGrpSpPr>
            <p:cNvPr id="192" name="Group 19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200" name="Picture 19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01" name="Group 200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202" name="Rectangle: Rounded Corners 201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94" name="Group 193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oup 205"/>
          <p:cNvGrpSpPr/>
          <p:nvPr/>
        </p:nvGrpSpPr>
        <p:grpSpPr>
          <a:xfrm>
            <a:off x="132462" y="1501233"/>
            <a:ext cx="540000" cy="540000"/>
            <a:chOff x="4401310" y="1062800"/>
            <a:chExt cx="622315" cy="715667"/>
          </a:xfrm>
        </p:grpSpPr>
        <p:sp>
          <p:nvSpPr>
            <p:cNvPr id="207" name="Freeform: Shape 206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9" name="Picture 20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64" y="3605445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12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519" y="4767037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174" descr="C:\Users\John\AppData\Local\Microsoft\Windows\INetCache\IE\BJL2HB7S\golf-flag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726" y="5062622"/>
            <a:ext cx="1449976" cy="144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9454" y="173197"/>
            <a:ext cx="1285976" cy="335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6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decel="69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286 0.00115 L 0.03776 -0.00649 L 0.06458 -0.02362 L 0.08386 -0.04468 L 0.09349 -0.07686 " pathEditMode="relative" ptsTypes="AAAAA">
                                      <p:cBhvr>
                                        <p:cTn id="29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000000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85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850"/>
                            </p:stCondLst>
                            <p:childTnLst>
                              <p:par>
                                <p:cTn id="38" presetID="42" presetClass="path" presetSubtype="0" accel="857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0.0013 0.03033 " pathEditMode="relative" rAng="0" ptsTypes="AA">
                                      <p:cBhvr>
                                        <p:cTn id="3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00"/>
                            </p:stCondLst>
                            <p:childTnLst>
                              <p:par>
                                <p:cTn id="54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0" presetClass="path" presetSubtype="0" decel="48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4.16667E-6 1.48148E-6 L 0.12292 -0.02107 L 0.1948 -0.0375 L 0.26654 -0.05509 L 0.34245 -0.08033 L 0.44388 -0.12662 L 0.50039 -0.17153 L 0.56394 -0.21991 L 0.57735 -0.25394 L 0.5806 -0.2956 L 0.5806 -0.2956 " pathEditMode="relative" rAng="0" ptsTypes="AAAAAAAAAAA">
                                      <p:cBhvr>
                                        <p:cTn id="86" dur="4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23" y="-14792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8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50"/>
                            </p:stCondLst>
                            <p:childTnLst>
                              <p:par>
                                <p:cTn id="90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">
                                      <p:cBhvr>
                                        <p:cTn id="1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30" dur="2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0" presetClass="path" presetSubtype="0" decel="9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4.16667E-6 -2.22222E-6 L 0.07748 -0.00162 L 0.14987 0.00162 L 0.23607 0.02037 L 0.31263 0.05394 L 0.33972 0.08125 L 0.35599 0.10347 " pathEditMode="relative" rAng="0" ptsTypes="AAAAAAA">
                                      <p:cBhvr>
                                        <p:cTn id="132" dur="3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99" y="5093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600000">
                                      <p:cBhvr>
                                        <p:cTn id="13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250"/>
                            </p:stCondLst>
                            <p:childTnLst>
                              <p:par>
                                <p:cTn id="136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173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76" dur="52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0" presetClass="path" presetSubtype="0" decel="5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0.00078 -0.00023 L 0.07461 -0.0155 L 0.1207 -0.03842 L 0.18073 -0.08032 L 0.20651 -0.12222 L 0.23216 -0.17175 L 0.24609 -0.20787 L 0.2569 -0.22708 L 0.26016 -0.24236 L 0.25586 -0.26898 L 0.25469 -0.29166 " pathEditMode="relative" ptsTypes="AAAAAAAAAAA">
                                      <p:cBhvr>
                                        <p:cTn id="178" dur="3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18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850"/>
                            </p:stCondLst>
                            <p:childTnLst>
                              <p:par>
                                <p:cTn id="182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2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2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3" presetID="0" presetClass="path" presetSubtype="0" decel="44857" fill="hold" nodeType="withEffect">
                                  <p:stCondLst>
                                    <p:cond delay="420"/>
                                  </p:stCondLst>
                                  <p:childTnLst>
                                    <p:animMotion origin="layout" path="M -0.00352 -0.00116 L 0.29218 -0.06597 L 0.5332 -0.14421 L 0.71002 -0.23171 L 0.72083 -0.26227 L 0.70143 -0.31551 " pathEditMode="relative" ptsTypes="AAAAAA">
                                      <p:cBhvr>
                                        <p:cTn id="224" dur="3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2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4420"/>
                            </p:stCondLst>
                            <p:childTnLst>
                              <p:par>
                                <p:cTn id="228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65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6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9" presetID="0" presetClass="path" presetSubtype="0" decel="3114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0.00144 -0.00046 L 0.15026 0.02616 L 0.27565 0.04329 L 0.55743 0.04722 L 0.64844 0.04329 L 0.74167 0.01273 L 0.7931 -0.03866 L 0.80391 -0.07662 " pathEditMode="relative" ptsTypes="AAAAAAAA">
                                      <p:cBhvr>
                                        <p:cTn id="270" dur="3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7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850"/>
                            </p:stCondLst>
                            <p:childTnLst>
                              <p:par>
                                <p:cTn id="274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0">
              <a:schemeClr val="accent6">
                <a:lumMod val="5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601200" y="3039121"/>
            <a:ext cx="429208" cy="187617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2207827" y="540119"/>
            <a:ext cx="704821" cy="1700899"/>
            <a:chOff x="4368677" y="1727910"/>
            <a:chExt cx="704821" cy="1700899"/>
          </a:xfrm>
        </p:grpSpPr>
        <p:sp>
          <p:nvSpPr>
            <p:cNvPr id="127" name="Trapezoid 126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: Rounded Corners 128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248746" y="-923719"/>
            <a:ext cx="601746" cy="3389602"/>
            <a:chOff x="4409596" y="279040"/>
            <a:chExt cx="601746" cy="3374526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41" name="Picture 14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42" name="Group 141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43" name="Rectangle: Rounded Corners 142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: Rounded Corners 143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: Rounded Corners 144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Rectangle: Rounded Corners 145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35" name="Group 134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37" name="Rectangle: Rounded Corners 136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: Rounded Corners 137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: Rounded Corners 138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: Rounded Corners 139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Arrow Connector 135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/>
          <p:nvPr/>
        </p:nvGrpSpPr>
        <p:grpSpPr>
          <a:xfrm>
            <a:off x="2285644" y="195370"/>
            <a:ext cx="540000" cy="540000"/>
            <a:chOff x="4401310" y="1062800"/>
            <a:chExt cx="622315" cy="715667"/>
          </a:xfrm>
        </p:grpSpPr>
        <p:sp>
          <p:nvSpPr>
            <p:cNvPr id="148" name="Freeform: Shape 147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486918" y="262093"/>
            <a:ext cx="704821" cy="1700899"/>
            <a:chOff x="4368677" y="1727910"/>
            <a:chExt cx="704821" cy="1700899"/>
          </a:xfrm>
        </p:grpSpPr>
        <p:sp>
          <p:nvSpPr>
            <p:cNvPr id="101" name="Trapezoid 100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: Rounded Corners 102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: Rounded Corners 103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: Rounded Corners 104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527627" y="-1148357"/>
            <a:ext cx="601746" cy="3389602"/>
            <a:chOff x="4409596" y="279040"/>
            <a:chExt cx="601746" cy="3374526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17" name="Rectangle: Rounded Corners 116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: Rounded Corners 117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: Rounded Corners 118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: Rounded Corners 119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09" name="Group 108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11" name="Rectangle: Rounded Corners 110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: Rounded Corners 111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: Rounded Corners 112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: Rounded Corners 113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0" name="Straight Arrow Connector 109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Group 120"/>
          <p:cNvGrpSpPr/>
          <p:nvPr/>
        </p:nvGrpSpPr>
        <p:grpSpPr>
          <a:xfrm>
            <a:off x="3564735" y="-82656"/>
            <a:ext cx="540000" cy="540000"/>
            <a:chOff x="4401310" y="1062800"/>
            <a:chExt cx="622315" cy="715667"/>
          </a:xfrm>
        </p:grpSpPr>
        <p:sp>
          <p:nvSpPr>
            <p:cNvPr id="122" name="Freeform: Shape 121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9" name="Picture 2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658" y="3056294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307221" y="4833325"/>
            <a:ext cx="704821" cy="1700899"/>
            <a:chOff x="4368677" y="1727910"/>
            <a:chExt cx="704821" cy="1700899"/>
          </a:xfrm>
        </p:grpSpPr>
        <p:sp>
          <p:nvSpPr>
            <p:cNvPr id="18" name="Trapezoid 17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348140" y="3369487"/>
            <a:ext cx="601746" cy="3389602"/>
            <a:chOff x="4409596" y="279040"/>
            <a:chExt cx="601746" cy="3374526"/>
          </a:xfrm>
        </p:grpSpPr>
        <p:grpSp>
          <p:nvGrpSpPr>
            <p:cNvPr id="32" name="Group 3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4" name="Group 23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" name="Rectangle: Rounded Corners 15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: Rounded Corners 16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: Rounded Corners 12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38" name="Group 37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39" name="Rectangle: Rounded Corners 38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: Rounded Corners 39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: Rounded Corners 40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: Rounded Corners 41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4" name="Straight Arrow Connector 4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2385038" y="4488576"/>
            <a:ext cx="540000" cy="540000"/>
            <a:chOff x="4401310" y="1062800"/>
            <a:chExt cx="622315" cy="715667"/>
          </a:xfrm>
        </p:grpSpPr>
        <p:sp>
          <p:nvSpPr>
            <p:cNvPr id="10" name="Freeform: Shape 9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641487" y="3814786"/>
            <a:ext cx="704821" cy="1700899"/>
            <a:chOff x="4368677" y="1727910"/>
            <a:chExt cx="704821" cy="1700899"/>
          </a:xfrm>
        </p:grpSpPr>
        <p:sp>
          <p:nvSpPr>
            <p:cNvPr id="75" name="Trapezoid 74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Rounded Corners 77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: Rounded Corners 78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682406" y="2350948"/>
            <a:ext cx="601746" cy="3389602"/>
            <a:chOff x="4409596" y="279040"/>
            <a:chExt cx="601746" cy="3374526"/>
          </a:xfrm>
        </p:grpSpPr>
        <p:grpSp>
          <p:nvGrpSpPr>
            <p:cNvPr id="81" name="Group 80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90" name="Group 89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91" name="Rectangle: Rounded Corners 90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: Rounded Corners 91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: Rounded Corners 92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: Rounded Corners 93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83" name="Group 82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85" name="Rectangle: Rounded Corners 84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: Rounded Corners 86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: Rounded Corners 87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/>
          <p:nvPr/>
        </p:nvGrpSpPr>
        <p:grpSpPr>
          <a:xfrm>
            <a:off x="1719304" y="3470037"/>
            <a:ext cx="540000" cy="540000"/>
            <a:chOff x="4401310" y="1062800"/>
            <a:chExt cx="622315" cy="715667"/>
          </a:xfrm>
        </p:grpSpPr>
        <p:sp>
          <p:nvSpPr>
            <p:cNvPr id="96" name="Freeform: Shape 95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/>
          <p:cNvSpPr/>
          <p:nvPr/>
        </p:nvSpPr>
        <p:spPr>
          <a:xfrm>
            <a:off x="9595224" y="3038645"/>
            <a:ext cx="429208" cy="580596"/>
          </a:xfrm>
          <a:custGeom>
            <a:avLst/>
            <a:gdLst>
              <a:gd name="connsiteX0" fmla="*/ 214604 w 429208"/>
              <a:gd name="connsiteY0" fmla="*/ 0 h 580596"/>
              <a:gd name="connsiteX1" fmla="*/ 217294 w 429208"/>
              <a:gd name="connsiteY1" fmla="*/ 242 h 580596"/>
              <a:gd name="connsiteX2" fmla="*/ 136498 w 429208"/>
              <a:gd name="connsiteY2" fmla="*/ 7372 h 580596"/>
              <a:gd name="connsiteX3" fmla="*/ 5428 w 429208"/>
              <a:gd name="connsiteY3" fmla="*/ 93809 h 580596"/>
              <a:gd name="connsiteX4" fmla="*/ 220032 w 429208"/>
              <a:gd name="connsiteY4" fmla="*/ 187618 h 580596"/>
              <a:gd name="connsiteX5" fmla="*/ 417771 w 429208"/>
              <a:gd name="connsiteY5" fmla="*/ 130324 h 580596"/>
              <a:gd name="connsiteX6" fmla="*/ 429208 w 429208"/>
              <a:gd name="connsiteY6" fmla="*/ 114219 h 580596"/>
              <a:gd name="connsiteX7" fmla="*/ 429208 w 429208"/>
              <a:gd name="connsiteY7" fmla="*/ 485110 h 580596"/>
              <a:gd name="connsiteX8" fmla="*/ 214604 w 429208"/>
              <a:gd name="connsiteY8" fmla="*/ 580596 h 580596"/>
              <a:gd name="connsiteX9" fmla="*/ 0 w 429208"/>
              <a:gd name="connsiteY9" fmla="*/ 485110 h 580596"/>
              <a:gd name="connsiteX10" fmla="*/ 0 w 429208"/>
              <a:gd name="connsiteY10" fmla="*/ 95486 h 580596"/>
              <a:gd name="connsiteX11" fmla="*/ 214604 w 429208"/>
              <a:gd name="connsiteY11" fmla="*/ 0 h 58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208" h="580596">
                <a:moveTo>
                  <a:pt x="214604" y="0"/>
                </a:moveTo>
                <a:lnTo>
                  <a:pt x="217294" y="242"/>
                </a:lnTo>
                <a:lnTo>
                  <a:pt x="136498" y="7372"/>
                </a:lnTo>
                <a:cubicBezTo>
                  <a:pt x="59474" y="21613"/>
                  <a:pt x="5428" y="54952"/>
                  <a:pt x="5428" y="93809"/>
                </a:cubicBezTo>
                <a:cubicBezTo>
                  <a:pt x="5428" y="145618"/>
                  <a:pt x="101509" y="187618"/>
                  <a:pt x="220032" y="187618"/>
                </a:cubicBezTo>
                <a:cubicBezTo>
                  <a:pt x="308924" y="187618"/>
                  <a:pt x="385193" y="163993"/>
                  <a:pt x="417771" y="130324"/>
                </a:cubicBezTo>
                <a:lnTo>
                  <a:pt x="429208" y="114219"/>
                </a:lnTo>
                <a:lnTo>
                  <a:pt x="429208" y="485110"/>
                </a:lnTo>
                <a:cubicBezTo>
                  <a:pt x="429208" y="537845"/>
                  <a:pt x="333127" y="580596"/>
                  <a:pt x="214604" y="580596"/>
                </a:cubicBezTo>
                <a:cubicBezTo>
                  <a:pt x="96081" y="580596"/>
                  <a:pt x="0" y="537845"/>
                  <a:pt x="0" y="485110"/>
                </a:cubicBezTo>
                <a:lnTo>
                  <a:pt x="0" y="95486"/>
                </a:lnTo>
                <a:cubicBezTo>
                  <a:pt x="0" y="42751"/>
                  <a:pt x="96081" y="0"/>
                  <a:pt x="214604" y="0"/>
                </a:cubicBez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274" y="6592788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988" y="2071762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71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506" y="5574249"/>
            <a:ext cx="162339" cy="16233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769" y="2983229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oup 150"/>
          <p:cNvGrpSpPr/>
          <p:nvPr/>
        </p:nvGrpSpPr>
        <p:grpSpPr>
          <a:xfrm>
            <a:off x="1135505" y="1184577"/>
            <a:ext cx="704821" cy="1689882"/>
            <a:chOff x="4368677" y="1727910"/>
            <a:chExt cx="704821" cy="1689882"/>
          </a:xfrm>
        </p:grpSpPr>
        <p:sp>
          <p:nvSpPr>
            <p:cNvPr id="152" name="Trapezoid 151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: Rounded Corners 153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: Rounded Corners 154"/>
            <p:cNvSpPr/>
            <p:nvPr/>
          </p:nvSpPr>
          <p:spPr>
            <a:xfrm>
              <a:off x="4720262" y="3290221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: Rounded Corners 155"/>
            <p:cNvSpPr/>
            <p:nvPr/>
          </p:nvSpPr>
          <p:spPr>
            <a:xfrm>
              <a:off x="4553265" y="3291957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176424" y="-290278"/>
            <a:ext cx="601746" cy="3389602"/>
            <a:chOff x="4409596" y="279040"/>
            <a:chExt cx="601746" cy="3374526"/>
          </a:xfrm>
        </p:grpSpPr>
        <p:grpSp>
          <p:nvGrpSpPr>
            <p:cNvPr id="158" name="Group 157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167" name="Group 166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168" name="Rectangle: Rounded Corners 167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: Rounded Corners 169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Rectangle: Rounded Corners 170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60" name="Group 159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62" name="Rectangle: Rounded Corners 161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: Rounded Corners 162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: Rounded Corners 163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: Rounded Corners 164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/>
          <p:cNvGrpSpPr/>
          <p:nvPr/>
        </p:nvGrpSpPr>
        <p:grpSpPr>
          <a:xfrm>
            <a:off x="1213322" y="839828"/>
            <a:ext cx="540000" cy="540000"/>
            <a:chOff x="4401310" y="1062800"/>
            <a:chExt cx="622315" cy="715667"/>
          </a:xfrm>
        </p:grpSpPr>
        <p:sp>
          <p:nvSpPr>
            <p:cNvPr id="173" name="Freeform: Shape 172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: Shape 173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498632" y="2550284"/>
            <a:ext cx="704821" cy="1700899"/>
            <a:chOff x="4368677" y="1727910"/>
            <a:chExt cx="704821" cy="1700899"/>
          </a:xfrm>
        </p:grpSpPr>
        <p:sp>
          <p:nvSpPr>
            <p:cNvPr id="186" name="Trapezoid 185"/>
            <p:cNvSpPr/>
            <p:nvPr/>
          </p:nvSpPr>
          <p:spPr>
            <a:xfrm rot="10453597">
              <a:off x="4425287" y="2469009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rapezoid 186"/>
            <p:cNvSpPr/>
            <p:nvPr/>
          </p:nvSpPr>
          <p:spPr>
            <a:xfrm rot="11094630">
              <a:off x="4667532" y="2470356"/>
              <a:ext cx="335560" cy="822121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: Rounded Corners 187"/>
            <p:cNvSpPr/>
            <p:nvPr/>
          </p:nvSpPr>
          <p:spPr>
            <a:xfrm>
              <a:off x="4368677" y="1727910"/>
              <a:ext cx="704821" cy="840202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: Rounded Corners 188"/>
            <p:cNvSpPr/>
            <p:nvPr/>
          </p:nvSpPr>
          <p:spPr>
            <a:xfrm>
              <a:off x="4720262" y="3301238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: Rounded Corners 189"/>
            <p:cNvSpPr/>
            <p:nvPr/>
          </p:nvSpPr>
          <p:spPr>
            <a:xfrm>
              <a:off x="4553265" y="3302974"/>
              <a:ext cx="159391" cy="1258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539551" y="1086446"/>
            <a:ext cx="601746" cy="3389602"/>
            <a:chOff x="4409596" y="279040"/>
            <a:chExt cx="601746" cy="3374526"/>
          </a:xfrm>
        </p:grpSpPr>
        <p:grpSp>
          <p:nvGrpSpPr>
            <p:cNvPr id="192" name="Group 191"/>
            <p:cNvGrpSpPr/>
            <p:nvPr/>
          </p:nvGrpSpPr>
          <p:grpSpPr>
            <a:xfrm>
              <a:off x="4455907" y="1689793"/>
              <a:ext cx="555435" cy="1963773"/>
              <a:chOff x="5830736" y="1042347"/>
              <a:chExt cx="555435" cy="1963773"/>
            </a:xfrm>
          </p:grpSpPr>
          <p:pic>
            <p:nvPicPr>
              <p:cNvPr id="200" name="Picture 19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92591" y="1697827"/>
                <a:ext cx="158726" cy="1308293"/>
              </a:xfrm>
              <a:prstGeom prst="rect">
                <a:avLst/>
              </a:prstGeom>
            </p:spPr>
          </p:pic>
          <p:grpSp>
            <p:nvGrpSpPr>
              <p:cNvPr id="201" name="Group 200"/>
              <p:cNvGrpSpPr/>
              <p:nvPr/>
            </p:nvGrpSpPr>
            <p:grpSpPr>
              <a:xfrm>
                <a:off x="5830736" y="1042347"/>
                <a:ext cx="555435" cy="854528"/>
                <a:chOff x="7438040" y="1365227"/>
                <a:chExt cx="555435" cy="854528"/>
              </a:xfrm>
            </p:grpSpPr>
            <p:sp>
              <p:nvSpPr>
                <p:cNvPr id="202" name="Rectangle: Rounded Corners 201"/>
                <p:cNvSpPr/>
                <p:nvPr/>
              </p:nvSpPr>
              <p:spPr>
                <a:xfrm rot="19718684">
                  <a:off x="7602757" y="1969059"/>
                  <a:ext cx="134224" cy="20133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/>
                <p:cNvSpPr/>
                <p:nvPr/>
              </p:nvSpPr>
              <p:spPr>
                <a:xfrm rot="1638153">
                  <a:off x="7713683" y="2046771"/>
                  <a:ext cx="124437" cy="172984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accent4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accent4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/>
                <p:cNvSpPr/>
                <p:nvPr/>
              </p:nvSpPr>
              <p:spPr>
                <a:xfrm rot="20705611">
                  <a:off x="7438040" y="1365227"/>
                  <a:ext cx="226502" cy="704675"/>
                </a:xfrm>
                <a:prstGeom prst="roundRect">
                  <a:avLst>
                    <a:gd name="adj" fmla="val 39175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/>
                <p:cNvSpPr/>
                <p:nvPr/>
              </p:nvSpPr>
              <p:spPr>
                <a:xfrm rot="965862">
                  <a:off x="7766675" y="1425751"/>
                  <a:ext cx="226800" cy="706046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4409596" y="279040"/>
              <a:ext cx="548751" cy="1519843"/>
              <a:chOff x="4409596" y="279040"/>
              <a:chExt cx="548751" cy="1519843"/>
            </a:xfrm>
          </p:grpSpPr>
          <p:grpSp>
            <p:nvGrpSpPr>
              <p:cNvPr id="194" name="Group 193"/>
              <p:cNvGrpSpPr/>
              <p:nvPr/>
            </p:nvGrpSpPr>
            <p:grpSpPr>
              <a:xfrm rot="10800000">
                <a:off x="4409596" y="961088"/>
                <a:ext cx="548751" cy="837795"/>
                <a:chOff x="7468527" y="1332602"/>
                <a:chExt cx="548751" cy="837795"/>
              </a:xfrm>
              <a:solidFill>
                <a:srgbClr val="FFFF99">
                  <a:alpha val="1176"/>
                </a:srgb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 rot="19718684">
                  <a:off x="7602757" y="1969062"/>
                  <a:ext cx="134224" cy="201335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/>
                <p:cNvSpPr/>
                <p:nvPr/>
              </p:nvSpPr>
              <p:spPr>
                <a:xfrm rot="1638153">
                  <a:off x="7717343" y="1983233"/>
                  <a:ext cx="124437" cy="172984"/>
                </a:xfrm>
                <a:prstGeom prst="roundRect">
                  <a:avLst/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/>
                <p:cNvSpPr/>
                <p:nvPr/>
              </p:nvSpPr>
              <p:spPr>
                <a:xfrm rot="20705611">
                  <a:off x="7468527" y="1332602"/>
                  <a:ext cx="150113" cy="638720"/>
                </a:xfrm>
                <a:prstGeom prst="roundRect">
                  <a:avLst>
                    <a:gd name="adj" fmla="val 39175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/>
                <p:cNvSpPr/>
                <p:nvPr/>
              </p:nvSpPr>
              <p:spPr>
                <a:xfrm rot="20900216">
                  <a:off x="7803331" y="1449541"/>
                  <a:ext cx="213947" cy="632033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solidFill>
                    <a:srgbClr val="000000">
                      <a:alpha val="1176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H="1" flipV="1">
                <a:off x="4710724" y="279040"/>
                <a:ext cx="4859" cy="863826"/>
              </a:xfrm>
              <a:prstGeom prst="straightConnector1">
                <a:avLst/>
              </a:prstGeom>
              <a:ln>
                <a:solidFill>
                  <a:srgbClr val="000000">
                    <a:alpha val="1176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oup 205"/>
          <p:cNvGrpSpPr/>
          <p:nvPr/>
        </p:nvGrpSpPr>
        <p:grpSpPr>
          <a:xfrm>
            <a:off x="576449" y="2205535"/>
            <a:ext cx="540000" cy="540000"/>
            <a:chOff x="4401310" y="1062800"/>
            <a:chExt cx="622315" cy="715667"/>
          </a:xfrm>
        </p:grpSpPr>
        <p:sp>
          <p:nvSpPr>
            <p:cNvPr id="207" name="Freeform: Shape 206"/>
            <p:cNvSpPr/>
            <p:nvPr/>
          </p:nvSpPr>
          <p:spPr>
            <a:xfrm>
              <a:off x="4429387" y="1132514"/>
              <a:ext cx="553674" cy="645953"/>
            </a:xfrm>
            <a:custGeom>
              <a:avLst/>
              <a:gdLst>
                <a:gd name="connsiteX0" fmla="*/ 276837 w 553674"/>
                <a:gd name="connsiteY0" fmla="*/ 0 h 645953"/>
                <a:gd name="connsiteX1" fmla="*/ 553674 w 553674"/>
                <a:gd name="connsiteY1" fmla="*/ 289420 h 645953"/>
                <a:gd name="connsiteX2" fmla="*/ 332630 w 553674"/>
                <a:gd name="connsiteY2" fmla="*/ 572960 h 645953"/>
                <a:gd name="connsiteX3" fmla="*/ 309134 w 553674"/>
                <a:gd name="connsiteY3" fmla="*/ 575436 h 645953"/>
                <a:gd name="connsiteX4" fmla="*/ 310393 w 553674"/>
                <a:gd name="connsiteY4" fmla="*/ 583035 h 645953"/>
                <a:gd name="connsiteX5" fmla="*/ 285226 w 553674"/>
                <a:gd name="connsiteY5" fmla="*/ 645953 h 645953"/>
                <a:gd name="connsiteX6" fmla="*/ 260059 w 553674"/>
                <a:gd name="connsiteY6" fmla="*/ 583035 h 645953"/>
                <a:gd name="connsiteX7" fmla="*/ 261030 w 553674"/>
                <a:gd name="connsiteY7" fmla="*/ 577174 h 645953"/>
                <a:gd name="connsiteX8" fmla="*/ 221044 w 553674"/>
                <a:gd name="connsiteY8" fmla="*/ 572960 h 645953"/>
                <a:gd name="connsiteX9" fmla="*/ 0 w 553674"/>
                <a:gd name="connsiteY9" fmla="*/ 289420 h 645953"/>
                <a:gd name="connsiteX10" fmla="*/ 276837 w 553674"/>
                <a:gd name="connsiteY10" fmla="*/ 0 h 645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674" h="645953">
                  <a:moveTo>
                    <a:pt x="276837" y="0"/>
                  </a:moveTo>
                  <a:cubicBezTo>
                    <a:pt x="429730" y="0"/>
                    <a:pt x="553674" y="129578"/>
                    <a:pt x="553674" y="289420"/>
                  </a:cubicBezTo>
                  <a:cubicBezTo>
                    <a:pt x="553674" y="429282"/>
                    <a:pt x="458780" y="545973"/>
                    <a:pt x="332630" y="572960"/>
                  </a:cubicBezTo>
                  <a:lnTo>
                    <a:pt x="309134" y="575436"/>
                  </a:lnTo>
                  <a:lnTo>
                    <a:pt x="310393" y="583035"/>
                  </a:lnTo>
                  <a:cubicBezTo>
                    <a:pt x="310393" y="617784"/>
                    <a:pt x="299125" y="645953"/>
                    <a:pt x="285226" y="645953"/>
                  </a:cubicBezTo>
                  <a:cubicBezTo>
                    <a:pt x="271327" y="645953"/>
                    <a:pt x="260059" y="617784"/>
                    <a:pt x="260059" y="583035"/>
                  </a:cubicBezTo>
                  <a:lnTo>
                    <a:pt x="261030" y="577174"/>
                  </a:lnTo>
                  <a:lnTo>
                    <a:pt x="221044" y="572960"/>
                  </a:lnTo>
                  <a:cubicBezTo>
                    <a:pt x="94894" y="545973"/>
                    <a:pt x="0" y="429282"/>
                    <a:pt x="0" y="289420"/>
                  </a:cubicBezTo>
                  <a:cubicBezTo>
                    <a:pt x="0" y="129578"/>
                    <a:pt x="123944" y="0"/>
                    <a:pt x="276837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/>
            <p:cNvSpPr/>
            <p:nvPr/>
          </p:nvSpPr>
          <p:spPr>
            <a:xfrm>
              <a:off x="4401310" y="1062800"/>
              <a:ext cx="622315" cy="589831"/>
            </a:xfrm>
            <a:custGeom>
              <a:avLst/>
              <a:gdLst>
                <a:gd name="connsiteX0" fmla="*/ 111968 w 583005"/>
                <a:gd name="connsiteY0" fmla="*/ 55667 h 517061"/>
                <a:gd name="connsiteX1" fmla="*/ 95190 w 583005"/>
                <a:gd name="connsiteY1" fmla="*/ 114390 h 517061"/>
                <a:gd name="connsiteX2" fmla="*/ 2911 w 583005"/>
                <a:gd name="connsiteY2" fmla="*/ 223447 h 517061"/>
                <a:gd name="connsiteX3" fmla="*/ 28078 w 583005"/>
                <a:gd name="connsiteY3" fmla="*/ 374448 h 517061"/>
                <a:gd name="connsiteX4" fmla="*/ 78412 w 583005"/>
                <a:gd name="connsiteY4" fmla="*/ 483505 h 517061"/>
                <a:gd name="connsiteX5" fmla="*/ 111968 w 583005"/>
                <a:gd name="connsiteY5" fmla="*/ 508672 h 517061"/>
                <a:gd name="connsiteX6" fmla="*/ 304915 w 583005"/>
                <a:gd name="connsiteY6" fmla="*/ 517061 h 517061"/>
                <a:gd name="connsiteX7" fmla="*/ 397194 w 583005"/>
                <a:gd name="connsiteY7" fmla="*/ 508672 h 517061"/>
                <a:gd name="connsiteX8" fmla="*/ 481084 w 583005"/>
                <a:gd name="connsiteY8" fmla="*/ 466727 h 517061"/>
                <a:gd name="connsiteX9" fmla="*/ 548196 w 583005"/>
                <a:gd name="connsiteY9" fmla="*/ 424782 h 517061"/>
                <a:gd name="connsiteX10" fmla="*/ 581752 w 583005"/>
                <a:gd name="connsiteY10" fmla="*/ 206669 h 517061"/>
                <a:gd name="connsiteX11" fmla="*/ 506251 w 583005"/>
                <a:gd name="connsiteY11" fmla="*/ 89223 h 517061"/>
                <a:gd name="connsiteX12" fmla="*/ 363638 w 583005"/>
                <a:gd name="connsiteY12" fmla="*/ 13722 h 517061"/>
                <a:gd name="connsiteX13" fmla="*/ 221025 w 583005"/>
                <a:gd name="connsiteY13" fmla="*/ 5333 h 517061"/>
                <a:gd name="connsiteX14" fmla="*/ 111968 w 583005"/>
                <a:gd name="connsiteY14" fmla="*/ 55667 h 517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3005" h="517061">
                  <a:moveTo>
                    <a:pt x="111968" y="55667"/>
                  </a:moveTo>
                  <a:cubicBezTo>
                    <a:pt x="90995" y="73843"/>
                    <a:pt x="113366" y="86427"/>
                    <a:pt x="95190" y="114390"/>
                  </a:cubicBezTo>
                  <a:cubicBezTo>
                    <a:pt x="77014" y="142353"/>
                    <a:pt x="14096" y="180104"/>
                    <a:pt x="2911" y="223447"/>
                  </a:cubicBezTo>
                  <a:cubicBezTo>
                    <a:pt x="-8274" y="266790"/>
                    <a:pt x="15495" y="331105"/>
                    <a:pt x="28078" y="374448"/>
                  </a:cubicBezTo>
                  <a:cubicBezTo>
                    <a:pt x="40661" y="417791"/>
                    <a:pt x="64430" y="461134"/>
                    <a:pt x="78412" y="483505"/>
                  </a:cubicBezTo>
                  <a:cubicBezTo>
                    <a:pt x="92394" y="505876"/>
                    <a:pt x="74218" y="503079"/>
                    <a:pt x="111968" y="508672"/>
                  </a:cubicBezTo>
                  <a:cubicBezTo>
                    <a:pt x="149718" y="514265"/>
                    <a:pt x="257377" y="517061"/>
                    <a:pt x="304915" y="517061"/>
                  </a:cubicBezTo>
                  <a:cubicBezTo>
                    <a:pt x="352453" y="517061"/>
                    <a:pt x="367833" y="517061"/>
                    <a:pt x="397194" y="508672"/>
                  </a:cubicBezTo>
                  <a:cubicBezTo>
                    <a:pt x="426556" y="500283"/>
                    <a:pt x="455917" y="480709"/>
                    <a:pt x="481084" y="466727"/>
                  </a:cubicBezTo>
                  <a:cubicBezTo>
                    <a:pt x="506251" y="452745"/>
                    <a:pt x="531418" y="468125"/>
                    <a:pt x="548196" y="424782"/>
                  </a:cubicBezTo>
                  <a:cubicBezTo>
                    <a:pt x="564974" y="381439"/>
                    <a:pt x="588743" y="262595"/>
                    <a:pt x="581752" y="206669"/>
                  </a:cubicBezTo>
                  <a:cubicBezTo>
                    <a:pt x="574761" y="150743"/>
                    <a:pt x="542603" y="121381"/>
                    <a:pt x="506251" y="89223"/>
                  </a:cubicBezTo>
                  <a:cubicBezTo>
                    <a:pt x="469899" y="57065"/>
                    <a:pt x="411176" y="27704"/>
                    <a:pt x="363638" y="13722"/>
                  </a:cubicBezTo>
                  <a:cubicBezTo>
                    <a:pt x="316100" y="-260"/>
                    <a:pt x="255979" y="-4454"/>
                    <a:pt x="221025" y="5333"/>
                  </a:cubicBezTo>
                  <a:cubicBezTo>
                    <a:pt x="186071" y="15120"/>
                    <a:pt x="132941" y="37491"/>
                    <a:pt x="111968" y="556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50000"/>
                    <a:shade val="30000"/>
                    <a:satMod val="115000"/>
                  </a:schemeClr>
                </a:gs>
                <a:gs pos="50000">
                  <a:schemeClr val="accent4">
                    <a:lumMod val="5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9" name="Picture 208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51" y="4309747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123" descr="C:\Users\John\AppData\Local\Microsoft\Windows\INetCache\IE\OR78G3LH\400px-Golf_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880" y="2299582"/>
            <a:ext cx="162339" cy="1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8384" y="5985484"/>
            <a:ext cx="3133616" cy="768163"/>
          </a:xfrm>
          <a:prstGeom prst="rect">
            <a:avLst/>
          </a:prstGeom>
        </p:spPr>
      </p:pic>
      <p:pic>
        <p:nvPicPr>
          <p:cNvPr id="177" name="Picture 1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3167" y="3266829"/>
            <a:ext cx="1285976" cy="335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5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0" presetClass="path" presetSubtype="0" decel="5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0.00248 -0.00162 L 0.22956 -0.18472 L 0.54128 -0.48009 L 0.57448 -0.51991 " pathEditMode="relative" ptsTypes="AAAA">
                                      <p:cBhvr>
                                        <p:cTn id="29" dur="27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000000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5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50"/>
                            </p:stCondLst>
                            <p:childTnLst>
                              <p:par>
                                <p:cTn id="38" presetID="42" presetClass="path" presetSubtype="0" accel="857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2.59259E-6 L 0.00234 0.03032 " pathEditMode="relative" rAng="0" ptsTypes="AA">
                                      <p:cBhvr>
                                        <p:cTn id="3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4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900"/>
                            </p:stCondLst>
                            <p:childTnLst>
                              <p:par>
                                <p:cTn id="54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0" presetClass="path" presetSubtype="0" decel="48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1.25E-6 2.96296E-6 L 0.12292 -0.02107 L 0.19479 -0.0375 L 0.26654 -0.0551 L 0.34245 -0.08033 L 0.44388 -0.12662 L 0.50039 -0.17153 L 0.56393 -0.21991 L 0.57735 -0.25394 L 0.5806 -0.2956 L 0.5806 -0.29537 " pathEditMode="relative" rAng="0" ptsTypes="AAAAAAAAAAA">
                                      <p:cBhvr>
                                        <p:cTn id="89" dur="4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23" y="-14792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9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850"/>
                            </p:stCondLst>
                            <p:childTnLst>
                              <p:par>
                                <p:cTn id="93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">
                                      <p:cBhvr>
                                        <p:cTn id="13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133" dur="3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0" presetClass="path" presetSubtype="0" decel="29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08333E-6 0.00046 L 0.11562 0.00231 L 0.25169 0.02315 L 0.35456 0.06319 L 0.40703 0.10139 L 0.43711 0.13565 L 0.44036 0.14143 " pathEditMode="relative" ptsTypes="AAAAAAA">
                                      <p:cBhvr>
                                        <p:cTn id="135" dur="3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600000">
                                      <p:cBhvr>
                                        <p:cTn id="13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250"/>
                            </p:stCondLst>
                            <p:childTnLst>
                              <p:par>
                                <p:cTn id="139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176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79" dur="52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0" presetClass="path" presetSubtype="0" decel="6714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0.00091 -0.00254 L 0.05117 0.02222 L 0.13151 0.04491 L 0.20338 0.07176 L 0.30729 0.09468 L 0.3845 0.11366 L 0.47773 0.1213 L 0.50872 0.1213 L 0.56015 0.12523 L 0.58906 0.12523 L 0.61159 0.1213 L 0.62226 0.11181 " pathEditMode="relative" ptsTypes="AAAAAAAAAAAA">
                                      <p:cBhvr>
                                        <p:cTn id="181" dur="3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18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350"/>
                            </p:stCondLst>
                            <p:childTnLst>
                              <p:par>
                                <p:cTn id="185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2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22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0" presetClass="path" presetSubtype="0" decel="71000" fill="hold" nodeType="withEffect">
                                  <p:stCondLst>
                                    <p:cond delay="420"/>
                                  </p:stCondLst>
                                  <p:childTnLst>
                                    <p:animMotion origin="layout" path="M -0.00248 -0.00301 L 0.10247 0.08843 L 0.18711 0.13032 L 0.28346 0.15116 L 0.3832 0.16088 L 0.48489 0.14745 L 0.55677 0.13611 L 0.62747 0.1037 L 0.66497 0.06736 L 0.68099 0.03125 L 0.6832 0.00463 L 0.6832 -0.02384 L 0.67773 -0.03333 L 0.67773 -0.03333 " pathEditMode="relative" ptsTypes="AAAAAAAAAAAAAA">
                                      <p:cBhvr>
                                        <p:cTn id="227" dur="5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8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2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920"/>
                            </p:stCondLst>
                            <p:childTnLst>
                              <p:par>
                                <p:cTn id="231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68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000"/>
                            </p:stCondLst>
                            <p:childTnLst>
                              <p:par>
                                <p:cTn id="27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0" presetClass="path" presetSubtype="0" accel="3200" decel="312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00065 -0.00023 L 0.16641 -0.03264 L 0.69466 -0.16412 L 0.73854 -0.18889 L 0.74076 -0.19653 L 0.74388 -0.19653 L 0.76211 -0.21181 L 0.76862 -0.24213 " pathEditMode="relative" ptsTypes="AAAAAAAA">
                                      <p:cBhvr>
                                        <p:cTn id="273" dur="2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4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3600000">
                                      <p:cBhvr>
                                        <p:cTn id="275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4850"/>
                            </p:stCondLst>
                            <p:childTnLst>
                              <p:par>
                                <p:cTn id="277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42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Rodwell</dc:creator>
  <cp:lastModifiedBy>John Rodwell</cp:lastModifiedBy>
  <cp:revision>63</cp:revision>
  <dcterms:created xsi:type="dcterms:W3CDTF">2017-01-08T10:47:37Z</dcterms:created>
  <dcterms:modified xsi:type="dcterms:W3CDTF">2017-01-12T13:04:10Z</dcterms:modified>
</cp:coreProperties>
</file>