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70F"/>
    <a:srgbClr val="93CDDD"/>
    <a:srgbClr val="C75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1AF1E-784F-4F69-9F17-01347BBD8327}" type="datetimeFigureOut">
              <a:rPr lang="en-GB"/>
              <a:pPr>
                <a:defRPr/>
              </a:pPr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3F49C-ABBE-4228-B393-0CC8F355E9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04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98DE1-4286-47B6-8BCA-820E4CBD6715}" type="datetimeFigureOut">
              <a:rPr lang="en-GB"/>
              <a:pPr>
                <a:defRPr/>
              </a:pPr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16C00-C40C-4B2F-A52E-38CF7F1E63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79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FE387-C7F6-4B73-9121-27CFEC00AA55}" type="datetimeFigureOut">
              <a:rPr lang="en-GB"/>
              <a:pPr>
                <a:defRPr/>
              </a:pPr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C1B49-816B-4CB8-B8EE-12B7AC7052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02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AE652-95C7-4B0D-AC12-FD370CC35B92}" type="datetimeFigureOut">
              <a:rPr lang="en-GB"/>
              <a:pPr>
                <a:defRPr/>
              </a:pPr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55BA3-7DD1-47D4-9722-7745A0B4EC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65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0AA37-796A-4052-AD1E-55A8FC9E2CDC}" type="datetimeFigureOut">
              <a:rPr lang="en-GB"/>
              <a:pPr>
                <a:defRPr/>
              </a:pPr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2B671-8AA3-4BE1-9924-8DD9328C4B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62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7D719-A608-44CF-A68F-6C202F508607}" type="datetimeFigureOut">
              <a:rPr lang="en-GB"/>
              <a:pPr>
                <a:defRPr/>
              </a:pPr>
              <a:t>17/01/2017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14249-3F86-4B4A-8A31-A770D4584A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064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BCEE2-3B21-4B8D-A8DD-FC478CE9CB79}" type="datetimeFigureOut">
              <a:rPr lang="en-GB"/>
              <a:pPr>
                <a:defRPr/>
              </a:pPr>
              <a:t>17/01/2017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1083-0E34-4E1A-9C4C-8C4BF8AD9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06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139952" cy="620688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0AF36-7B31-42B8-B7EE-4DA9913A45A6}" type="datetimeFigureOut">
              <a:rPr lang="en-GB"/>
              <a:pPr>
                <a:defRPr/>
              </a:pPr>
              <a:t>17/01/2017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83383-F0E3-42F5-AC7D-B2E7FAA8FB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24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C744-0A5B-454A-9AC3-65BBECB761C8}" type="datetimeFigureOut">
              <a:rPr lang="en-GB"/>
              <a:pPr>
                <a:defRPr/>
              </a:pPr>
              <a:t>17/01/2017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25B7B-25EC-45BB-B32E-D22A9EBB09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96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75F98-6453-4EDA-8309-D6E9F53AC7F5}" type="datetimeFigureOut">
              <a:rPr lang="en-GB"/>
              <a:pPr>
                <a:defRPr/>
              </a:pPr>
              <a:t>17/01/2017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BA17C-F31F-44DA-98BB-0441F99249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66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886E5-CA98-4164-9978-5344EE1FA5E0}" type="datetimeFigureOut">
              <a:rPr lang="en-GB"/>
              <a:pPr>
                <a:defRPr/>
              </a:pPr>
              <a:t>17/01/2017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0FC4-BE99-4EA8-AA50-8ABB36C277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58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7375E"/>
            </a:gs>
            <a:gs pos="100000">
              <a:srgbClr val="8EB4E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5F902C-87B6-4EDF-A264-7870302295AB}" type="datetimeFigureOut">
              <a:rPr lang="en-GB"/>
              <a:pPr>
                <a:defRPr/>
              </a:pPr>
              <a:t>17/01/2017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CE1295-46BF-40ED-8323-7B9F9E77DE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" name="Group 664"/>
          <p:cNvGrpSpPr/>
          <p:nvPr/>
        </p:nvGrpSpPr>
        <p:grpSpPr>
          <a:xfrm>
            <a:off x="6588224" y="260648"/>
            <a:ext cx="1787826" cy="2445336"/>
            <a:chOff x="6588224" y="260648"/>
            <a:chExt cx="1787826" cy="2445336"/>
          </a:xfrm>
          <a:solidFill>
            <a:schemeClr val="bg1"/>
          </a:solidFill>
        </p:grpSpPr>
        <p:grpSp>
          <p:nvGrpSpPr>
            <p:cNvPr id="641" name="Group 640"/>
            <p:cNvGrpSpPr/>
            <p:nvPr/>
          </p:nvGrpSpPr>
          <p:grpSpPr>
            <a:xfrm rot="16200000">
              <a:off x="7432583" y="443336"/>
              <a:ext cx="269560" cy="1617374"/>
              <a:chOff x="8316416" y="3386832"/>
              <a:chExt cx="269560" cy="1512168"/>
            </a:xfrm>
            <a:grpFill/>
          </p:grpSpPr>
          <p:sp>
            <p:nvSpPr>
              <p:cNvPr id="642" name="Oval 641"/>
              <p:cNvSpPr/>
              <p:nvPr/>
            </p:nvSpPr>
            <p:spPr>
              <a:xfrm>
                <a:off x="8316416" y="3386832"/>
                <a:ext cx="269560" cy="1512168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43" name="Rectangle 642"/>
              <p:cNvSpPr/>
              <p:nvPr/>
            </p:nvSpPr>
            <p:spPr>
              <a:xfrm>
                <a:off x="8353360" y="3897992"/>
                <a:ext cx="202170" cy="432048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44" name="Oval 643"/>
              <p:cNvSpPr/>
              <p:nvPr/>
            </p:nvSpPr>
            <p:spPr>
              <a:xfrm>
                <a:off x="8406896" y="4005064"/>
                <a:ext cx="99716" cy="108952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45" name="Trapezoid 644"/>
              <p:cNvSpPr/>
              <p:nvPr/>
            </p:nvSpPr>
            <p:spPr>
              <a:xfrm>
                <a:off x="8397660" y="3608080"/>
                <a:ext cx="104334" cy="252968"/>
              </a:xfrm>
              <a:prstGeom prst="trapezoid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46" name="Trapezoid 645"/>
              <p:cNvSpPr/>
              <p:nvPr/>
            </p:nvSpPr>
            <p:spPr>
              <a:xfrm rot="10800000">
                <a:off x="8337711" y="4372704"/>
                <a:ext cx="227055" cy="273484"/>
              </a:xfrm>
              <a:prstGeom prst="trapezoid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647" name="Group 646"/>
            <p:cNvGrpSpPr/>
            <p:nvPr/>
          </p:nvGrpSpPr>
          <p:grpSpPr>
            <a:xfrm rot="16200000">
              <a:off x="7228879" y="-380007"/>
              <a:ext cx="435197" cy="1716507"/>
              <a:chOff x="741751" y="3319894"/>
              <a:chExt cx="435197" cy="1716507"/>
            </a:xfrm>
            <a:grpFill/>
          </p:grpSpPr>
          <p:sp>
            <p:nvSpPr>
              <p:cNvPr id="648" name="Oval 647"/>
              <p:cNvSpPr/>
              <p:nvPr/>
            </p:nvSpPr>
            <p:spPr>
              <a:xfrm>
                <a:off x="741751" y="3319894"/>
                <a:ext cx="435197" cy="1710132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49" name="Trapezoid 648"/>
              <p:cNvSpPr/>
              <p:nvPr/>
            </p:nvSpPr>
            <p:spPr>
              <a:xfrm rot="10800000">
                <a:off x="854008" y="3458800"/>
                <a:ext cx="322940" cy="1577601"/>
              </a:xfrm>
              <a:prstGeom prst="trapezoid">
                <a:avLst>
                  <a:gd name="adj" fmla="val 13920"/>
                </a:avLst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grpSp>
            <p:nvGrpSpPr>
              <p:cNvPr id="650" name="Group 649"/>
              <p:cNvGrpSpPr/>
              <p:nvPr/>
            </p:nvGrpSpPr>
            <p:grpSpPr>
              <a:xfrm>
                <a:off x="741751" y="3754334"/>
                <a:ext cx="170489" cy="826832"/>
                <a:chOff x="971600" y="3807535"/>
                <a:chExt cx="170489" cy="826832"/>
              </a:xfrm>
              <a:grpFill/>
            </p:grpSpPr>
            <p:grpSp>
              <p:nvGrpSpPr>
                <p:cNvPr id="651" name="Group 650"/>
                <p:cNvGrpSpPr/>
                <p:nvPr/>
              </p:nvGrpSpPr>
              <p:grpSpPr>
                <a:xfrm>
                  <a:off x="973601" y="4060452"/>
                  <a:ext cx="168488" cy="573915"/>
                  <a:chOff x="410051" y="4139205"/>
                  <a:chExt cx="376258" cy="861131"/>
                </a:xfrm>
                <a:grpFill/>
              </p:grpSpPr>
              <p:sp>
                <p:nvSpPr>
                  <p:cNvPr id="653" name="Rectangle 652"/>
                  <p:cNvSpPr/>
                  <p:nvPr/>
                </p:nvSpPr>
                <p:spPr>
                  <a:xfrm rot="58597">
                    <a:off x="410051" y="4139205"/>
                    <a:ext cx="376258" cy="541064"/>
                  </a:xfrm>
                  <a:prstGeom prst="rect">
                    <a:avLst/>
                  </a:prstGeom>
                  <a:grpFill/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654" name="Trapezoid 653"/>
                  <p:cNvSpPr/>
                  <p:nvPr/>
                </p:nvSpPr>
                <p:spPr>
                  <a:xfrm rot="58597" flipH="1" flipV="1">
                    <a:off x="472753" y="4683538"/>
                    <a:ext cx="250855" cy="316798"/>
                  </a:xfrm>
                  <a:prstGeom prst="trapezoid">
                    <a:avLst/>
                  </a:prstGeom>
                  <a:grpFill/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655" name="Oval 654"/>
                  <p:cNvSpPr/>
                  <p:nvPr/>
                </p:nvSpPr>
                <p:spPr>
                  <a:xfrm rot="58597">
                    <a:off x="486832" y="4242352"/>
                    <a:ext cx="222697" cy="136443"/>
                  </a:xfrm>
                  <a:prstGeom prst="ellipse">
                    <a:avLst/>
                  </a:prstGeom>
                  <a:grpFill/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</p:grpSp>
            <p:sp>
              <p:nvSpPr>
                <p:cNvPr id="652" name="Trapezoid 651"/>
                <p:cNvSpPr/>
                <p:nvPr/>
              </p:nvSpPr>
              <p:spPr>
                <a:xfrm>
                  <a:off x="971600" y="3807535"/>
                  <a:ext cx="157156" cy="252752"/>
                </a:xfrm>
                <a:prstGeom prst="trapezoid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</p:grpSp>
        </p:grpSp>
        <p:grpSp>
          <p:nvGrpSpPr>
            <p:cNvPr id="656" name="Group 655"/>
            <p:cNvGrpSpPr/>
            <p:nvPr/>
          </p:nvGrpSpPr>
          <p:grpSpPr>
            <a:xfrm rot="16200000">
              <a:off x="7456876" y="1373533"/>
              <a:ext cx="269560" cy="1152263"/>
              <a:chOff x="7629338" y="4330040"/>
              <a:chExt cx="269560" cy="1152263"/>
            </a:xfrm>
            <a:grpFill/>
          </p:grpSpPr>
          <p:sp>
            <p:nvSpPr>
              <p:cNvPr id="657" name="Oval 656"/>
              <p:cNvSpPr/>
              <p:nvPr/>
            </p:nvSpPr>
            <p:spPr>
              <a:xfrm>
                <a:off x="7629338" y="4330040"/>
                <a:ext cx="269560" cy="1152263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58" name="Rectangle 657"/>
              <p:cNvSpPr/>
              <p:nvPr/>
            </p:nvSpPr>
            <p:spPr>
              <a:xfrm>
                <a:off x="7679881" y="4690147"/>
                <a:ext cx="168475" cy="432048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59" name="Trapezoid 658"/>
              <p:cNvSpPr/>
              <p:nvPr/>
            </p:nvSpPr>
            <p:spPr>
              <a:xfrm>
                <a:off x="7707956" y="4435539"/>
                <a:ext cx="112324" cy="252968"/>
              </a:xfrm>
              <a:prstGeom prst="trapezoid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60" name="Oval 659"/>
              <p:cNvSpPr/>
              <p:nvPr/>
            </p:nvSpPr>
            <p:spPr>
              <a:xfrm>
                <a:off x="7714260" y="4772926"/>
                <a:ext cx="99716" cy="108952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  <p:grpSp>
          <p:nvGrpSpPr>
            <p:cNvPr id="661" name="Group 660"/>
            <p:cNvGrpSpPr/>
            <p:nvPr/>
          </p:nvGrpSpPr>
          <p:grpSpPr>
            <a:xfrm rot="16200000">
              <a:off x="7456876" y="2204253"/>
              <a:ext cx="269560" cy="733902"/>
              <a:chOff x="7696728" y="3229622"/>
              <a:chExt cx="269560" cy="733902"/>
            </a:xfrm>
            <a:grpFill/>
          </p:grpSpPr>
          <p:sp>
            <p:nvSpPr>
              <p:cNvPr id="662" name="Oval 661"/>
              <p:cNvSpPr/>
              <p:nvPr/>
            </p:nvSpPr>
            <p:spPr>
              <a:xfrm>
                <a:off x="7696728" y="3229622"/>
                <a:ext cx="269560" cy="733902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63" name="Trapezoid 662"/>
              <p:cNvSpPr/>
              <p:nvPr/>
            </p:nvSpPr>
            <p:spPr>
              <a:xfrm>
                <a:off x="7705508" y="3535058"/>
                <a:ext cx="252000" cy="45719"/>
              </a:xfrm>
              <a:prstGeom prst="trapezoid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sp>
            <p:nvSpPr>
              <p:cNvPr id="664" name="Oval 663"/>
              <p:cNvSpPr/>
              <p:nvPr/>
            </p:nvSpPr>
            <p:spPr>
              <a:xfrm>
                <a:off x="7764118" y="3408013"/>
                <a:ext cx="134780" cy="309019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2176463" y="1320800"/>
          <a:ext cx="4124322" cy="4124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82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82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82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82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825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55" marR="91455" marT="45728" marB="4572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25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91455" marR="91455" marT="45728" marB="4572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25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55" marR="91455" marT="45728" marB="4572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25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55" marR="91455" marT="45728" marB="4572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25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55" marR="91455" marT="45728" marB="4572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25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55" marR="91455" marT="45728" marB="4572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25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55" marR="91455" marT="45728" marB="4572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25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55" marR="91455" marT="45728" marB="4572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258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</a:t>
                      </a: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</a:t>
                      </a: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</a:t>
                      </a: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D</a:t>
                      </a: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E</a:t>
                      </a: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F</a:t>
                      </a: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G</a:t>
                      </a: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H</a:t>
                      </a: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2153" name="Group 397"/>
          <p:cNvGrpSpPr>
            <a:grpSpLocks/>
          </p:cNvGrpSpPr>
          <p:nvPr/>
        </p:nvGrpSpPr>
        <p:grpSpPr bwMode="auto">
          <a:xfrm rot="-5400000">
            <a:off x="7423944" y="386557"/>
            <a:ext cx="331787" cy="1733550"/>
            <a:chOff x="8316416" y="3386832"/>
            <a:chExt cx="269560" cy="1512168"/>
          </a:xfrm>
        </p:grpSpPr>
        <p:sp>
          <p:nvSpPr>
            <p:cNvPr id="399" name="Oval 398"/>
            <p:cNvSpPr/>
            <p:nvPr/>
          </p:nvSpPr>
          <p:spPr>
            <a:xfrm>
              <a:off x="8316416" y="3386832"/>
              <a:ext cx="269560" cy="151216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0" name="Rectangle 399"/>
            <p:cNvSpPr/>
            <p:nvPr/>
          </p:nvSpPr>
          <p:spPr>
            <a:xfrm>
              <a:off x="8349950" y="3897811"/>
              <a:ext cx="203783" cy="4334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1" name="Oval 400"/>
            <p:cNvSpPr/>
            <p:nvPr/>
          </p:nvSpPr>
          <p:spPr>
            <a:xfrm>
              <a:off x="8405410" y="4005824"/>
              <a:ext cx="100601" cy="10801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2" name="Trapezoid 401"/>
            <p:cNvSpPr/>
            <p:nvPr/>
          </p:nvSpPr>
          <p:spPr>
            <a:xfrm>
              <a:off x="8397671" y="3608396"/>
              <a:ext cx="104471" cy="253412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3" name="Trapezoid 402"/>
            <p:cNvSpPr/>
            <p:nvPr/>
          </p:nvSpPr>
          <p:spPr>
            <a:xfrm rot="10800000">
              <a:off x="8337053" y="4372788"/>
              <a:ext cx="228288" cy="274184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105" name="Oval 104"/>
          <p:cNvSpPr/>
          <p:nvPr/>
        </p:nvSpPr>
        <p:spPr>
          <a:xfrm>
            <a:off x="2744788" y="142398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6" name="Explosion 1 105"/>
          <p:cNvSpPr/>
          <p:nvPr/>
        </p:nvSpPr>
        <p:spPr>
          <a:xfrm>
            <a:off x="2686050" y="1352550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7" name="Oval 106"/>
          <p:cNvSpPr/>
          <p:nvPr/>
        </p:nvSpPr>
        <p:spPr>
          <a:xfrm>
            <a:off x="3211513" y="142398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8" name="Explosion 1 107"/>
          <p:cNvSpPr/>
          <p:nvPr/>
        </p:nvSpPr>
        <p:spPr>
          <a:xfrm>
            <a:off x="3176588" y="1352550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657600" y="142398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0" name="Explosion 1 109"/>
          <p:cNvSpPr/>
          <p:nvPr/>
        </p:nvSpPr>
        <p:spPr>
          <a:xfrm>
            <a:off x="3619500" y="1352550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111625" y="142398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2" name="Explosion 1 111"/>
          <p:cNvSpPr/>
          <p:nvPr/>
        </p:nvSpPr>
        <p:spPr>
          <a:xfrm>
            <a:off x="4095750" y="1352550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4579938" y="142398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4" name="Explosion 1 113"/>
          <p:cNvSpPr/>
          <p:nvPr/>
        </p:nvSpPr>
        <p:spPr>
          <a:xfrm>
            <a:off x="4521200" y="1352550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5040313" y="142398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6" name="Explosion 1 115"/>
          <p:cNvSpPr/>
          <p:nvPr/>
        </p:nvSpPr>
        <p:spPr>
          <a:xfrm>
            <a:off x="4981575" y="1352550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508625" y="142398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8" name="Explosion 1 117"/>
          <p:cNvSpPr/>
          <p:nvPr/>
        </p:nvSpPr>
        <p:spPr>
          <a:xfrm>
            <a:off x="5449888" y="1352550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9" name="Oval 118"/>
          <p:cNvSpPr/>
          <p:nvPr/>
        </p:nvSpPr>
        <p:spPr>
          <a:xfrm>
            <a:off x="5959475" y="142398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0" name="Explosion 1 119"/>
          <p:cNvSpPr/>
          <p:nvPr/>
        </p:nvSpPr>
        <p:spPr>
          <a:xfrm>
            <a:off x="5899150" y="1352550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70" name="Title 264"/>
          <p:cNvSpPr>
            <a:spLocks noGrp="1"/>
          </p:cNvSpPr>
          <p:nvPr>
            <p:ph type="title"/>
          </p:nvPr>
        </p:nvSpPr>
        <p:spPr>
          <a:xfrm>
            <a:off x="0" y="0"/>
            <a:ext cx="4140200" cy="620713"/>
          </a:xfrm>
        </p:spPr>
        <p:txBody>
          <a:bodyPr/>
          <a:lstStyle/>
          <a:p>
            <a:pPr algn="l" eaLnBrk="1" hangingPunct="1"/>
            <a:r>
              <a:rPr lang="en-GB" altLang="en-US" b="1">
                <a:solidFill>
                  <a:schemeClr val="bg1"/>
                </a:solidFill>
                <a:latin typeface="Arial" charset="0"/>
                <a:cs typeface="Arial" charset="0"/>
              </a:rPr>
              <a:t>Home Screen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6216650" y="3365500"/>
            <a:ext cx="2879725" cy="2646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Arial" pitchFamily="34" charset="0"/>
                <a:cs typeface="Arial" pitchFamily="34" charset="0"/>
              </a:rPr>
              <a:t>Select / drag / rotate / drop each ship into position, or select and use arrow keys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latin typeface="Arial" pitchFamily="34" charset="0"/>
                <a:cs typeface="Arial" pitchFamily="34" charset="0"/>
              </a:rPr>
              <a:t>(Be careful to select the ships and not an explosion shape if re-selecting)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Move into horizontal or vertical positions only.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 diagonals or overlaps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Click on ‘Slide Show’ to begin the game</a:t>
            </a:r>
          </a:p>
        </p:txBody>
      </p:sp>
      <p:sp>
        <p:nvSpPr>
          <p:cNvPr id="387" name="Rounded Rectangle 386">
            <a:hlinkClick r:id="rId3" action="ppaction://hlinksldjump"/>
          </p:cNvPr>
          <p:cNvSpPr/>
          <p:nvPr/>
        </p:nvSpPr>
        <p:spPr>
          <a:xfrm>
            <a:off x="455613" y="2392363"/>
            <a:ext cx="1152525" cy="592137"/>
          </a:xfrm>
          <a:prstGeom prst="roundRect">
            <a:avLst/>
          </a:prstGeom>
          <a:solidFill>
            <a:srgbClr val="F577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Arial" pitchFamily="34" charset="0"/>
                <a:cs typeface="Arial" pitchFamily="34" charset="0"/>
              </a:rPr>
              <a:t>To Attack Screen </a:t>
            </a:r>
          </a:p>
        </p:txBody>
      </p:sp>
      <p:grpSp>
        <p:nvGrpSpPr>
          <p:cNvPr id="2173" name="Group 388"/>
          <p:cNvGrpSpPr>
            <a:grpSpLocks/>
          </p:cNvGrpSpPr>
          <p:nvPr/>
        </p:nvGrpSpPr>
        <p:grpSpPr bwMode="auto">
          <a:xfrm rot="-5400000">
            <a:off x="7201694" y="-369093"/>
            <a:ext cx="434975" cy="1716087"/>
            <a:chOff x="741751" y="3319894"/>
            <a:chExt cx="435197" cy="1716507"/>
          </a:xfrm>
        </p:grpSpPr>
        <p:sp>
          <p:nvSpPr>
            <p:cNvPr id="390" name="Oval 389"/>
            <p:cNvSpPr/>
            <p:nvPr/>
          </p:nvSpPr>
          <p:spPr>
            <a:xfrm>
              <a:off x="741751" y="3319894"/>
              <a:ext cx="435197" cy="17101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391" name="Trapezoid 390"/>
            <p:cNvSpPr/>
            <p:nvPr/>
          </p:nvSpPr>
          <p:spPr>
            <a:xfrm rot="10800000">
              <a:off x="859286" y="3458040"/>
              <a:ext cx="322427" cy="1578361"/>
            </a:xfrm>
            <a:prstGeom prst="trapezoid">
              <a:avLst>
                <a:gd name="adj" fmla="val 13920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2303" name="Group 391"/>
            <p:cNvGrpSpPr>
              <a:grpSpLocks/>
            </p:cNvGrpSpPr>
            <p:nvPr/>
          </p:nvGrpSpPr>
          <p:grpSpPr bwMode="auto">
            <a:xfrm>
              <a:off x="741751" y="3754334"/>
              <a:ext cx="170489" cy="826832"/>
              <a:chOff x="971600" y="3807535"/>
              <a:chExt cx="170489" cy="826832"/>
            </a:xfrm>
          </p:grpSpPr>
          <p:grpSp>
            <p:nvGrpSpPr>
              <p:cNvPr id="2304" name="Group 392"/>
              <p:cNvGrpSpPr>
                <a:grpSpLocks/>
              </p:cNvGrpSpPr>
              <p:nvPr/>
            </p:nvGrpSpPr>
            <p:grpSpPr bwMode="auto">
              <a:xfrm>
                <a:off x="973601" y="4060452"/>
                <a:ext cx="168488" cy="573915"/>
                <a:chOff x="410051" y="4139205"/>
                <a:chExt cx="376258" cy="861131"/>
              </a:xfrm>
            </p:grpSpPr>
            <p:sp>
              <p:nvSpPr>
                <p:cNvPr id="395" name="Rectangle 394"/>
                <p:cNvSpPr/>
                <p:nvPr/>
              </p:nvSpPr>
              <p:spPr>
                <a:xfrm rot="58597">
                  <a:off x="409132" y="4139501"/>
                  <a:ext cx="375974" cy="540839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396" name="Trapezoid 395"/>
                <p:cNvSpPr/>
                <p:nvPr/>
              </p:nvSpPr>
              <p:spPr>
                <a:xfrm rot="58597" flipH="1" flipV="1">
                  <a:off x="472975" y="4682721"/>
                  <a:ext cx="248285" cy="316879"/>
                </a:xfrm>
                <a:prstGeom prst="trapezoid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397" name="Oval 396"/>
                <p:cNvSpPr/>
                <p:nvPr/>
              </p:nvSpPr>
              <p:spPr>
                <a:xfrm rot="58597">
                  <a:off x="487164" y="4241952"/>
                  <a:ext cx="219909" cy="135804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</p:grpSp>
          <p:sp>
            <p:nvSpPr>
              <p:cNvPr id="394" name="Trapezoid 393"/>
              <p:cNvSpPr/>
              <p:nvPr/>
            </p:nvSpPr>
            <p:spPr>
              <a:xfrm>
                <a:off x="976365" y="3808176"/>
                <a:ext cx="157242" cy="252474"/>
              </a:xfrm>
              <a:prstGeom prst="trapezoid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grpSp>
        <p:nvGrpSpPr>
          <p:cNvPr id="2174" name="Group 403"/>
          <p:cNvGrpSpPr>
            <a:grpSpLocks/>
          </p:cNvGrpSpPr>
          <p:nvPr/>
        </p:nvGrpSpPr>
        <p:grpSpPr bwMode="auto">
          <a:xfrm rot="-5400000">
            <a:off x="7451725" y="1289050"/>
            <a:ext cx="280988" cy="1303338"/>
            <a:chOff x="7629338" y="4330040"/>
            <a:chExt cx="269560" cy="1152263"/>
          </a:xfrm>
        </p:grpSpPr>
        <p:sp>
          <p:nvSpPr>
            <p:cNvPr id="405" name="Oval 404"/>
            <p:cNvSpPr/>
            <p:nvPr/>
          </p:nvSpPr>
          <p:spPr>
            <a:xfrm>
              <a:off x="7629338" y="4330040"/>
              <a:ext cx="269560" cy="11522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6" name="Rectangle 405"/>
            <p:cNvSpPr/>
            <p:nvPr/>
          </p:nvSpPr>
          <p:spPr>
            <a:xfrm>
              <a:off x="7679595" y="4690737"/>
              <a:ext cx="169045" cy="43087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7" name="Trapezoid 406"/>
            <p:cNvSpPr/>
            <p:nvPr/>
          </p:nvSpPr>
          <p:spPr>
            <a:xfrm>
              <a:off x="7708531" y="4435302"/>
              <a:ext cx="111175" cy="254031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08" name="Oval 407"/>
            <p:cNvSpPr/>
            <p:nvPr/>
          </p:nvSpPr>
          <p:spPr>
            <a:xfrm>
              <a:off x="7714623" y="4773542"/>
              <a:ext cx="98991" cy="10947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175" name="Group 408"/>
          <p:cNvGrpSpPr>
            <a:grpSpLocks/>
          </p:cNvGrpSpPr>
          <p:nvPr/>
        </p:nvGrpSpPr>
        <p:grpSpPr bwMode="auto">
          <a:xfrm rot="-5400000">
            <a:off x="7441406" y="2186782"/>
            <a:ext cx="269875" cy="769938"/>
            <a:chOff x="7696728" y="3229622"/>
            <a:chExt cx="269560" cy="733902"/>
          </a:xfrm>
        </p:grpSpPr>
        <p:sp>
          <p:nvSpPr>
            <p:cNvPr id="410" name="Oval 409"/>
            <p:cNvSpPr/>
            <p:nvPr/>
          </p:nvSpPr>
          <p:spPr>
            <a:xfrm>
              <a:off x="7696728" y="3229622"/>
              <a:ext cx="269560" cy="73390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11" name="Trapezoid 410"/>
            <p:cNvSpPr/>
            <p:nvPr/>
          </p:nvSpPr>
          <p:spPr>
            <a:xfrm>
              <a:off x="7706242" y="3535289"/>
              <a:ext cx="250532" cy="45396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12" name="Oval 411"/>
            <p:cNvSpPr/>
            <p:nvPr/>
          </p:nvSpPr>
          <p:spPr>
            <a:xfrm>
              <a:off x="7769668" y="3408180"/>
              <a:ext cx="134780" cy="30869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525" name="Oval 524"/>
          <p:cNvSpPr/>
          <p:nvPr/>
        </p:nvSpPr>
        <p:spPr>
          <a:xfrm>
            <a:off x="2744788" y="1879600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6" name="Explosion 1 525"/>
          <p:cNvSpPr/>
          <p:nvPr/>
        </p:nvSpPr>
        <p:spPr>
          <a:xfrm>
            <a:off x="2686050" y="1808163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7" name="Oval 526"/>
          <p:cNvSpPr/>
          <p:nvPr/>
        </p:nvSpPr>
        <p:spPr>
          <a:xfrm>
            <a:off x="3205163" y="1879600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8" name="Explosion 1 527"/>
          <p:cNvSpPr/>
          <p:nvPr/>
        </p:nvSpPr>
        <p:spPr>
          <a:xfrm>
            <a:off x="3171825" y="1808163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9" name="Oval 528"/>
          <p:cNvSpPr/>
          <p:nvPr/>
        </p:nvSpPr>
        <p:spPr>
          <a:xfrm>
            <a:off x="3652838" y="1879600"/>
            <a:ext cx="268287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0" name="Explosion 1 529"/>
          <p:cNvSpPr/>
          <p:nvPr/>
        </p:nvSpPr>
        <p:spPr>
          <a:xfrm>
            <a:off x="3614738" y="1808163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1" name="Oval 530"/>
          <p:cNvSpPr/>
          <p:nvPr/>
        </p:nvSpPr>
        <p:spPr>
          <a:xfrm>
            <a:off x="4105275" y="1879600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2" name="Explosion 1 531"/>
          <p:cNvSpPr/>
          <p:nvPr/>
        </p:nvSpPr>
        <p:spPr>
          <a:xfrm>
            <a:off x="4090988" y="1808163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3" name="Oval 532"/>
          <p:cNvSpPr/>
          <p:nvPr/>
        </p:nvSpPr>
        <p:spPr>
          <a:xfrm>
            <a:off x="4573588" y="1879600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4" name="Explosion 1 533"/>
          <p:cNvSpPr/>
          <p:nvPr/>
        </p:nvSpPr>
        <p:spPr>
          <a:xfrm>
            <a:off x="4514850" y="1808163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5" name="Oval 534"/>
          <p:cNvSpPr/>
          <p:nvPr/>
        </p:nvSpPr>
        <p:spPr>
          <a:xfrm>
            <a:off x="5035550" y="1879600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6" name="Explosion 1 535"/>
          <p:cNvSpPr/>
          <p:nvPr/>
        </p:nvSpPr>
        <p:spPr>
          <a:xfrm>
            <a:off x="4975225" y="1808163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7" name="Oval 536"/>
          <p:cNvSpPr/>
          <p:nvPr/>
        </p:nvSpPr>
        <p:spPr>
          <a:xfrm>
            <a:off x="5503863" y="1879600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8" name="Explosion 1 537"/>
          <p:cNvSpPr/>
          <p:nvPr/>
        </p:nvSpPr>
        <p:spPr>
          <a:xfrm>
            <a:off x="5445125" y="1808163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39" name="Oval 538"/>
          <p:cNvSpPr/>
          <p:nvPr/>
        </p:nvSpPr>
        <p:spPr>
          <a:xfrm>
            <a:off x="5953125" y="1879600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0" name="Explosion 1 539"/>
          <p:cNvSpPr/>
          <p:nvPr/>
        </p:nvSpPr>
        <p:spPr>
          <a:xfrm>
            <a:off x="5894388" y="1808163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1" name="Oval 540"/>
          <p:cNvSpPr/>
          <p:nvPr/>
        </p:nvSpPr>
        <p:spPr>
          <a:xfrm>
            <a:off x="2744788" y="2335213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2" name="Explosion 1 541"/>
          <p:cNvSpPr/>
          <p:nvPr/>
        </p:nvSpPr>
        <p:spPr>
          <a:xfrm>
            <a:off x="2686050" y="2263775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3" name="Oval 542"/>
          <p:cNvSpPr/>
          <p:nvPr/>
        </p:nvSpPr>
        <p:spPr>
          <a:xfrm>
            <a:off x="3200400" y="2335213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4" name="Explosion 1 543"/>
          <p:cNvSpPr/>
          <p:nvPr/>
        </p:nvSpPr>
        <p:spPr>
          <a:xfrm>
            <a:off x="3165475" y="2263775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5" name="Oval 544"/>
          <p:cNvSpPr/>
          <p:nvPr/>
        </p:nvSpPr>
        <p:spPr>
          <a:xfrm>
            <a:off x="3646488" y="2335213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6" name="Explosion 1 545"/>
          <p:cNvSpPr/>
          <p:nvPr/>
        </p:nvSpPr>
        <p:spPr>
          <a:xfrm>
            <a:off x="3608388" y="2263775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7" name="Oval 546"/>
          <p:cNvSpPr/>
          <p:nvPr/>
        </p:nvSpPr>
        <p:spPr>
          <a:xfrm>
            <a:off x="4100513" y="2335213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8" name="Explosion 1 547"/>
          <p:cNvSpPr/>
          <p:nvPr/>
        </p:nvSpPr>
        <p:spPr>
          <a:xfrm>
            <a:off x="4084638" y="2263775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49" name="Oval 548"/>
          <p:cNvSpPr/>
          <p:nvPr/>
        </p:nvSpPr>
        <p:spPr>
          <a:xfrm>
            <a:off x="4568825" y="2335213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0" name="Explosion 1 549"/>
          <p:cNvSpPr/>
          <p:nvPr/>
        </p:nvSpPr>
        <p:spPr>
          <a:xfrm>
            <a:off x="4510088" y="2263775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1" name="Oval 550"/>
          <p:cNvSpPr/>
          <p:nvPr/>
        </p:nvSpPr>
        <p:spPr>
          <a:xfrm>
            <a:off x="5029200" y="2335213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2" name="Explosion 1 551"/>
          <p:cNvSpPr/>
          <p:nvPr/>
        </p:nvSpPr>
        <p:spPr>
          <a:xfrm>
            <a:off x="4970463" y="2263775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3" name="Oval 552"/>
          <p:cNvSpPr/>
          <p:nvPr/>
        </p:nvSpPr>
        <p:spPr>
          <a:xfrm>
            <a:off x="5497513" y="2335213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4" name="Explosion 1 553"/>
          <p:cNvSpPr/>
          <p:nvPr/>
        </p:nvSpPr>
        <p:spPr>
          <a:xfrm>
            <a:off x="5438775" y="2263775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5" name="Oval 554"/>
          <p:cNvSpPr/>
          <p:nvPr/>
        </p:nvSpPr>
        <p:spPr>
          <a:xfrm>
            <a:off x="5948363" y="2335213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6" name="Explosion 1 555"/>
          <p:cNvSpPr/>
          <p:nvPr/>
        </p:nvSpPr>
        <p:spPr>
          <a:xfrm>
            <a:off x="5889625" y="2263775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7" name="Oval 556"/>
          <p:cNvSpPr/>
          <p:nvPr/>
        </p:nvSpPr>
        <p:spPr>
          <a:xfrm>
            <a:off x="2744788" y="2790825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8" name="Explosion 1 557"/>
          <p:cNvSpPr/>
          <p:nvPr/>
        </p:nvSpPr>
        <p:spPr>
          <a:xfrm>
            <a:off x="2686050" y="2719388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59" name="Oval 558"/>
          <p:cNvSpPr/>
          <p:nvPr/>
        </p:nvSpPr>
        <p:spPr>
          <a:xfrm>
            <a:off x="3195638" y="2790825"/>
            <a:ext cx="268287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0" name="Explosion 1 559"/>
          <p:cNvSpPr/>
          <p:nvPr/>
        </p:nvSpPr>
        <p:spPr>
          <a:xfrm>
            <a:off x="3160713" y="2719388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1" name="Oval 560"/>
          <p:cNvSpPr/>
          <p:nvPr/>
        </p:nvSpPr>
        <p:spPr>
          <a:xfrm>
            <a:off x="3641725" y="2790825"/>
            <a:ext cx="268288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2" name="Explosion 1 561"/>
          <p:cNvSpPr/>
          <p:nvPr/>
        </p:nvSpPr>
        <p:spPr>
          <a:xfrm>
            <a:off x="3603625" y="2719388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3" name="Oval 562"/>
          <p:cNvSpPr/>
          <p:nvPr/>
        </p:nvSpPr>
        <p:spPr>
          <a:xfrm>
            <a:off x="4095750" y="2790825"/>
            <a:ext cx="268288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4" name="Explosion 1 563"/>
          <p:cNvSpPr/>
          <p:nvPr/>
        </p:nvSpPr>
        <p:spPr>
          <a:xfrm>
            <a:off x="4079875" y="2719388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5" name="Oval 564"/>
          <p:cNvSpPr/>
          <p:nvPr/>
        </p:nvSpPr>
        <p:spPr>
          <a:xfrm>
            <a:off x="4564063" y="2790825"/>
            <a:ext cx="268287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6" name="Explosion 1 565"/>
          <p:cNvSpPr/>
          <p:nvPr/>
        </p:nvSpPr>
        <p:spPr>
          <a:xfrm>
            <a:off x="4503738" y="2719388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7" name="Oval 566"/>
          <p:cNvSpPr/>
          <p:nvPr/>
        </p:nvSpPr>
        <p:spPr>
          <a:xfrm>
            <a:off x="5024438" y="2790825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8" name="Explosion 1 567"/>
          <p:cNvSpPr/>
          <p:nvPr/>
        </p:nvSpPr>
        <p:spPr>
          <a:xfrm>
            <a:off x="4964113" y="2719388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69" name="Oval 568"/>
          <p:cNvSpPr/>
          <p:nvPr/>
        </p:nvSpPr>
        <p:spPr>
          <a:xfrm>
            <a:off x="5492750" y="2790825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0" name="Explosion 1 569"/>
          <p:cNvSpPr/>
          <p:nvPr/>
        </p:nvSpPr>
        <p:spPr>
          <a:xfrm>
            <a:off x="5434013" y="2719388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1" name="Oval 570"/>
          <p:cNvSpPr/>
          <p:nvPr/>
        </p:nvSpPr>
        <p:spPr>
          <a:xfrm>
            <a:off x="5942013" y="2790825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2" name="Explosion 1 571"/>
          <p:cNvSpPr/>
          <p:nvPr/>
        </p:nvSpPr>
        <p:spPr>
          <a:xfrm>
            <a:off x="5883275" y="2719388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3" name="Oval 572"/>
          <p:cNvSpPr/>
          <p:nvPr/>
        </p:nvSpPr>
        <p:spPr>
          <a:xfrm>
            <a:off x="2744788" y="324643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4" name="Explosion 1 573"/>
          <p:cNvSpPr/>
          <p:nvPr/>
        </p:nvSpPr>
        <p:spPr>
          <a:xfrm>
            <a:off x="2686050" y="3175000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5" name="Oval 574"/>
          <p:cNvSpPr/>
          <p:nvPr/>
        </p:nvSpPr>
        <p:spPr>
          <a:xfrm>
            <a:off x="3189288" y="324643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6" name="Explosion 1 575"/>
          <p:cNvSpPr/>
          <p:nvPr/>
        </p:nvSpPr>
        <p:spPr>
          <a:xfrm>
            <a:off x="3155950" y="3175000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7" name="Oval 576"/>
          <p:cNvSpPr/>
          <p:nvPr/>
        </p:nvSpPr>
        <p:spPr>
          <a:xfrm>
            <a:off x="3635375" y="324643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8" name="Explosion 1 577"/>
          <p:cNvSpPr/>
          <p:nvPr/>
        </p:nvSpPr>
        <p:spPr>
          <a:xfrm>
            <a:off x="3597275" y="3175000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9" name="Oval 578"/>
          <p:cNvSpPr/>
          <p:nvPr/>
        </p:nvSpPr>
        <p:spPr>
          <a:xfrm>
            <a:off x="4089400" y="324643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0" name="Explosion 1 579"/>
          <p:cNvSpPr/>
          <p:nvPr/>
        </p:nvSpPr>
        <p:spPr>
          <a:xfrm>
            <a:off x="4075113" y="3175000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1" name="Oval 580"/>
          <p:cNvSpPr/>
          <p:nvPr/>
        </p:nvSpPr>
        <p:spPr>
          <a:xfrm>
            <a:off x="4557713" y="324643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2" name="Explosion 1 581"/>
          <p:cNvSpPr/>
          <p:nvPr/>
        </p:nvSpPr>
        <p:spPr>
          <a:xfrm>
            <a:off x="4498975" y="3175000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3" name="Oval 582"/>
          <p:cNvSpPr/>
          <p:nvPr/>
        </p:nvSpPr>
        <p:spPr>
          <a:xfrm>
            <a:off x="5018088" y="324643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4" name="Explosion 1 583"/>
          <p:cNvSpPr/>
          <p:nvPr/>
        </p:nvSpPr>
        <p:spPr>
          <a:xfrm>
            <a:off x="4959350" y="3175000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5" name="Oval 584"/>
          <p:cNvSpPr/>
          <p:nvPr/>
        </p:nvSpPr>
        <p:spPr>
          <a:xfrm>
            <a:off x="5487988" y="3246438"/>
            <a:ext cx="268287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6" name="Explosion 1 585"/>
          <p:cNvSpPr/>
          <p:nvPr/>
        </p:nvSpPr>
        <p:spPr>
          <a:xfrm>
            <a:off x="5427663" y="3175000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7" name="Oval 586"/>
          <p:cNvSpPr/>
          <p:nvPr/>
        </p:nvSpPr>
        <p:spPr>
          <a:xfrm>
            <a:off x="5937250" y="324643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8" name="Explosion 1 587"/>
          <p:cNvSpPr/>
          <p:nvPr/>
        </p:nvSpPr>
        <p:spPr>
          <a:xfrm>
            <a:off x="5878513" y="3175000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9" name="Oval 588"/>
          <p:cNvSpPr/>
          <p:nvPr/>
        </p:nvSpPr>
        <p:spPr>
          <a:xfrm>
            <a:off x="2744788" y="3703638"/>
            <a:ext cx="269875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0" name="Explosion 1 589"/>
          <p:cNvSpPr/>
          <p:nvPr/>
        </p:nvSpPr>
        <p:spPr>
          <a:xfrm>
            <a:off x="2686050" y="3630613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1" name="Oval 590"/>
          <p:cNvSpPr/>
          <p:nvPr/>
        </p:nvSpPr>
        <p:spPr>
          <a:xfrm>
            <a:off x="3184525" y="3703638"/>
            <a:ext cx="268288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2" name="Explosion 1 591"/>
          <p:cNvSpPr/>
          <p:nvPr/>
        </p:nvSpPr>
        <p:spPr>
          <a:xfrm>
            <a:off x="3149600" y="3630613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3" name="Oval 592"/>
          <p:cNvSpPr/>
          <p:nvPr/>
        </p:nvSpPr>
        <p:spPr>
          <a:xfrm>
            <a:off x="3630613" y="3703638"/>
            <a:ext cx="269875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4" name="Explosion 1 593"/>
          <p:cNvSpPr/>
          <p:nvPr/>
        </p:nvSpPr>
        <p:spPr>
          <a:xfrm>
            <a:off x="3592513" y="3630613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5" name="Oval 594"/>
          <p:cNvSpPr/>
          <p:nvPr/>
        </p:nvSpPr>
        <p:spPr>
          <a:xfrm>
            <a:off x="4084638" y="3703638"/>
            <a:ext cx="268287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6" name="Explosion 1 595"/>
          <p:cNvSpPr/>
          <p:nvPr/>
        </p:nvSpPr>
        <p:spPr>
          <a:xfrm>
            <a:off x="4068763" y="3630613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7" name="Oval 596"/>
          <p:cNvSpPr/>
          <p:nvPr/>
        </p:nvSpPr>
        <p:spPr>
          <a:xfrm>
            <a:off x="4552950" y="3703638"/>
            <a:ext cx="268288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8" name="Explosion 1 597"/>
          <p:cNvSpPr/>
          <p:nvPr/>
        </p:nvSpPr>
        <p:spPr>
          <a:xfrm>
            <a:off x="4492625" y="3630613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9" name="Oval 598"/>
          <p:cNvSpPr/>
          <p:nvPr/>
        </p:nvSpPr>
        <p:spPr>
          <a:xfrm>
            <a:off x="5013325" y="3703638"/>
            <a:ext cx="269875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00" name="Explosion 1 599"/>
          <p:cNvSpPr/>
          <p:nvPr/>
        </p:nvSpPr>
        <p:spPr>
          <a:xfrm>
            <a:off x="4954588" y="3630613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01" name="Oval 600"/>
          <p:cNvSpPr/>
          <p:nvPr/>
        </p:nvSpPr>
        <p:spPr>
          <a:xfrm>
            <a:off x="5481638" y="3703638"/>
            <a:ext cx="269875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02" name="Explosion 1 601"/>
          <p:cNvSpPr/>
          <p:nvPr/>
        </p:nvSpPr>
        <p:spPr>
          <a:xfrm>
            <a:off x="5422900" y="3630613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03" name="Oval 602"/>
          <p:cNvSpPr/>
          <p:nvPr/>
        </p:nvSpPr>
        <p:spPr>
          <a:xfrm>
            <a:off x="5932488" y="3703638"/>
            <a:ext cx="268287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04" name="Explosion 1 603"/>
          <p:cNvSpPr/>
          <p:nvPr/>
        </p:nvSpPr>
        <p:spPr>
          <a:xfrm>
            <a:off x="5872163" y="3630613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05" name="Oval 604"/>
          <p:cNvSpPr/>
          <p:nvPr/>
        </p:nvSpPr>
        <p:spPr>
          <a:xfrm>
            <a:off x="2744788" y="4159250"/>
            <a:ext cx="269875" cy="287338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06" name="Explosion 1 605"/>
          <p:cNvSpPr/>
          <p:nvPr/>
        </p:nvSpPr>
        <p:spPr>
          <a:xfrm>
            <a:off x="2686050" y="4086225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07" name="Oval 606"/>
          <p:cNvSpPr/>
          <p:nvPr/>
        </p:nvSpPr>
        <p:spPr>
          <a:xfrm>
            <a:off x="3178175" y="4159250"/>
            <a:ext cx="269875" cy="287338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08" name="Explosion 1 607"/>
          <p:cNvSpPr/>
          <p:nvPr/>
        </p:nvSpPr>
        <p:spPr>
          <a:xfrm>
            <a:off x="3144838" y="4086225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09" name="Oval 608"/>
          <p:cNvSpPr/>
          <p:nvPr/>
        </p:nvSpPr>
        <p:spPr>
          <a:xfrm>
            <a:off x="3624263" y="4159250"/>
            <a:ext cx="269875" cy="287338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0" name="Explosion 1 609"/>
          <p:cNvSpPr/>
          <p:nvPr/>
        </p:nvSpPr>
        <p:spPr>
          <a:xfrm>
            <a:off x="3587750" y="4086225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1" name="Oval 610"/>
          <p:cNvSpPr/>
          <p:nvPr/>
        </p:nvSpPr>
        <p:spPr>
          <a:xfrm>
            <a:off x="4078288" y="4159250"/>
            <a:ext cx="269875" cy="287338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2" name="Explosion 1 611"/>
          <p:cNvSpPr/>
          <p:nvPr/>
        </p:nvSpPr>
        <p:spPr>
          <a:xfrm>
            <a:off x="4064000" y="4086225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3" name="Oval 612"/>
          <p:cNvSpPr/>
          <p:nvPr/>
        </p:nvSpPr>
        <p:spPr>
          <a:xfrm>
            <a:off x="4546600" y="4159250"/>
            <a:ext cx="269875" cy="287338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4" name="Explosion 1 613"/>
          <p:cNvSpPr/>
          <p:nvPr/>
        </p:nvSpPr>
        <p:spPr>
          <a:xfrm>
            <a:off x="4487863" y="4086225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5" name="Oval 614"/>
          <p:cNvSpPr/>
          <p:nvPr/>
        </p:nvSpPr>
        <p:spPr>
          <a:xfrm>
            <a:off x="5006975" y="4159250"/>
            <a:ext cx="269875" cy="287338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6" name="Explosion 1 615"/>
          <p:cNvSpPr/>
          <p:nvPr/>
        </p:nvSpPr>
        <p:spPr>
          <a:xfrm>
            <a:off x="4948238" y="4086225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7" name="Oval 616"/>
          <p:cNvSpPr/>
          <p:nvPr/>
        </p:nvSpPr>
        <p:spPr>
          <a:xfrm>
            <a:off x="5476875" y="4159250"/>
            <a:ext cx="268288" cy="287338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8" name="Explosion 1 617"/>
          <p:cNvSpPr/>
          <p:nvPr/>
        </p:nvSpPr>
        <p:spPr>
          <a:xfrm>
            <a:off x="5416550" y="4086225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9" name="Oval 618"/>
          <p:cNvSpPr/>
          <p:nvPr/>
        </p:nvSpPr>
        <p:spPr>
          <a:xfrm>
            <a:off x="5926138" y="4159250"/>
            <a:ext cx="269875" cy="287338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20" name="Explosion 1 619"/>
          <p:cNvSpPr/>
          <p:nvPr/>
        </p:nvSpPr>
        <p:spPr>
          <a:xfrm>
            <a:off x="5867400" y="4086225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21" name="Oval 620"/>
          <p:cNvSpPr/>
          <p:nvPr/>
        </p:nvSpPr>
        <p:spPr>
          <a:xfrm>
            <a:off x="2744788" y="4614863"/>
            <a:ext cx="269875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22" name="Explosion 1 621"/>
          <p:cNvSpPr/>
          <p:nvPr/>
        </p:nvSpPr>
        <p:spPr>
          <a:xfrm>
            <a:off x="2686050" y="4541838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23" name="Oval 622"/>
          <p:cNvSpPr/>
          <p:nvPr/>
        </p:nvSpPr>
        <p:spPr>
          <a:xfrm>
            <a:off x="3173413" y="4614863"/>
            <a:ext cx="268287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24" name="Explosion 1 623"/>
          <p:cNvSpPr/>
          <p:nvPr/>
        </p:nvSpPr>
        <p:spPr>
          <a:xfrm>
            <a:off x="3138488" y="4541838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25" name="Oval 624"/>
          <p:cNvSpPr/>
          <p:nvPr/>
        </p:nvSpPr>
        <p:spPr>
          <a:xfrm>
            <a:off x="3619500" y="4614863"/>
            <a:ext cx="269875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26" name="Explosion 1 625"/>
          <p:cNvSpPr/>
          <p:nvPr/>
        </p:nvSpPr>
        <p:spPr>
          <a:xfrm>
            <a:off x="3581400" y="4541838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27" name="Oval 626"/>
          <p:cNvSpPr/>
          <p:nvPr/>
        </p:nvSpPr>
        <p:spPr>
          <a:xfrm>
            <a:off x="4073525" y="4614863"/>
            <a:ext cx="268288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28" name="Explosion 1 627"/>
          <p:cNvSpPr/>
          <p:nvPr/>
        </p:nvSpPr>
        <p:spPr>
          <a:xfrm>
            <a:off x="4057650" y="4541838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29" name="Oval 628"/>
          <p:cNvSpPr/>
          <p:nvPr/>
        </p:nvSpPr>
        <p:spPr>
          <a:xfrm>
            <a:off x="4541838" y="4614863"/>
            <a:ext cx="268287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30" name="Explosion 1 629"/>
          <p:cNvSpPr/>
          <p:nvPr/>
        </p:nvSpPr>
        <p:spPr>
          <a:xfrm>
            <a:off x="4481513" y="4541838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31" name="Oval 630"/>
          <p:cNvSpPr/>
          <p:nvPr/>
        </p:nvSpPr>
        <p:spPr>
          <a:xfrm>
            <a:off x="5002213" y="4614863"/>
            <a:ext cx="269875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32" name="Explosion 1 631"/>
          <p:cNvSpPr/>
          <p:nvPr/>
        </p:nvSpPr>
        <p:spPr>
          <a:xfrm>
            <a:off x="4943475" y="4541838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33" name="Oval 632"/>
          <p:cNvSpPr/>
          <p:nvPr/>
        </p:nvSpPr>
        <p:spPr>
          <a:xfrm>
            <a:off x="5470525" y="4614863"/>
            <a:ext cx="269875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34" name="Explosion 1 633"/>
          <p:cNvSpPr/>
          <p:nvPr/>
        </p:nvSpPr>
        <p:spPr>
          <a:xfrm>
            <a:off x="5411788" y="4541838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35" name="Oval 634"/>
          <p:cNvSpPr/>
          <p:nvPr/>
        </p:nvSpPr>
        <p:spPr>
          <a:xfrm>
            <a:off x="5921375" y="4614863"/>
            <a:ext cx="268288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36" name="Explosion 1 635"/>
          <p:cNvSpPr/>
          <p:nvPr/>
        </p:nvSpPr>
        <p:spPr>
          <a:xfrm>
            <a:off x="5861050" y="4541838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88" name="TextBox 636"/>
          <p:cNvSpPr txBox="1">
            <a:spLocks noChangeArrowheads="1"/>
          </p:cNvSpPr>
          <p:nvPr/>
        </p:nvSpPr>
        <p:spPr bwMode="auto">
          <a:xfrm>
            <a:off x="6923088" y="711200"/>
            <a:ext cx="114776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  <a:latin typeface="Arial" charset="0"/>
              </a:rPr>
              <a:t>Aircraft Carrier</a:t>
            </a:r>
          </a:p>
        </p:txBody>
      </p:sp>
      <p:sp>
        <p:nvSpPr>
          <p:cNvPr id="2289" name="TextBox 637"/>
          <p:cNvSpPr txBox="1">
            <a:spLocks noChangeArrowheads="1"/>
          </p:cNvSpPr>
          <p:nvPr/>
        </p:nvSpPr>
        <p:spPr bwMode="auto">
          <a:xfrm>
            <a:off x="7008813" y="1390650"/>
            <a:ext cx="11477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  <a:latin typeface="Arial" charset="0"/>
              </a:rPr>
              <a:t>Battleship</a:t>
            </a:r>
          </a:p>
        </p:txBody>
      </p:sp>
      <p:sp>
        <p:nvSpPr>
          <p:cNvPr id="2290" name="TextBox 638"/>
          <p:cNvSpPr txBox="1">
            <a:spLocks noChangeArrowheads="1"/>
          </p:cNvSpPr>
          <p:nvPr/>
        </p:nvSpPr>
        <p:spPr bwMode="auto">
          <a:xfrm>
            <a:off x="7015163" y="2092325"/>
            <a:ext cx="114776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  <a:latin typeface="Arial" charset="0"/>
              </a:rPr>
              <a:t>Cruiser</a:t>
            </a:r>
          </a:p>
        </p:txBody>
      </p:sp>
      <p:sp>
        <p:nvSpPr>
          <p:cNvPr id="2291" name="TextBox 639"/>
          <p:cNvSpPr txBox="1">
            <a:spLocks noChangeArrowheads="1"/>
          </p:cNvSpPr>
          <p:nvPr/>
        </p:nvSpPr>
        <p:spPr bwMode="auto">
          <a:xfrm>
            <a:off x="7040563" y="2747963"/>
            <a:ext cx="11477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  <a:latin typeface="Arial" charset="0"/>
              </a:rPr>
              <a:t>Submarine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31875" y="6308725"/>
            <a:ext cx="19446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latin typeface="Arial" pitchFamily="34" charset="0"/>
                <a:cs typeface="Arial" pitchFamily="34" charset="0"/>
              </a:rPr>
              <a:t>Press your ‘Esc’ key to exit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900" y="3608388"/>
            <a:ext cx="1357313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Click once in the square if it is a miss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Twice if it is a hit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5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5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 nodeType="clickPar">
                      <p:stCondLst>
                        <p:cond delay="0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 nodeType="clickPar">
                      <p:stCondLst>
                        <p:cond delay="0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2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3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5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 nodeType="clickPar">
                      <p:stCondLst>
                        <p:cond delay="0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5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5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 nodeType="clickPar">
                      <p:stCondLst>
                        <p:cond delay="0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20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7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2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5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 nodeType="clickPar">
                      <p:stCondLst>
                        <p:cond delay="0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1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 nodeType="clickPar">
                      <p:stCondLst>
                        <p:cond delay="0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2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45" dur="2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5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 nodeType="clickPar">
                      <p:stCondLst>
                        <p:cond delay="0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2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5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5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 nodeType="clickPar">
                      <p:stCondLst>
                        <p:cond delay="0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2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73" dur="2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2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7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5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2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87" dur="2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2000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9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5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 nodeType="clickPar">
                      <p:stCondLst>
                        <p:cond delay="0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2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01" dur="2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2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1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5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 nodeType="clickPar">
                      <p:stCondLst>
                        <p:cond delay="0"/>
                      </p:stCondLst>
                      <p:childTnLst>
                        <p:par>
                          <p:cTn id="3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4" dur="2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15" dur="2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20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5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 nodeType="clickPar">
                      <p:stCondLst>
                        <p:cond delay="0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20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29" dur="20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200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 nodeType="clickPar">
                      <p:stCondLst>
                        <p:cond delay="indefinite"/>
                      </p:stCondLst>
                      <p:childTnLst>
                        <p:par>
                          <p:cTn id="3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5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5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 nodeType="clickPar">
                      <p:stCondLst>
                        <p:cond delay="0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2" dur="20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43" dur="20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20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5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7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5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 nodeType="clickPar">
                      <p:stCondLst>
                        <p:cond delay="0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6" dur="20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57" dur="20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20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 nodeType="clickPar">
                      <p:stCondLst>
                        <p:cond delay="indefinite"/>
                      </p:stCondLst>
                      <p:childTnLst>
                        <p:par>
                          <p:cTn id="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5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9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5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 nodeType="clickPar">
                      <p:stCondLst>
                        <p:cond delay="0"/>
                      </p:stCondLst>
                      <p:childTnLst>
                        <p:par>
                          <p:cTn id="3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2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71" dur="2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2000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 nodeType="clickPar">
                      <p:stCondLst>
                        <p:cond delay="indefinite"/>
                      </p:stCondLst>
                      <p:childTnLst>
                        <p:par>
                          <p:cTn id="3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1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5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 nodeType="clickPar">
                      <p:stCondLst>
                        <p:cond delay="0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4" dur="2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85" dur="2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2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 nodeType="clickPar">
                      <p:stCondLst>
                        <p:cond delay="0"/>
                      </p:stCondLst>
                      <p:childTnLst>
                        <p:par>
                          <p:cTn id="3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8" dur="20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99" dur="20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200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 nodeType="clickPar">
                      <p:stCondLst>
                        <p:cond delay="indefinite"/>
                      </p:stCondLst>
                      <p:childTnLst>
                        <p:par>
                          <p:cTn id="4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5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5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 nodeType="clickPar">
                      <p:stCondLst>
                        <p:cond delay="0"/>
                      </p:stCondLst>
                      <p:childTnLst>
                        <p:par>
                          <p:cTn id="4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2" dur="20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13" dur="20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200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 nodeType="clickPar">
                      <p:stCondLst>
                        <p:cond delay="indefinite"/>
                      </p:stCondLst>
                      <p:childTnLst>
                        <p:par>
                          <p:cTn id="4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7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5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 nodeType="clickPar">
                      <p:stCondLst>
                        <p:cond delay="0"/>
                      </p:stCondLst>
                      <p:childTnLst>
                        <p:par>
                          <p:cTn id="4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6" dur="20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27" dur="20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8" dur="20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 nodeType="clickPar">
                      <p:stCondLst>
                        <p:cond delay="indefinite"/>
                      </p:stCondLst>
                      <p:childTnLst>
                        <p:par>
                          <p:cTn id="4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9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5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 nodeType="clickPar">
                      <p:stCondLst>
                        <p:cond delay="0"/>
                      </p:stCondLst>
                      <p:childTnLst>
                        <p:par>
                          <p:cTn id="4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0" dur="2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41" dur="2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2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 nodeType="clickPar">
                      <p:stCondLst>
                        <p:cond delay="indefinite"/>
                      </p:stCondLst>
                      <p:childTnLst>
                        <p:par>
                          <p:cTn id="4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9" dur="5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1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5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 nodeType="clickPar">
                      <p:stCondLst>
                        <p:cond delay="0"/>
                      </p:stCondLst>
                      <p:childTnLst>
                        <p:par>
                          <p:cTn id="4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4" dur="20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55" dur="20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20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 nodeType="clickPar">
                      <p:stCondLst>
                        <p:cond delay="indefinite"/>
                      </p:stCondLst>
                      <p:childTnLst>
                        <p:par>
                          <p:cTn id="4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1" dur="5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3"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5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 nodeType="clickPar">
                      <p:stCondLst>
                        <p:cond delay="0"/>
                      </p:stCondLst>
                      <p:childTnLst>
                        <p:par>
                          <p:cTn id="4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8" dur="20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69" dur="20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20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 nodeType="clickPar">
                      <p:stCondLst>
                        <p:cond delay="indefinite"/>
                      </p:stCondLst>
                      <p:childTnLst>
                        <p:par>
                          <p:cTn id="4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7" dur="5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5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5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 nodeType="clickPar">
                      <p:stCondLst>
                        <p:cond delay="0"/>
                      </p:stCondLst>
                      <p:childTnLst>
                        <p:par>
                          <p:cTn id="4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2" dur="20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83" dur="20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" dur="20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 nodeType="clickPar">
                      <p:stCondLst>
                        <p:cond delay="indefinite"/>
                      </p:stCondLst>
                      <p:childTnLst>
                        <p:par>
                          <p:cTn id="4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1" dur="5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7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5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 nodeType="clickPar">
                      <p:stCondLst>
                        <p:cond delay="0"/>
                      </p:stCondLst>
                      <p:childTnLst>
                        <p:par>
                          <p:cTn id="4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6" dur="2000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97" dur="2000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8" dur="2000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 nodeType="clickPar">
                      <p:stCondLst>
                        <p:cond delay="indefinite"/>
                      </p:stCondLst>
                      <p:childTnLst>
                        <p:par>
                          <p:cTn id="5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5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9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5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 nodeType="clickPar">
                      <p:stCondLst>
                        <p:cond delay="0"/>
                      </p:stCondLst>
                      <p:childTnLst>
                        <p:par>
                          <p:cTn id="5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0" dur="2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11" dur="2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" dur="2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 nodeType="clickPar">
                      <p:stCondLst>
                        <p:cond delay="indefinite"/>
                      </p:stCondLst>
                      <p:childTnLst>
                        <p:par>
                          <p:cTn id="5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9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1"/>
                  </p:tgtEl>
                </p:cond>
              </p:nextCondLst>
            </p:seq>
            <p:seq concurrent="1" nextAc="seek">
              <p:cTn id="520" restart="whenNotActive" fill="hold" evtFilter="cancelBubble" nodeType="interactiveSeq">
                <p:stCondLst>
                  <p:cond evt="onClick" delay="0">
                    <p:tgtEl>
                      <p:spTgt spid="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" fill="hold" nodeType="clickPar">
                      <p:stCondLst>
                        <p:cond delay="0"/>
                      </p:stCondLst>
                      <p:childTnLst>
                        <p:par>
                          <p:cTn id="5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4" dur="20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25" dur="20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6" dur="20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 nodeType="clickPar">
                      <p:stCondLst>
                        <p:cond delay="indefinite"/>
                      </p:stCondLst>
                      <p:childTnLst>
                        <p:par>
                          <p:cTn id="5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1" dur="5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3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"/>
                  </p:tgtEl>
                </p:cond>
              </p:nextCondLst>
            </p:seq>
            <p:seq concurrent="1" nextAc="seek">
              <p:cTn id="534" restart="whenNotActive" fill="hold" evtFilter="cancelBubble" nodeType="interactiveSeq">
                <p:stCondLst>
                  <p:cond evt="onClick" delay="0">
                    <p:tgtEl>
                      <p:spTgt spid="5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5" fill="hold" nodeType="clickPar">
                      <p:stCondLst>
                        <p:cond delay="0"/>
                      </p:stCondLst>
                      <p:childTnLst>
                        <p:par>
                          <p:cTn id="5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8" dur="2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39" dur="2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0" dur="2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 nodeType="clickPar">
                      <p:stCondLst>
                        <p:cond delay="indefinite"/>
                      </p:stCondLst>
                      <p:childTnLst>
                        <p:par>
                          <p:cTn id="5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5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500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5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5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 nodeType="clickPar">
                      <p:stCondLst>
                        <p:cond delay="0"/>
                      </p:stCondLst>
                      <p:childTnLst>
                        <p:par>
                          <p:cTn id="5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2" dur="20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53" dur="20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4" dur="20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 nodeType="clickPar">
                      <p:stCondLst>
                        <p:cond delay="indefinite"/>
                      </p:stCondLst>
                      <p:childTnLst>
                        <p:par>
                          <p:cTn id="5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9" dur="5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500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1"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7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5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 nodeType="clickPar">
                      <p:stCondLst>
                        <p:cond delay="0"/>
                      </p:stCondLst>
                      <p:childTnLst>
                        <p:par>
                          <p:cTn id="5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6" dur="20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67" dur="20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8" dur="2000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9" fill="hold" nodeType="clickPar">
                      <p:stCondLst>
                        <p:cond delay="indefinite"/>
                      </p:stCondLst>
                      <p:childTnLst>
                        <p:par>
                          <p:cTn id="5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3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5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5"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9"/>
                  </p:tgtEl>
                </p:cond>
              </p:nextCondLst>
            </p:seq>
            <p:seq concurrent="1" nextAc="seek">
              <p:cTn id="576" restart="whenNotActive" fill="hold" evtFilter="cancelBubble" nodeType="interactiveSeq">
                <p:stCondLst>
                  <p:cond evt="onClick" delay="0">
                    <p:tgtEl>
                      <p:spTgt spid="5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7" fill="hold" nodeType="clickPar">
                      <p:stCondLst>
                        <p:cond delay="0"/>
                      </p:stCondLst>
                      <p:childTnLst>
                        <p:par>
                          <p:cTn id="5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0" dur="2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81" dur="2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2" dur="20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 nodeType="clickPar">
                      <p:stCondLst>
                        <p:cond delay="indefinite"/>
                      </p:stCondLst>
                      <p:childTnLst>
                        <p:par>
                          <p:cTn id="5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7" dur="500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500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9" dur="5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1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5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 nodeType="clickPar">
                      <p:stCondLst>
                        <p:cond delay="0"/>
                      </p:stCondLst>
                      <p:childTnLst>
                        <p:par>
                          <p:cTn id="5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4" dur="20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95" dur="20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6" dur="20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 nodeType="clickPar">
                      <p:stCondLst>
                        <p:cond delay="indefinite"/>
                      </p:stCondLst>
                      <p:childTnLst>
                        <p:par>
                          <p:cTn id="5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500" fill="hold"/>
                                        <p:tgtEl>
                                          <p:spTgt spid="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3"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 nodeType="clickPar">
                      <p:stCondLst>
                        <p:cond delay="0"/>
                      </p:stCondLst>
                      <p:childTnLst>
                        <p:par>
                          <p:cTn id="6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8" dur="20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09" dur="20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0" dur="2000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 nodeType="clickPar">
                      <p:stCondLst>
                        <p:cond delay="indefinite"/>
                      </p:stCondLst>
                      <p:childTnLst>
                        <p:par>
                          <p:cTn id="6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7"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5"/>
                  </p:tgtEl>
                </p:cond>
              </p:nextCondLst>
            </p:seq>
            <p:seq concurrent="1" nextAc="seek">
              <p:cTn id="618" restart="whenNotActive" fill="hold" evtFilter="cancelBubble" nodeType="interactiveSeq">
                <p:stCondLst>
                  <p:cond evt="onClick" delay="0">
                    <p:tgtEl>
                      <p:spTgt spid="5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9" fill="hold" nodeType="clickPar">
                      <p:stCondLst>
                        <p:cond delay="0"/>
                      </p:stCondLst>
                      <p:childTnLst>
                        <p:par>
                          <p:cTn id="6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2" dur="20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23" dur="20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4" dur="2000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 nodeType="clickPar">
                      <p:stCondLst>
                        <p:cond delay="indefinite"/>
                      </p:stCondLst>
                      <p:childTnLst>
                        <p:par>
                          <p:cTn id="6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9" dur="500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500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1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7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5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 nodeType="clickPar">
                      <p:stCondLst>
                        <p:cond delay="0"/>
                      </p:stCondLst>
                      <p:childTnLst>
                        <p:par>
                          <p:cTn id="6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6" dur="2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37" dur="2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8" dur="2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 nodeType="clickPar">
                      <p:stCondLst>
                        <p:cond delay="indefinite"/>
                      </p:stCondLst>
                      <p:childTnLst>
                        <p:par>
                          <p:cTn id="6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5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9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6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 nodeType="clickPar">
                      <p:stCondLst>
                        <p:cond delay="0"/>
                      </p:stCondLst>
                      <p:childTnLst>
                        <p:par>
                          <p:cTn id="6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0" dur="2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51" dur="2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2" dur="2000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 nodeType="clickPar">
                      <p:stCondLst>
                        <p:cond delay="indefinite"/>
                      </p:stCondLst>
                      <p:childTnLst>
                        <p:par>
                          <p:cTn id="6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7" dur="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8" dur="5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9" dur="5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1"/>
                  </p:tgtEl>
                </p:cond>
              </p:nextCondLst>
            </p:seq>
            <p:seq concurrent="1" nextAc="seek">
              <p:cTn id="660" restart="whenNotActive" fill="hold" evtFilter="cancelBubble" nodeType="interactiveSeq">
                <p:stCondLst>
                  <p:cond evt="onClick" delay="0">
                    <p:tgtEl>
                      <p:spTgt spid="6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1" fill="hold" nodeType="clickPar">
                      <p:stCondLst>
                        <p:cond delay="0"/>
                      </p:stCondLst>
                      <p:childTnLst>
                        <p:par>
                          <p:cTn id="6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4" dur="2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65" dur="2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6" dur="2000" fill="hold"/>
                                        <p:tgtEl>
                                          <p:spTgt spid="6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 nodeType="clickPar">
                      <p:stCondLst>
                        <p:cond delay="indefinite"/>
                      </p:stCondLst>
                      <p:childTnLst>
                        <p:par>
                          <p:cTn id="6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1" dur="5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2" dur="500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3" dur="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3"/>
                  </p:tgtEl>
                </p:cond>
              </p:nextCondLst>
            </p:seq>
            <p:seq concurrent="1" nextAc="seek">
              <p:cTn id="674" restart="whenNotActive" fill="hold" evtFilter="cancelBubble" nodeType="interactiveSeq">
                <p:stCondLst>
                  <p:cond evt="onClick" delay="0">
                    <p:tgtEl>
                      <p:spTgt spid="6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5" fill="hold" nodeType="clickPar">
                      <p:stCondLst>
                        <p:cond delay="0"/>
                      </p:stCondLst>
                      <p:childTnLst>
                        <p:par>
                          <p:cTn id="6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8" dur="2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79" dur="2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0" dur="2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 nodeType="clickPar">
                      <p:stCondLst>
                        <p:cond delay="indefinite"/>
                      </p:stCondLst>
                      <p:childTnLst>
                        <p:par>
                          <p:cTn id="6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5" dur="5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6" dur="50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7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5"/>
                  </p:tgtEl>
                </p:cond>
              </p:nextCondLst>
            </p:seq>
            <p:seq concurrent="1" nextAc="seek">
              <p:cTn id="688" restart="whenNotActive" fill="hold" evtFilter="cancelBubble" nodeType="interactiveSeq">
                <p:stCondLst>
                  <p:cond evt="onClick" delay="0">
                    <p:tgtEl>
                      <p:spTgt spid="6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9" fill="hold" nodeType="clickPar">
                      <p:stCondLst>
                        <p:cond delay="0"/>
                      </p:stCondLst>
                      <p:childTnLst>
                        <p:par>
                          <p:cTn id="6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2" dur="2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93" dur="2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4" dur="200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5" fill="hold" nodeType="clickPar">
                      <p:stCondLst>
                        <p:cond delay="indefinite"/>
                      </p:stCondLst>
                      <p:childTnLst>
                        <p:par>
                          <p:cTn id="6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9" dur="5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5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1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7"/>
                  </p:tgtEl>
                </p:cond>
              </p:nextCondLst>
            </p:seq>
            <p:seq concurrent="1" nextAc="seek">
              <p:cTn id="702" restart="whenNotActive" fill="hold" evtFilter="cancelBubble" nodeType="interactiveSeq">
                <p:stCondLst>
                  <p:cond evt="onClick" delay="0">
                    <p:tgtEl>
                      <p:spTgt spid="6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3" fill="hold" nodeType="clickPar">
                      <p:stCondLst>
                        <p:cond delay="0"/>
                      </p:stCondLst>
                      <p:childTnLst>
                        <p:par>
                          <p:cTn id="7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6" dur="2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07" dur="2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8" dur="2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 nodeType="clickPar">
                      <p:stCondLst>
                        <p:cond delay="indefinite"/>
                      </p:stCondLst>
                      <p:childTnLst>
                        <p:par>
                          <p:cTn id="7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3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5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5" dur="5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9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6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 nodeType="clickPar">
                      <p:stCondLst>
                        <p:cond delay="0"/>
                      </p:stCondLst>
                      <p:childTnLst>
                        <p:par>
                          <p:cTn id="7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0" dur="2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21" dur="2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2" dur="2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 nodeType="clickPar">
                      <p:stCondLst>
                        <p:cond delay="indefinite"/>
                      </p:stCondLst>
                      <p:childTnLst>
                        <p:par>
                          <p:cTn id="7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7" dur="5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9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1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6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 nodeType="clickPar">
                      <p:stCondLst>
                        <p:cond delay="0"/>
                      </p:stCondLst>
                      <p:childTnLst>
                        <p:par>
                          <p:cTn id="7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4" dur="2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35" dur="2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6" dur="2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7" fill="hold" nodeType="clickPar">
                      <p:stCondLst>
                        <p:cond delay="indefinite"/>
                      </p:stCondLst>
                      <p:childTnLst>
                        <p:par>
                          <p:cTn id="7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1" dur="5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5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3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3"/>
                  </p:tgtEl>
                </p:cond>
              </p:nextCondLst>
            </p:seq>
            <p:seq concurrent="1" nextAc="seek">
              <p:cTn id="744" restart="whenNotActive" fill="hold" evtFilter="cancelBubble" nodeType="interactiveSeq">
                <p:stCondLst>
                  <p:cond evt="onClick" delay="0">
                    <p:tgtEl>
                      <p:spTgt spid="6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5" fill="hold" nodeType="clickPar">
                      <p:stCondLst>
                        <p:cond delay="0"/>
                      </p:stCondLst>
                      <p:childTnLst>
                        <p:par>
                          <p:cTn id="7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8" dur="20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49" dur="20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0" dur="2000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1" fill="hold" nodeType="clickPar">
                      <p:stCondLst>
                        <p:cond delay="indefinite"/>
                      </p:stCondLst>
                      <p:childTnLst>
                        <p:par>
                          <p:cTn id="7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5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6" dur="50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7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"/>
                  </p:tgtEl>
                </p:cond>
              </p:nextCondLst>
            </p:seq>
            <p:seq concurrent="1" nextAc="seek">
              <p:cTn id="758" restart="whenNotActive" fill="hold" evtFilter="cancelBubble" nodeType="interactiveSeq">
                <p:stCondLst>
                  <p:cond evt="onClick" delay="0">
                    <p:tgtEl>
                      <p:spTgt spid="6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9" fill="hold" nodeType="clickPar">
                      <p:stCondLst>
                        <p:cond delay="0"/>
                      </p:stCondLst>
                      <p:childTnLst>
                        <p:par>
                          <p:cTn id="7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2" dur="2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63" dur="2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4" dur="2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5" fill="hold" nodeType="clickPar">
                      <p:stCondLst>
                        <p:cond delay="indefinite"/>
                      </p:stCondLst>
                      <p:childTnLst>
                        <p:par>
                          <p:cTn id="7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9" dur="5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0" dur="5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1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"/>
                  </p:tgtEl>
                </p:cond>
              </p:nextCondLst>
            </p:seq>
            <p:seq concurrent="1" nextAc="seek">
              <p:cTn id="772" restart="whenNotActive" fill="hold" evtFilter="cancelBubble" nodeType="interactiveSeq">
                <p:stCondLst>
                  <p:cond evt="onClick" delay="0">
                    <p:tgtEl>
                      <p:spTgt spid="6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3" fill="hold" nodeType="clickPar">
                      <p:stCondLst>
                        <p:cond delay="0"/>
                      </p:stCondLst>
                      <p:childTnLst>
                        <p:par>
                          <p:cTn id="7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6" dur="20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77" dur="20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8" dur="20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9" fill="hold" nodeType="clickPar">
                      <p:stCondLst>
                        <p:cond delay="indefinite"/>
                      </p:stCondLst>
                      <p:childTnLst>
                        <p:par>
                          <p:cTn id="7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3" dur="5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4" dur="5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5"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9"/>
                  </p:tgtEl>
                </p:cond>
              </p:nextCondLst>
            </p:seq>
            <p:seq concurrent="1" nextAc="seek">
              <p:cTn id="786" restart="whenNotActive" fill="hold" evtFilter="cancelBubble" nodeType="interactiveSeq">
                <p:stCondLst>
                  <p:cond evt="onClick" delay="0">
                    <p:tgtEl>
                      <p:spTgt spid="6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7" fill="hold" nodeType="clickPar">
                      <p:stCondLst>
                        <p:cond delay="0"/>
                      </p:stCondLst>
                      <p:childTnLst>
                        <p:par>
                          <p:cTn id="7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0" dur="2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91" dur="2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2" dur="2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3" fill="hold" nodeType="clickPar">
                      <p:stCondLst>
                        <p:cond delay="indefinite"/>
                      </p:stCondLst>
                      <p:childTnLst>
                        <p:par>
                          <p:cTn id="7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7" dur="5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8" dur="500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9" dur="5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1"/>
                  </p:tgtEl>
                </p:cond>
              </p:nextCondLst>
            </p:seq>
            <p:seq concurrent="1" nextAc="seek">
              <p:cTn id="800" restart="whenNotActive" fill="hold" evtFilter="cancelBubble" nodeType="interactiveSeq">
                <p:stCondLst>
                  <p:cond evt="onClick" delay="0">
                    <p:tgtEl>
                      <p:spTgt spid="6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1" fill="hold" nodeType="clickPar">
                      <p:stCondLst>
                        <p:cond delay="0"/>
                      </p:stCondLst>
                      <p:childTnLst>
                        <p:par>
                          <p:cTn id="8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4" dur="2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05" dur="2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6" dur="2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7" fill="hold" nodeType="clickPar">
                      <p:stCondLst>
                        <p:cond delay="indefinite"/>
                      </p:stCondLst>
                      <p:childTnLst>
                        <p:par>
                          <p:cTn id="8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1" dur="5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2" dur="500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3" dur="5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3"/>
                  </p:tgtEl>
                </p:cond>
              </p:nextCondLst>
            </p:seq>
            <p:seq concurrent="1" nextAc="seek">
              <p:cTn id="814" restart="whenNotActive" fill="hold" evtFilter="cancelBubble" nodeType="interactiveSeq">
                <p:stCondLst>
                  <p:cond evt="onClick" delay="0">
                    <p:tgtEl>
                      <p:spTgt spid="6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5" fill="hold" nodeType="clickPar">
                      <p:stCondLst>
                        <p:cond delay="0"/>
                      </p:stCondLst>
                      <p:childTnLst>
                        <p:par>
                          <p:cTn id="8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8" dur="20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19" dur="20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0" dur="20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1" fill="hold" nodeType="clickPar">
                      <p:stCondLst>
                        <p:cond delay="indefinite"/>
                      </p:stCondLst>
                      <p:childTnLst>
                        <p:par>
                          <p:cTn id="8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5" dur="5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6" dur="5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7" dur="5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5"/>
                  </p:tgtEl>
                </p:cond>
              </p:nextCondLst>
            </p:seq>
            <p:seq concurrent="1" nextAc="seek">
              <p:cTn id="828" restart="whenNotActive" fill="hold" evtFilter="cancelBubble" nodeType="interactiveSeq">
                <p:stCondLst>
                  <p:cond evt="onClick" delay="0">
                    <p:tgtEl>
                      <p:spTgt spid="6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9" fill="hold" nodeType="clickPar">
                      <p:stCondLst>
                        <p:cond delay="0"/>
                      </p:stCondLst>
                      <p:childTnLst>
                        <p:par>
                          <p:cTn id="8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2" dur="2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33" dur="2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4" dur="2000" fill="hold"/>
                                        <p:tgtEl>
                                          <p:spTgt spid="6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5" fill="hold" nodeType="clickPar">
                      <p:stCondLst>
                        <p:cond delay="indefinite"/>
                      </p:stCondLst>
                      <p:childTnLst>
                        <p:par>
                          <p:cTn id="8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9" dur="5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0" dur="500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1"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7"/>
                  </p:tgtEl>
                </p:cond>
              </p:nextCondLst>
            </p:seq>
            <p:seq concurrent="1" nextAc="seek">
              <p:cTn id="842" restart="whenNotActive" fill="hold" evtFilter="cancelBubble" nodeType="interactiveSeq">
                <p:stCondLst>
                  <p:cond evt="onClick" delay="0">
                    <p:tgtEl>
                      <p:spTgt spid="6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3" fill="hold" nodeType="clickPar">
                      <p:stCondLst>
                        <p:cond delay="0"/>
                      </p:stCondLst>
                      <p:childTnLst>
                        <p:par>
                          <p:cTn id="8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6" dur="2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47" dur="2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8" dur="2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9" fill="hold" nodeType="clickPar">
                      <p:stCondLst>
                        <p:cond delay="indefinite"/>
                      </p:stCondLst>
                      <p:childTnLst>
                        <p:par>
                          <p:cTn id="8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3" dur="5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4" dur="500" fill="hold"/>
                                        <p:tgtEl>
                                          <p:spTgt spid="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5" dur="5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9"/>
                  </p:tgtEl>
                </p:cond>
              </p:nextCondLst>
            </p:seq>
            <p:seq concurrent="1" nextAc="seek">
              <p:cTn id="856" restart="whenNotActive" fill="hold" evtFilter="cancelBubble" nodeType="interactiveSeq">
                <p:stCondLst>
                  <p:cond evt="onClick" delay="0">
                    <p:tgtEl>
                      <p:spTgt spid="6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7" fill="hold" nodeType="clickPar">
                      <p:stCondLst>
                        <p:cond delay="0"/>
                      </p:stCondLst>
                      <p:childTnLst>
                        <p:par>
                          <p:cTn id="8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0" dur="2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61" dur="2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2" dur="2000" fill="hold"/>
                                        <p:tgtEl>
                                          <p:spTgt spid="6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3" fill="hold" nodeType="clickPar">
                      <p:stCondLst>
                        <p:cond delay="indefinite"/>
                      </p:stCondLst>
                      <p:childTnLst>
                        <p:par>
                          <p:cTn id="8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7" dur="5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8" dur="5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9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1"/>
                  </p:tgtEl>
                </p:cond>
              </p:nextCondLst>
            </p:seq>
            <p:seq concurrent="1" nextAc="seek">
              <p:cTn id="870" restart="whenNotActive" fill="hold" evtFilter="cancelBubble" nodeType="interactiveSeq">
                <p:stCondLst>
                  <p:cond evt="onClick" delay="0">
                    <p:tgtEl>
                      <p:spTgt spid="6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1" fill="hold" nodeType="clickPar">
                      <p:stCondLst>
                        <p:cond delay="0"/>
                      </p:stCondLst>
                      <p:childTnLst>
                        <p:par>
                          <p:cTn id="8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4" dur="20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75" dur="20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6" dur="20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7" fill="hold" nodeType="clickPar">
                      <p:stCondLst>
                        <p:cond delay="indefinite"/>
                      </p:stCondLst>
                      <p:childTnLst>
                        <p:par>
                          <p:cTn id="8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1" dur="5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2" dur="5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3" dur="5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3"/>
                  </p:tgtEl>
                </p:cond>
              </p:nextCondLst>
            </p:seq>
            <p:seq concurrent="1" nextAc="seek">
              <p:cTn id="884" restart="whenNotActive" fill="hold" evtFilter="cancelBubble" nodeType="interactiveSeq">
                <p:stCondLst>
                  <p:cond evt="onClick" delay="0">
                    <p:tgtEl>
                      <p:spTgt spid="6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5" fill="hold" nodeType="clickPar">
                      <p:stCondLst>
                        <p:cond delay="0"/>
                      </p:stCondLst>
                      <p:childTnLst>
                        <p:par>
                          <p:cTn id="8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8" dur="2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89" dur="2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0" dur="2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1" fill="hold" nodeType="clickPar">
                      <p:stCondLst>
                        <p:cond delay="indefinite"/>
                      </p:stCondLst>
                      <p:childTnLst>
                        <p:par>
                          <p:cTn id="8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5" dur="5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500" fill="hold"/>
                                        <p:tgtEl>
                                          <p:spTgt spid="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7" dur="5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5"/>
                  </p:tgtEl>
                </p:cond>
              </p:nextCondLst>
            </p:seq>
          </p:childTnLst>
        </p:cTn>
      </p:par>
    </p:tnLst>
    <p:bldLst>
      <p:bldP spid="106" grpId="0" animBg="1"/>
      <p:bldP spid="108" grpId="0" animBg="1"/>
      <p:bldP spid="110" grpId="0" animBg="1"/>
      <p:bldP spid="112" grpId="0" animBg="1"/>
      <p:bldP spid="114" grpId="0" animBg="1"/>
      <p:bldP spid="116" grpId="0" animBg="1"/>
      <p:bldP spid="118" grpId="0" animBg="1"/>
      <p:bldP spid="120" grpId="0" animBg="1"/>
      <p:bldP spid="526" grpId="0" animBg="1"/>
      <p:bldP spid="528" grpId="0" animBg="1"/>
      <p:bldP spid="530" grpId="0" animBg="1"/>
      <p:bldP spid="532" grpId="0" animBg="1"/>
      <p:bldP spid="534" grpId="0" animBg="1"/>
      <p:bldP spid="536" grpId="0" animBg="1"/>
      <p:bldP spid="538" grpId="0" animBg="1"/>
      <p:bldP spid="540" grpId="0" animBg="1"/>
      <p:bldP spid="542" grpId="0" animBg="1"/>
      <p:bldP spid="544" grpId="0" animBg="1"/>
      <p:bldP spid="546" grpId="0" animBg="1"/>
      <p:bldP spid="548" grpId="0" animBg="1"/>
      <p:bldP spid="550" grpId="0" animBg="1"/>
      <p:bldP spid="552" grpId="0" animBg="1"/>
      <p:bldP spid="554" grpId="0" animBg="1"/>
      <p:bldP spid="556" grpId="0" animBg="1"/>
      <p:bldP spid="558" grpId="0" animBg="1"/>
      <p:bldP spid="560" grpId="0" animBg="1"/>
      <p:bldP spid="562" grpId="0" animBg="1"/>
      <p:bldP spid="564" grpId="0" animBg="1"/>
      <p:bldP spid="566" grpId="0" animBg="1"/>
      <p:bldP spid="568" grpId="0" animBg="1"/>
      <p:bldP spid="570" grpId="0" animBg="1"/>
      <p:bldP spid="572" grpId="0" animBg="1"/>
      <p:bldP spid="574" grpId="0" animBg="1"/>
      <p:bldP spid="576" grpId="0" animBg="1"/>
      <p:bldP spid="578" grpId="0" animBg="1"/>
      <p:bldP spid="580" grpId="0" animBg="1"/>
      <p:bldP spid="582" grpId="0" animBg="1"/>
      <p:bldP spid="584" grpId="0" animBg="1"/>
      <p:bldP spid="586" grpId="0" animBg="1"/>
      <p:bldP spid="588" grpId="0" animBg="1"/>
      <p:bldP spid="590" grpId="0" animBg="1"/>
      <p:bldP spid="592" grpId="0" animBg="1"/>
      <p:bldP spid="594" grpId="0" animBg="1"/>
      <p:bldP spid="596" grpId="0" animBg="1"/>
      <p:bldP spid="598" grpId="0" animBg="1"/>
      <p:bldP spid="600" grpId="0" animBg="1"/>
      <p:bldP spid="602" grpId="0" animBg="1"/>
      <p:bldP spid="604" grpId="0" animBg="1"/>
      <p:bldP spid="606" grpId="0" animBg="1"/>
      <p:bldP spid="608" grpId="0" animBg="1"/>
      <p:bldP spid="610" grpId="0" animBg="1"/>
      <p:bldP spid="612" grpId="0" animBg="1"/>
      <p:bldP spid="614" grpId="0" animBg="1"/>
      <p:bldP spid="616" grpId="0" animBg="1"/>
      <p:bldP spid="618" grpId="0" animBg="1"/>
      <p:bldP spid="620" grpId="0" animBg="1"/>
      <p:bldP spid="622" grpId="0" animBg="1"/>
      <p:bldP spid="624" grpId="0" animBg="1"/>
      <p:bldP spid="626" grpId="0" animBg="1"/>
      <p:bldP spid="628" grpId="0" animBg="1"/>
      <p:bldP spid="630" grpId="0" animBg="1"/>
      <p:bldP spid="632" grpId="0" animBg="1"/>
      <p:bldP spid="634" grpId="0" animBg="1"/>
      <p:bldP spid="6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7375E"/>
            </a:gs>
            <a:gs pos="100000">
              <a:srgbClr val="6397D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226"/>
          <p:cNvSpPr>
            <a:spLocks noGrp="1"/>
          </p:cNvSpPr>
          <p:nvPr>
            <p:ph type="title"/>
          </p:nvPr>
        </p:nvSpPr>
        <p:spPr>
          <a:xfrm>
            <a:off x="0" y="0"/>
            <a:ext cx="4140200" cy="620713"/>
          </a:xfrm>
        </p:spPr>
        <p:txBody>
          <a:bodyPr/>
          <a:lstStyle/>
          <a:p>
            <a:pPr algn="l" eaLnBrk="1" hangingPunct="1"/>
            <a:r>
              <a:rPr lang="en-GB" altLang="en-US" b="1">
                <a:solidFill>
                  <a:srgbClr val="FFC000"/>
                </a:solidFill>
                <a:latin typeface="Arial" charset="0"/>
                <a:cs typeface="Arial" charset="0"/>
              </a:rPr>
              <a:t>Attack Screen</a:t>
            </a:r>
          </a:p>
        </p:txBody>
      </p:sp>
      <p:sp>
        <p:nvSpPr>
          <p:cNvPr id="3075" name="TextBox 227"/>
          <p:cNvSpPr txBox="1">
            <a:spLocks noChangeArrowheads="1"/>
          </p:cNvSpPr>
          <p:nvPr/>
        </p:nvSpPr>
        <p:spPr bwMode="auto">
          <a:xfrm>
            <a:off x="6762750" y="4057650"/>
            <a:ext cx="165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400">
                <a:latin typeface="Arial" charset="0"/>
              </a:rPr>
              <a:t>Click on ship when sunk</a:t>
            </a:r>
          </a:p>
        </p:txBody>
      </p:sp>
      <p:sp>
        <p:nvSpPr>
          <p:cNvPr id="499" name="Rounded Rectangle 498">
            <a:hlinkClick r:id="rId3" action="ppaction://hlinksldjump"/>
          </p:cNvPr>
          <p:cNvSpPr/>
          <p:nvPr/>
        </p:nvSpPr>
        <p:spPr>
          <a:xfrm>
            <a:off x="455613" y="2392363"/>
            <a:ext cx="1152525" cy="59213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latin typeface="Arial" pitchFamily="34" charset="0"/>
                <a:cs typeface="Arial" pitchFamily="34" charset="0"/>
              </a:rPr>
              <a:t>To Home Screen </a:t>
            </a:r>
          </a:p>
        </p:txBody>
      </p:sp>
      <p:graphicFrame>
        <p:nvGraphicFramePr>
          <p:cNvPr id="763" name="Table 762"/>
          <p:cNvGraphicFramePr>
            <a:graphicFrameLocks noGrp="1"/>
          </p:cNvGraphicFramePr>
          <p:nvPr/>
        </p:nvGraphicFramePr>
        <p:xfrm>
          <a:off x="2176463" y="1320800"/>
          <a:ext cx="4124322" cy="41243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82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82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82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82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825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8</a:t>
                      </a:r>
                    </a:p>
                  </a:txBody>
                  <a:tcPr marL="91455" marR="91455" marT="45728" marB="4572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25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7</a:t>
                      </a:r>
                    </a:p>
                  </a:txBody>
                  <a:tcPr marL="91455" marR="91455" marT="45728" marB="4572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25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L="91455" marR="91455" marT="45728" marB="4572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25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5</a:t>
                      </a:r>
                    </a:p>
                  </a:txBody>
                  <a:tcPr marL="91455" marR="91455" marT="45728" marB="4572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25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L="91455" marR="91455" marT="45728" marB="4572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25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</a:t>
                      </a:r>
                    </a:p>
                  </a:txBody>
                  <a:tcPr marL="91455" marR="91455" marT="45728" marB="4572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25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2</a:t>
                      </a:r>
                    </a:p>
                  </a:txBody>
                  <a:tcPr marL="91455" marR="91455" marT="45728" marB="4572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25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1</a:t>
                      </a:r>
                    </a:p>
                  </a:txBody>
                  <a:tcPr marL="91455" marR="91455" marT="45728" marB="4572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55" marR="91455" marT="45728" marB="45728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258"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</a:t>
                      </a: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</a:t>
                      </a: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</a:t>
                      </a: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D</a:t>
                      </a: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E</a:t>
                      </a: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F</a:t>
                      </a: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G</a:t>
                      </a: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H</a:t>
                      </a:r>
                    </a:p>
                  </a:txBody>
                  <a:tcPr marL="91455" marR="91455" marT="45728" marB="45728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64" name="Oval 763"/>
          <p:cNvSpPr/>
          <p:nvPr/>
        </p:nvSpPr>
        <p:spPr>
          <a:xfrm>
            <a:off x="2744788" y="142398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65" name="Explosion 1 764"/>
          <p:cNvSpPr/>
          <p:nvPr/>
        </p:nvSpPr>
        <p:spPr>
          <a:xfrm>
            <a:off x="2686050" y="1352550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66" name="Oval 765"/>
          <p:cNvSpPr/>
          <p:nvPr/>
        </p:nvSpPr>
        <p:spPr>
          <a:xfrm>
            <a:off x="3211513" y="142398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67" name="Explosion 1 766"/>
          <p:cNvSpPr/>
          <p:nvPr/>
        </p:nvSpPr>
        <p:spPr>
          <a:xfrm>
            <a:off x="3176588" y="1352550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68" name="Oval 767"/>
          <p:cNvSpPr/>
          <p:nvPr/>
        </p:nvSpPr>
        <p:spPr>
          <a:xfrm>
            <a:off x="3657600" y="142398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69" name="Explosion 1 768"/>
          <p:cNvSpPr/>
          <p:nvPr/>
        </p:nvSpPr>
        <p:spPr>
          <a:xfrm>
            <a:off x="3619500" y="1352550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70" name="Oval 769"/>
          <p:cNvSpPr/>
          <p:nvPr/>
        </p:nvSpPr>
        <p:spPr>
          <a:xfrm>
            <a:off x="4111625" y="142398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71" name="Explosion 1 770"/>
          <p:cNvSpPr/>
          <p:nvPr/>
        </p:nvSpPr>
        <p:spPr>
          <a:xfrm>
            <a:off x="4095750" y="1352550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72" name="Oval 771"/>
          <p:cNvSpPr/>
          <p:nvPr/>
        </p:nvSpPr>
        <p:spPr>
          <a:xfrm>
            <a:off x="4579938" y="142398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73" name="Explosion 1 772"/>
          <p:cNvSpPr/>
          <p:nvPr/>
        </p:nvSpPr>
        <p:spPr>
          <a:xfrm>
            <a:off x="4521200" y="1352550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74" name="Oval 773"/>
          <p:cNvSpPr/>
          <p:nvPr/>
        </p:nvSpPr>
        <p:spPr>
          <a:xfrm>
            <a:off x="5040313" y="142398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75" name="Explosion 1 774"/>
          <p:cNvSpPr/>
          <p:nvPr/>
        </p:nvSpPr>
        <p:spPr>
          <a:xfrm>
            <a:off x="4981575" y="1352550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76" name="Oval 775"/>
          <p:cNvSpPr/>
          <p:nvPr/>
        </p:nvSpPr>
        <p:spPr>
          <a:xfrm>
            <a:off x="5508625" y="142398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77" name="Explosion 1 776"/>
          <p:cNvSpPr/>
          <p:nvPr/>
        </p:nvSpPr>
        <p:spPr>
          <a:xfrm>
            <a:off x="5449888" y="1352550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78" name="Oval 777"/>
          <p:cNvSpPr/>
          <p:nvPr/>
        </p:nvSpPr>
        <p:spPr>
          <a:xfrm>
            <a:off x="5959475" y="142398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79" name="Explosion 1 778"/>
          <p:cNvSpPr/>
          <p:nvPr/>
        </p:nvSpPr>
        <p:spPr>
          <a:xfrm>
            <a:off x="5899150" y="1352550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80" name="Oval 779"/>
          <p:cNvSpPr/>
          <p:nvPr/>
        </p:nvSpPr>
        <p:spPr>
          <a:xfrm>
            <a:off x="2744788" y="1879600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81" name="Explosion 1 780"/>
          <p:cNvSpPr/>
          <p:nvPr/>
        </p:nvSpPr>
        <p:spPr>
          <a:xfrm>
            <a:off x="2686050" y="1808163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82" name="Oval 781"/>
          <p:cNvSpPr/>
          <p:nvPr/>
        </p:nvSpPr>
        <p:spPr>
          <a:xfrm>
            <a:off x="3205163" y="1879600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83" name="Explosion 1 782"/>
          <p:cNvSpPr/>
          <p:nvPr/>
        </p:nvSpPr>
        <p:spPr>
          <a:xfrm>
            <a:off x="3171825" y="1808163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84" name="Oval 783"/>
          <p:cNvSpPr/>
          <p:nvPr/>
        </p:nvSpPr>
        <p:spPr>
          <a:xfrm>
            <a:off x="3652838" y="1879600"/>
            <a:ext cx="268287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85" name="Explosion 1 784"/>
          <p:cNvSpPr/>
          <p:nvPr/>
        </p:nvSpPr>
        <p:spPr>
          <a:xfrm>
            <a:off x="3614738" y="1808163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86" name="Oval 785"/>
          <p:cNvSpPr/>
          <p:nvPr/>
        </p:nvSpPr>
        <p:spPr>
          <a:xfrm>
            <a:off x="4105275" y="1879600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87" name="Explosion 1 786"/>
          <p:cNvSpPr/>
          <p:nvPr/>
        </p:nvSpPr>
        <p:spPr>
          <a:xfrm>
            <a:off x="4090988" y="1808163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88" name="Oval 787"/>
          <p:cNvSpPr/>
          <p:nvPr/>
        </p:nvSpPr>
        <p:spPr>
          <a:xfrm>
            <a:off x="4573588" y="1879600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89" name="Explosion 1 788"/>
          <p:cNvSpPr/>
          <p:nvPr/>
        </p:nvSpPr>
        <p:spPr>
          <a:xfrm>
            <a:off x="4514850" y="1808163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90" name="Oval 789"/>
          <p:cNvSpPr/>
          <p:nvPr/>
        </p:nvSpPr>
        <p:spPr>
          <a:xfrm>
            <a:off x="5035550" y="1879600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91" name="Explosion 1 790"/>
          <p:cNvSpPr/>
          <p:nvPr/>
        </p:nvSpPr>
        <p:spPr>
          <a:xfrm>
            <a:off x="4975225" y="1808163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92" name="Oval 791"/>
          <p:cNvSpPr/>
          <p:nvPr/>
        </p:nvSpPr>
        <p:spPr>
          <a:xfrm>
            <a:off x="5503863" y="1879600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93" name="Explosion 1 792"/>
          <p:cNvSpPr/>
          <p:nvPr/>
        </p:nvSpPr>
        <p:spPr>
          <a:xfrm>
            <a:off x="5445125" y="1808163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94" name="Oval 793"/>
          <p:cNvSpPr/>
          <p:nvPr/>
        </p:nvSpPr>
        <p:spPr>
          <a:xfrm>
            <a:off x="5953125" y="1879600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95" name="Explosion 1 794"/>
          <p:cNvSpPr/>
          <p:nvPr/>
        </p:nvSpPr>
        <p:spPr>
          <a:xfrm>
            <a:off x="5894388" y="1808163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96" name="Oval 795"/>
          <p:cNvSpPr/>
          <p:nvPr/>
        </p:nvSpPr>
        <p:spPr>
          <a:xfrm>
            <a:off x="2744788" y="2335213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97" name="Explosion 1 796"/>
          <p:cNvSpPr/>
          <p:nvPr/>
        </p:nvSpPr>
        <p:spPr>
          <a:xfrm>
            <a:off x="2686050" y="2263775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98" name="Oval 797"/>
          <p:cNvSpPr/>
          <p:nvPr/>
        </p:nvSpPr>
        <p:spPr>
          <a:xfrm>
            <a:off x="3200400" y="2335213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99" name="Explosion 1 798"/>
          <p:cNvSpPr/>
          <p:nvPr/>
        </p:nvSpPr>
        <p:spPr>
          <a:xfrm>
            <a:off x="3165475" y="2263775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0" name="Oval 799"/>
          <p:cNvSpPr/>
          <p:nvPr/>
        </p:nvSpPr>
        <p:spPr>
          <a:xfrm>
            <a:off x="3646488" y="2335213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1" name="Explosion 1 800"/>
          <p:cNvSpPr/>
          <p:nvPr/>
        </p:nvSpPr>
        <p:spPr>
          <a:xfrm>
            <a:off x="3608388" y="2263775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2" name="Oval 801"/>
          <p:cNvSpPr/>
          <p:nvPr/>
        </p:nvSpPr>
        <p:spPr>
          <a:xfrm>
            <a:off x="4100513" y="2335213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3" name="Explosion 1 802"/>
          <p:cNvSpPr/>
          <p:nvPr/>
        </p:nvSpPr>
        <p:spPr>
          <a:xfrm>
            <a:off x="4084638" y="2263775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4" name="Oval 803"/>
          <p:cNvSpPr/>
          <p:nvPr/>
        </p:nvSpPr>
        <p:spPr>
          <a:xfrm>
            <a:off x="4568825" y="2335213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5" name="Explosion 1 804"/>
          <p:cNvSpPr/>
          <p:nvPr/>
        </p:nvSpPr>
        <p:spPr>
          <a:xfrm>
            <a:off x="4510088" y="2263775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6" name="Oval 805"/>
          <p:cNvSpPr/>
          <p:nvPr/>
        </p:nvSpPr>
        <p:spPr>
          <a:xfrm>
            <a:off x="5029200" y="2335213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7" name="Explosion 1 806"/>
          <p:cNvSpPr/>
          <p:nvPr/>
        </p:nvSpPr>
        <p:spPr>
          <a:xfrm>
            <a:off x="4970463" y="2263775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8" name="Oval 807"/>
          <p:cNvSpPr/>
          <p:nvPr/>
        </p:nvSpPr>
        <p:spPr>
          <a:xfrm>
            <a:off x="5497513" y="2335213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09" name="Explosion 1 808"/>
          <p:cNvSpPr/>
          <p:nvPr/>
        </p:nvSpPr>
        <p:spPr>
          <a:xfrm>
            <a:off x="5438775" y="2263775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0" name="Oval 809"/>
          <p:cNvSpPr/>
          <p:nvPr/>
        </p:nvSpPr>
        <p:spPr>
          <a:xfrm>
            <a:off x="5948363" y="2335213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1" name="Explosion 1 810"/>
          <p:cNvSpPr/>
          <p:nvPr/>
        </p:nvSpPr>
        <p:spPr>
          <a:xfrm>
            <a:off x="5889625" y="2263775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2" name="Oval 811"/>
          <p:cNvSpPr/>
          <p:nvPr/>
        </p:nvSpPr>
        <p:spPr>
          <a:xfrm>
            <a:off x="2744788" y="2790825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3" name="Explosion 1 812"/>
          <p:cNvSpPr/>
          <p:nvPr/>
        </p:nvSpPr>
        <p:spPr>
          <a:xfrm>
            <a:off x="2686050" y="2719388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4" name="Oval 813"/>
          <p:cNvSpPr/>
          <p:nvPr/>
        </p:nvSpPr>
        <p:spPr>
          <a:xfrm>
            <a:off x="3195638" y="2790825"/>
            <a:ext cx="268287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5" name="Explosion 1 814"/>
          <p:cNvSpPr/>
          <p:nvPr/>
        </p:nvSpPr>
        <p:spPr>
          <a:xfrm>
            <a:off x="3160713" y="2719388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6" name="Oval 815"/>
          <p:cNvSpPr/>
          <p:nvPr/>
        </p:nvSpPr>
        <p:spPr>
          <a:xfrm>
            <a:off x="3641725" y="2790825"/>
            <a:ext cx="268288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7" name="Explosion 1 816"/>
          <p:cNvSpPr/>
          <p:nvPr/>
        </p:nvSpPr>
        <p:spPr>
          <a:xfrm>
            <a:off x="3603625" y="2719388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8" name="Oval 817"/>
          <p:cNvSpPr/>
          <p:nvPr/>
        </p:nvSpPr>
        <p:spPr>
          <a:xfrm>
            <a:off x="4095750" y="2790825"/>
            <a:ext cx="268288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19" name="Explosion 1 818"/>
          <p:cNvSpPr/>
          <p:nvPr/>
        </p:nvSpPr>
        <p:spPr>
          <a:xfrm>
            <a:off x="4079875" y="2719388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0" name="Oval 819"/>
          <p:cNvSpPr/>
          <p:nvPr/>
        </p:nvSpPr>
        <p:spPr>
          <a:xfrm>
            <a:off x="4564063" y="2790825"/>
            <a:ext cx="268287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1" name="Explosion 1 820"/>
          <p:cNvSpPr/>
          <p:nvPr/>
        </p:nvSpPr>
        <p:spPr>
          <a:xfrm>
            <a:off x="4503738" y="2719388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2" name="Oval 821"/>
          <p:cNvSpPr/>
          <p:nvPr/>
        </p:nvSpPr>
        <p:spPr>
          <a:xfrm>
            <a:off x="5024438" y="2790825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3" name="Explosion 1 822"/>
          <p:cNvSpPr/>
          <p:nvPr/>
        </p:nvSpPr>
        <p:spPr>
          <a:xfrm>
            <a:off x="4964113" y="2719388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4" name="Oval 823"/>
          <p:cNvSpPr/>
          <p:nvPr/>
        </p:nvSpPr>
        <p:spPr>
          <a:xfrm>
            <a:off x="5492750" y="2790825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5" name="Explosion 1 824"/>
          <p:cNvSpPr/>
          <p:nvPr/>
        </p:nvSpPr>
        <p:spPr>
          <a:xfrm>
            <a:off x="5434013" y="2719388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6" name="Oval 825"/>
          <p:cNvSpPr/>
          <p:nvPr/>
        </p:nvSpPr>
        <p:spPr>
          <a:xfrm>
            <a:off x="5942013" y="2790825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7" name="Explosion 1 826"/>
          <p:cNvSpPr/>
          <p:nvPr/>
        </p:nvSpPr>
        <p:spPr>
          <a:xfrm>
            <a:off x="5883275" y="2719388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8" name="Oval 827"/>
          <p:cNvSpPr/>
          <p:nvPr/>
        </p:nvSpPr>
        <p:spPr>
          <a:xfrm>
            <a:off x="2744788" y="324643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29" name="Explosion 1 828"/>
          <p:cNvSpPr/>
          <p:nvPr/>
        </p:nvSpPr>
        <p:spPr>
          <a:xfrm>
            <a:off x="2686050" y="3175000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0" name="Oval 829"/>
          <p:cNvSpPr/>
          <p:nvPr/>
        </p:nvSpPr>
        <p:spPr>
          <a:xfrm>
            <a:off x="3189288" y="324643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1" name="Explosion 1 830"/>
          <p:cNvSpPr/>
          <p:nvPr/>
        </p:nvSpPr>
        <p:spPr>
          <a:xfrm>
            <a:off x="3155950" y="3175000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2" name="Oval 831"/>
          <p:cNvSpPr/>
          <p:nvPr/>
        </p:nvSpPr>
        <p:spPr>
          <a:xfrm>
            <a:off x="3635375" y="324643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3" name="Explosion 1 832"/>
          <p:cNvSpPr/>
          <p:nvPr/>
        </p:nvSpPr>
        <p:spPr>
          <a:xfrm>
            <a:off x="3597275" y="3175000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4" name="Oval 833"/>
          <p:cNvSpPr/>
          <p:nvPr/>
        </p:nvSpPr>
        <p:spPr>
          <a:xfrm>
            <a:off x="4089400" y="324643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5" name="Explosion 1 834"/>
          <p:cNvSpPr/>
          <p:nvPr/>
        </p:nvSpPr>
        <p:spPr>
          <a:xfrm>
            <a:off x="4075113" y="3175000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6" name="Oval 835"/>
          <p:cNvSpPr/>
          <p:nvPr/>
        </p:nvSpPr>
        <p:spPr>
          <a:xfrm>
            <a:off x="4557713" y="324643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7" name="Explosion 1 836"/>
          <p:cNvSpPr/>
          <p:nvPr/>
        </p:nvSpPr>
        <p:spPr>
          <a:xfrm>
            <a:off x="4498975" y="3175000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8" name="Oval 837"/>
          <p:cNvSpPr/>
          <p:nvPr/>
        </p:nvSpPr>
        <p:spPr>
          <a:xfrm>
            <a:off x="5018088" y="324643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39" name="Explosion 1 838"/>
          <p:cNvSpPr/>
          <p:nvPr/>
        </p:nvSpPr>
        <p:spPr>
          <a:xfrm>
            <a:off x="4959350" y="3175000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40" name="Oval 839"/>
          <p:cNvSpPr/>
          <p:nvPr/>
        </p:nvSpPr>
        <p:spPr>
          <a:xfrm>
            <a:off x="5487988" y="3246438"/>
            <a:ext cx="268287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41" name="Explosion 1 840"/>
          <p:cNvSpPr/>
          <p:nvPr/>
        </p:nvSpPr>
        <p:spPr>
          <a:xfrm>
            <a:off x="5427663" y="3175000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42" name="Oval 841"/>
          <p:cNvSpPr/>
          <p:nvPr/>
        </p:nvSpPr>
        <p:spPr>
          <a:xfrm>
            <a:off x="5937250" y="3246438"/>
            <a:ext cx="269875" cy="288925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43" name="Explosion 1 842"/>
          <p:cNvSpPr/>
          <p:nvPr/>
        </p:nvSpPr>
        <p:spPr>
          <a:xfrm>
            <a:off x="5878513" y="3175000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44" name="Oval 843"/>
          <p:cNvSpPr/>
          <p:nvPr/>
        </p:nvSpPr>
        <p:spPr>
          <a:xfrm>
            <a:off x="2744788" y="3703638"/>
            <a:ext cx="269875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45" name="Explosion 1 844"/>
          <p:cNvSpPr/>
          <p:nvPr/>
        </p:nvSpPr>
        <p:spPr>
          <a:xfrm>
            <a:off x="2686050" y="3630613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46" name="Oval 845"/>
          <p:cNvSpPr/>
          <p:nvPr/>
        </p:nvSpPr>
        <p:spPr>
          <a:xfrm>
            <a:off x="3184525" y="3703638"/>
            <a:ext cx="268288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47" name="Explosion 1 846"/>
          <p:cNvSpPr/>
          <p:nvPr/>
        </p:nvSpPr>
        <p:spPr>
          <a:xfrm>
            <a:off x="3149600" y="3630613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48" name="Oval 847"/>
          <p:cNvSpPr/>
          <p:nvPr/>
        </p:nvSpPr>
        <p:spPr>
          <a:xfrm>
            <a:off x="3630613" y="3703638"/>
            <a:ext cx="269875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49" name="Explosion 1 848"/>
          <p:cNvSpPr/>
          <p:nvPr/>
        </p:nvSpPr>
        <p:spPr>
          <a:xfrm>
            <a:off x="3592513" y="3630613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50" name="Oval 849"/>
          <p:cNvSpPr/>
          <p:nvPr/>
        </p:nvSpPr>
        <p:spPr>
          <a:xfrm>
            <a:off x="4084638" y="3703638"/>
            <a:ext cx="268287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51" name="Explosion 1 850"/>
          <p:cNvSpPr/>
          <p:nvPr/>
        </p:nvSpPr>
        <p:spPr>
          <a:xfrm>
            <a:off x="4068763" y="3630613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52" name="Oval 851"/>
          <p:cNvSpPr/>
          <p:nvPr/>
        </p:nvSpPr>
        <p:spPr>
          <a:xfrm>
            <a:off x="4552950" y="3703638"/>
            <a:ext cx="268288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53" name="Explosion 1 852"/>
          <p:cNvSpPr/>
          <p:nvPr/>
        </p:nvSpPr>
        <p:spPr>
          <a:xfrm>
            <a:off x="4492625" y="3630613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54" name="Oval 853"/>
          <p:cNvSpPr/>
          <p:nvPr/>
        </p:nvSpPr>
        <p:spPr>
          <a:xfrm>
            <a:off x="5013325" y="3703638"/>
            <a:ext cx="269875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55" name="Explosion 1 854"/>
          <p:cNvSpPr/>
          <p:nvPr/>
        </p:nvSpPr>
        <p:spPr>
          <a:xfrm>
            <a:off x="4954588" y="3630613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56" name="Oval 855"/>
          <p:cNvSpPr/>
          <p:nvPr/>
        </p:nvSpPr>
        <p:spPr>
          <a:xfrm>
            <a:off x="5481638" y="3703638"/>
            <a:ext cx="269875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57" name="Explosion 1 856"/>
          <p:cNvSpPr/>
          <p:nvPr/>
        </p:nvSpPr>
        <p:spPr>
          <a:xfrm>
            <a:off x="5422900" y="3630613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58" name="Oval 857"/>
          <p:cNvSpPr/>
          <p:nvPr/>
        </p:nvSpPr>
        <p:spPr>
          <a:xfrm>
            <a:off x="5932488" y="3703638"/>
            <a:ext cx="268287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59" name="Explosion 1 858"/>
          <p:cNvSpPr/>
          <p:nvPr/>
        </p:nvSpPr>
        <p:spPr>
          <a:xfrm>
            <a:off x="5872163" y="3630613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0" name="Oval 859"/>
          <p:cNvSpPr/>
          <p:nvPr/>
        </p:nvSpPr>
        <p:spPr>
          <a:xfrm>
            <a:off x="2744788" y="4159250"/>
            <a:ext cx="269875" cy="287338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1" name="Explosion 1 860"/>
          <p:cNvSpPr/>
          <p:nvPr/>
        </p:nvSpPr>
        <p:spPr>
          <a:xfrm>
            <a:off x="2686050" y="4086225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2" name="Oval 861"/>
          <p:cNvSpPr/>
          <p:nvPr/>
        </p:nvSpPr>
        <p:spPr>
          <a:xfrm>
            <a:off x="3178175" y="4159250"/>
            <a:ext cx="269875" cy="287338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3" name="Explosion 1 862"/>
          <p:cNvSpPr/>
          <p:nvPr/>
        </p:nvSpPr>
        <p:spPr>
          <a:xfrm>
            <a:off x="3144838" y="4086225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4" name="Oval 863"/>
          <p:cNvSpPr/>
          <p:nvPr/>
        </p:nvSpPr>
        <p:spPr>
          <a:xfrm>
            <a:off x="3624263" y="4159250"/>
            <a:ext cx="269875" cy="287338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5" name="Explosion 1 864"/>
          <p:cNvSpPr/>
          <p:nvPr/>
        </p:nvSpPr>
        <p:spPr>
          <a:xfrm>
            <a:off x="3587750" y="4086225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6" name="Oval 865"/>
          <p:cNvSpPr/>
          <p:nvPr/>
        </p:nvSpPr>
        <p:spPr>
          <a:xfrm>
            <a:off x="4078288" y="4159250"/>
            <a:ext cx="269875" cy="287338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7" name="Explosion 1 866"/>
          <p:cNvSpPr/>
          <p:nvPr/>
        </p:nvSpPr>
        <p:spPr>
          <a:xfrm>
            <a:off x="4064000" y="4086225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8" name="Oval 867"/>
          <p:cNvSpPr/>
          <p:nvPr/>
        </p:nvSpPr>
        <p:spPr>
          <a:xfrm>
            <a:off x="4546600" y="4159250"/>
            <a:ext cx="269875" cy="287338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69" name="Explosion 1 868"/>
          <p:cNvSpPr/>
          <p:nvPr/>
        </p:nvSpPr>
        <p:spPr>
          <a:xfrm>
            <a:off x="4487863" y="4086225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70" name="Oval 869"/>
          <p:cNvSpPr/>
          <p:nvPr/>
        </p:nvSpPr>
        <p:spPr>
          <a:xfrm>
            <a:off x="5006975" y="4159250"/>
            <a:ext cx="269875" cy="287338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71" name="Explosion 1 870"/>
          <p:cNvSpPr/>
          <p:nvPr/>
        </p:nvSpPr>
        <p:spPr>
          <a:xfrm>
            <a:off x="4948238" y="4086225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72" name="Oval 871"/>
          <p:cNvSpPr/>
          <p:nvPr/>
        </p:nvSpPr>
        <p:spPr>
          <a:xfrm>
            <a:off x="5476875" y="4159250"/>
            <a:ext cx="268288" cy="287338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73" name="Explosion 1 872"/>
          <p:cNvSpPr/>
          <p:nvPr/>
        </p:nvSpPr>
        <p:spPr>
          <a:xfrm>
            <a:off x="5416550" y="4086225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74" name="Oval 873"/>
          <p:cNvSpPr/>
          <p:nvPr/>
        </p:nvSpPr>
        <p:spPr>
          <a:xfrm>
            <a:off x="5926138" y="4159250"/>
            <a:ext cx="269875" cy="287338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75" name="Explosion 1 874"/>
          <p:cNvSpPr/>
          <p:nvPr/>
        </p:nvSpPr>
        <p:spPr>
          <a:xfrm>
            <a:off x="5867400" y="4086225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76" name="Oval 875"/>
          <p:cNvSpPr/>
          <p:nvPr/>
        </p:nvSpPr>
        <p:spPr>
          <a:xfrm>
            <a:off x="2744788" y="4614863"/>
            <a:ext cx="269875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77" name="Explosion 1 876"/>
          <p:cNvSpPr/>
          <p:nvPr/>
        </p:nvSpPr>
        <p:spPr>
          <a:xfrm>
            <a:off x="2686050" y="4541838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78" name="Oval 877"/>
          <p:cNvSpPr/>
          <p:nvPr/>
        </p:nvSpPr>
        <p:spPr>
          <a:xfrm>
            <a:off x="3173413" y="4614863"/>
            <a:ext cx="268287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79" name="Explosion 1 878"/>
          <p:cNvSpPr/>
          <p:nvPr/>
        </p:nvSpPr>
        <p:spPr>
          <a:xfrm>
            <a:off x="3138488" y="4541838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80" name="Oval 879"/>
          <p:cNvSpPr/>
          <p:nvPr/>
        </p:nvSpPr>
        <p:spPr>
          <a:xfrm>
            <a:off x="3619500" y="4614863"/>
            <a:ext cx="269875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81" name="Explosion 1 880"/>
          <p:cNvSpPr/>
          <p:nvPr/>
        </p:nvSpPr>
        <p:spPr>
          <a:xfrm>
            <a:off x="3581400" y="4541838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82" name="Oval 881"/>
          <p:cNvSpPr/>
          <p:nvPr/>
        </p:nvSpPr>
        <p:spPr>
          <a:xfrm>
            <a:off x="4073525" y="4614863"/>
            <a:ext cx="268288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83" name="Explosion 1 882"/>
          <p:cNvSpPr/>
          <p:nvPr/>
        </p:nvSpPr>
        <p:spPr>
          <a:xfrm>
            <a:off x="4057650" y="4541838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84" name="Oval 883"/>
          <p:cNvSpPr/>
          <p:nvPr/>
        </p:nvSpPr>
        <p:spPr>
          <a:xfrm>
            <a:off x="4541838" y="4614863"/>
            <a:ext cx="268287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85" name="Explosion 1 884"/>
          <p:cNvSpPr/>
          <p:nvPr/>
        </p:nvSpPr>
        <p:spPr>
          <a:xfrm>
            <a:off x="4481513" y="4541838"/>
            <a:ext cx="388937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86" name="Oval 885"/>
          <p:cNvSpPr/>
          <p:nvPr/>
        </p:nvSpPr>
        <p:spPr>
          <a:xfrm>
            <a:off x="5002213" y="4614863"/>
            <a:ext cx="269875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87" name="Explosion 1 886"/>
          <p:cNvSpPr/>
          <p:nvPr/>
        </p:nvSpPr>
        <p:spPr>
          <a:xfrm>
            <a:off x="4943475" y="4541838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88" name="Oval 887"/>
          <p:cNvSpPr/>
          <p:nvPr/>
        </p:nvSpPr>
        <p:spPr>
          <a:xfrm>
            <a:off x="5470525" y="4614863"/>
            <a:ext cx="269875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89" name="Explosion 1 888"/>
          <p:cNvSpPr/>
          <p:nvPr/>
        </p:nvSpPr>
        <p:spPr>
          <a:xfrm>
            <a:off x="5411788" y="4541838"/>
            <a:ext cx="387350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90" name="Oval 889"/>
          <p:cNvSpPr/>
          <p:nvPr/>
        </p:nvSpPr>
        <p:spPr>
          <a:xfrm>
            <a:off x="5921375" y="4614863"/>
            <a:ext cx="268288" cy="287337"/>
          </a:xfrm>
          <a:prstGeom prst="ellipse">
            <a:avLst/>
          </a:prstGeom>
          <a:solidFill>
            <a:srgbClr val="93C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91" name="Explosion 1 890"/>
          <p:cNvSpPr/>
          <p:nvPr/>
        </p:nvSpPr>
        <p:spPr>
          <a:xfrm>
            <a:off x="5861050" y="4541838"/>
            <a:ext cx="388938" cy="431800"/>
          </a:xfrm>
          <a:prstGeom prst="irregularSeal1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4" name="TextBox 173"/>
          <p:cNvSpPr txBox="1"/>
          <p:nvPr/>
        </p:nvSpPr>
        <p:spPr>
          <a:xfrm>
            <a:off x="1031875" y="6308725"/>
            <a:ext cx="19446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latin typeface="Arial" pitchFamily="34" charset="0"/>
                <a:cs typeface="Arial" pitchFamily="34" charset="0"/>
              </a:rPr>
              <a:t>Press your ‘Esc’ key to exit</a:t>
            </a:r>
          </a:p>
        </p:txBody>
      </p:sp>
      <p:sp>
        <p:nvSpPr>
          <p:cNvPr id="3308" name="TextBox 174"/>
          <p:cNvSpPr txBox="1">
            <a:spLocks noChangeArrowheads="1"/>
          </p:cNvSpPr>
          <p:nvPr/>
        </p:nvSpPr>
        <p:spPr bwMode="auto">
          <a:xfrm>
            <a:off x="215900" y="3608388"/>
            <a:ext cx="135731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600" b="1">
                <a:solidFill>
                  <a:srgbClr val="FFFF00"/>
                </a:solidFill>
                <a:latin typeface="Arial" charset="0"/>
              </a:rPr>
              <a:t>Click once in the square if it is a miss</a:t>
            </a:r>
          </a:p>
          <a:p>
            <a:pPr algn="ctr" eaLnBrk="1" hangingPunct="1"/>
            <a:endParaRPr lang="en-GB" altLang="en-US" sz="1600" b="1">
              <a:solidFill>
                <a:srgbClr val="FFFF00"/>
              </a:solidFill>
              <a:latin typeface="Arial" charset="0"/>
            </a:endParaRPr>
          </a:p>
          <a:p>
            <a:pPr algn="ctr" eaLnBrk="1" hangingPunct="1"/>
            <a:r>
              <a:rPr lang="en-GB" altLang="en-US" sz="1600" b="1">
                <a:solidFill>
                  <a:srgbClr val="FFC000"/>
                </a:solidFill>
                <a:latin typeface="Arial" charset="0"/>
              </a:rPr>
              <a:t>Twice if it is a hit</a:t>
            </a:r>
          </a:p>
        </p:txBody>
      </p:sp>
      <p:grpSp>
        <p:nvGrpSpPr>
          <p:cNvPr id="203" name="Group 202"/>
          <p:cNvGrpSpPr>
            <a:grpSpLocks/>
          </p:cNvGrpSpPr>
          <p:nvPr/>
        </p:nvGrpSpPr>
        <p:grpSpPr bwMode="auto">
          <a:xfrm rot="-5400000">
            <a:off x="7449344" y="-91281"/>
            <a:ext cx="434975" cy="1716087"/>
            <a:chOff x="741751" y="3319894"/>
            <a:chExt cx="435197" cy="1716507"/>
          </a:xfrm>
        </p:grpSpPr>
        <p:sp>
          <p:nvSpPr>
            <p:cNvPr id="204" name="Oval 203"/>
            <p:cNvSpPr/>
            <p:nvPr/>
          </p:nvSpPr>
          <p:spPr>
            <a:xfrm>
              <a:off x="741751" y="3319894"/>
              <a:ext cx="435197" cy="171015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05" name="Trapezoid 204"/>
            <p:cNvSpPr/>
            <p:nvPr/>
          </p:nvSpPr>
          <p:spPr>
            <a:xfrm rot="10800000">
              <a:off x="860874" y="3458040"/>
              <a:ext cx="322427" cy="1578361"/>
            </a:xfrm>
            <a:prstGeom prst="trapezoid">
              <a:avLst>
                <a:gd name="adj" fmla="val 13920"/>
              </a:avLst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grpSp>
          <p:nvGrpSpPr>
            <p:cNvPr id="3343" name="Group 205"/>
            <p:cNvGrpSpPr>
              <a:grpSpLocks/>
            </p:cNvGrpSpPr>
            <p:nvPr/>
          </p:nvGrpSpPr>
          <p:grpSpPr bwMode="auto">
            <a:xfrm>
              <a:off x="741751" y="3754334"/>
              <a:ext cx="170489" cy="826832"/>
              <a:chOff x="971600" y="3807535"/>
              <a:chExt cx="170489" cy="826832"/>
            </a:xfrm>
          </p:grpSpPr>
          <p:grpSp>
            <p:nvGrpSpPr>
              <p:cNvPr id="3344" name="Group 206"/>
              <p:cNvGrpSpPr>
                <a:grpSpLocks/>
              </p:cNvGrpSpPr>
              <p:nvPr/>
            </p:nvGrpSpPr>
            <p:grpSpPr bwMode="auto">
              <a:xfrm>
                <a:off x="973601" y="4060452"/>
                <a:ext cx="168488" cy="573915"/>
                <a:chOff x="410051" y="4139205"/>
                <a:chExt cx="376258" cy="861131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 rot="58597">
                  <a:off x="409129" y="4139501"/>
                  <a:ext cx="375974" cy="540839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210" name="Trapezoid 209"/>
                <p:cNvSpPr/>
                <p:nvPr/>
              </p:nvSpPr>
              <p:spPr>
                <a:xfrm rot="58597" flipH="1" flipV="1">
                  <a:off x="472973" y="4682721"/>
                  <a:ext cx="248285" cy="316879"/>
                </a:xfrm>
                <a:prstGeom prst="trapezoid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  <p:sp>
              <p:nvSpPr>
                <p:cNvPr id="211" name="Oval 210"/>
                <p:cNvSpPr/>
                <p:nvPr/>
              </p:nvSpPr>
              <p:spPr>
                <a:xfrm rot="58597">
                  <a:off x="487162" y="4241952"/>
                  <a:ext cx="219909" cy="135804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/>
                </a:p>
              </p:txBody>
            </p:sp>
          </p:grpSp>
          <p:sp>
            <p:nvSpPr>
              <p:cNvPr id="208" name="Trapezoid 207"/>
              <p:cNvSpPr/>
              <p:nvPr/>
            </p:nvSpPr>
            <p:spPr>
              <a:xfrm>
                <a:off x="977953" y="3808176"/>
                <a:ext cx="157242" cy="252474"/>
              </a:xfrm>
              <a:prstGeom prst="trapezoid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</p:grpSp>
      </p:grpSp>
      <p:grpSp>
        <p:nvGrpSpPr>
          <p:cNvPr id="212" name="Group 211"/>
          <p:cNvGrpSpPr>
            <a:grpSpLocks/>
          </p:cNvGrpSpPr>
          <p:nvPr/>
        </p:nvGrpSpPr>
        <p:grpSpPr bwMode="auto">
          <a:xfrm rot="-5400000">
            <a:off x="7531894" y="910431"/>
            <a:ext cx="269875" cy="1617663"/>
            <a:chOff x="8316416" y="3386832"/>
            <a:chExt cx="269560" cy="1512168"/>
          </a:xfrm>
        </p:grpSpPr>
        <p:sp>
          <p:nvSpPr>
            <p:cNvPr id="213" name="Oval 212"/>
            <p:cNvSpPr/>
            <p:nvPr/>
          </p:nvSpPr>
          <p:spPr>
            <a:xfrm>
              <a:off x="8316416" y="3386832"/>
              <a:ext cx="269560" cy="151216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8352885" y="3897318"/>
              <a:ext cx="202963" cy="4333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5" name="Oval 214"/>
            <p:cNvSpPr/>
            <p:nvPr/>
          </p:nvSpPr>
          <p:spPr>
            <a:xfrm>
              <a:off x="8413140" y="4005649"/>
              <a:ext cx="99896" cy="10832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6" name="Trapezoid 215"/>
            <p:cNvSpPr/>
            <p:nvPr/>
          </p:nvSpPr>
          <p:spPr>
            <a:xfrm>
              <a:off x="8397283" y="3607944"/>
              <a:ext cx="104653" cy="253759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17" name="Trapezoid 216"/>
            <p:cNvSpPr/>
            <p:nvPr/>
          </p:nvSpPr>
          <p:spPr>
            <a:xfrm rot="10800000">
              <a:off x="8337029" y="4372189"/>
              <a:ext cx="228333" cy="274535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18" name="Group 217"/>
          <p:cNvGrpSpPr>
            <a:grpSpLocks/>
          </p:cNvGrpSpPr>
          <p:nvPr/>
        </p:nvGrpSpPr>
        <p:grpSpPr bwMode="auto">
          <a:xfrm rot="-5400000">
            <a:off x="7531100" y="1906588"/>
            <a:ext cx="269875" cy="1152525"/>
            <a:chOff x="7629338" y="4330040"/>
            <a:chExt cx="269560" cy="1152263"/>
          </a:xfrm>
        </p:grpSpPr>
        <p:sp>
          <p:nvSpPr>
            <p:cNvPr id="219" name="Oval 218"/>
            <p:cNvSpPr/>
            <p:nvPr/>
          </p:nvSpPr>
          <p:spPr>
            <a:xfrm>
              <a:off x="7629338" y="4330040"/>
              <a:ext cx="269560" cy="11522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7680078" y="4690321"/>
              <a:ext cx="168079" cy="43170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21" name="Trapezoid 220"/>
            <p:cNvSpPr/>
            <p:nvPr/>
          </p:nvSpPr>
          <p:spPr>
            <a:xfrm>
              <a:off x="7708620" y="4434791"/>
              <a:ext cx="110995" cy="253942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22" name="Oval 221"/>
            <p:cNvSpPr/>
            <p:nvPr/>
          </p:nvSpPr>
          <p:spPr>
            <a:xfrm>
              <a:off x="7714963" y="4772852"/>
              <a:ext cx="98310" cy="10951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23" name="Group 222"/>
          <p:cNvGrpSpPr>
            <a:grpSpLocks/>
          </p:cNvGrpSpPr>
          <p:nvPr/>
        </p:nvGrpSpPr>
        <p:grpSpPr bwMode="auto">
          <a:xfrm rot="-5400000">
            <a:off x="7531894" y="2891631"/>
            <a:ext cx="269875" cy="735013"/>
            <a:chOff x="7696728" y="3229622"/>
            <a:chExt cx="269560" cy="733902"/>
          </a:xfrm>
        </p:grpSpPr>
        <p:sp>
          <p:nvSpPr>
            <p:cNvPr id="224" name="Oval 223"/>
            <p:cNvSpPr/>
            <p:nvPr/>
          </p:nvSpPr>
          <p:spPr>
            <a:xfrm>
              <a:off x="7696728" y="3229622"/>
              <a:ext cx="269560" cy="73390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25" name="Trapezoid 224"/>
            <p:cNvSpPr/>
            <p:nvPr/>
          </p:nvSpPr>
          <p:spPr>
            <a:xfrm>
              <a:off x="7706242" y="3535547"/>
              <a:ext cx="250532" cy="45967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26" name="Oval 225"/>
            <p:cNvSpPr/>
            <p:nvPr/>
          </p:nvSpPr>
          <p:spPr>
            <a:xfrm>
              <a:off x="7771253" y="3408739"/>
              <a:ext cx="134780" cy="307509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43" name="Group 242"/>
          <p:cNvGrpSpPr>
            <a:grpSpLocks/>
          </p:cNvGrpSpPr>
          <p:nvPr/>
        </p:nvGrpSpPr>
        <p:grpSpPr bwMode="auto">
          <a:xfrm>
            <a:off x="7410450" y="476250"/>
            <a:ext cx="512763" cy="466725"/>
            <a:chOff x="707571" y="4430486"/>
            <a:chExt cx="511629" cy="468085"/>
          </a:xfrm>
        </p:grpSpPr>
        <p:sp>
          <p:nvSpPr>
            <p:cNvPr id="244" name="Freeform 243"/>
            <p:cNvSpPr/>
            <p:nvPr/>
          </p:nvSpPr>
          <p:spPr>
            <a:xfrm>
              <a:off x="707571" y="4430486"/>
              <a:ext cx="511629" cy="468085"/>
            </a:xfrm>
            <a:custGeom>
              <a:avLst/>
              <a:gdLst>
                <a:gd name="connsiteX0" fmla="*/ 0 w 511629"/>
                <a:gd name="connsiteY0" fmla="*/ 468085 h 468085"/>
                <a:gd name="connsiteX1" fmla="*/ 511629 w 511629"/>
                <a:gd name="connsiteY1" fmla="*/ 0 h 468085"/>
                <a:gd name="connsiteX2" fmla="*/ 511629 w 511629"/>
                <a:gd name="connsiteY2" fmla="*/ 0 h 46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1629" h="468085">
                  <a:moveTo>
                    <a:pt x="0" y="468085"/>
                  </a:moveTo>
                  <a:lnTo>
                    <a:pt x="511629" y="0"/>
                  </a:lnTo>
                  <a:lnTo>
                    <a:pt x="511629" y="0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45" name="Freeform 244"/>
            <p:cNvSpPr/>
            <p:nvPr/>
          </p:nvSpPr>
          <p:spPr>
            <a:xfrm flipV="1">
              <a:off x="707571" y="4430486"/>
              <a:ext cx="511629" cy="468085"/>
            </a:xfrm>
            <a:custGeom>
              <a:avLst/>
              <a:gdLst>
                <a:gd name="connsiteX0" fmla="*/ 0 w 511629"/>
                <a:gd name="connsiteY0" fmla="*/ 468085 h 468085"/>
                <a:gd name="connsiteX1" fmla="*/ 511629 w 511629"/>
                <a:gd name="connsiteY1" fmla="*/ 0 h 468085"/>
                <a:gd name="connsiteX2" fmla="*/ 511629 w 511629"/>
                <a:gd name="connsiteY2" fmla="*/ 0 h 46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1629" h="468085">
                  <a:moveTo>
                    <a:pt x="0" y="468085"/>
                  </a:moveTo>
                  <a:lnTo>
                    <a:pt x="511629" y="0"/>
                  </a:lnTo>
                  <a:lnTo>
                    <a:pt x="511629" y="0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46" name="Group 245"/>
          <p:cNvGrpSpPr>
            <a:grpSpLocks/>
          </p:cNvGrpSpPr>
          <p:nvPr/>
        </p:nvGrpSpPr>
        <p:grpSpPr bwMode="auto">
          <a:xfrm rot="-5400000">
            <a:off x="7410451" y="1423987"/>
            <a:ext cx="512762" cy="468313"/>
            <a:chOff x="707571" y="4430486"/>
            <a:chExt cx="511629" cy="468085"/>
          </a:xfrm>
        </p:grpSpPr>
        <p:sp>
          <p:nvSpPr>
            <p:cNvPr id="247" name="Freeform 246"/>
            <p:cNvSpPr/>
            <p:nvPr/>
          </p:nvSpPr>
          <p:spPr>
            <a:xfrm>
              <a:off x="707571" y="4430486"/>
              <a:ext cx="511629" cy="468085"/>
            </a:xfrm>
            <a:custGeom>
              <a:avLst/>
              <a:gdLst>
                <a:gd name="connsiteX0" fmla="*/ 0 w 511629"/>
                <a:gd name="connsiteY0" fmla="*/ 468085 h 468085"/>
                <a:gd name="connsiteX1" fmla="*/ 511629 w 511629"/>
                <a:gd name="connsiteY1" fmla="*/ 0 h 468085"/>
                <a:gd name="connsiteX2" fmla="*/ 511629 w 511629"/>
                <a:gd name="connsiteY2" fmla="*/ 0 h 46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1629" h="468085">
                  <a:moveTo>
                    <a:pt x="0" y="468085"/>
                  </a:moveTo>
                  <a:lnTo>
                    <a:pt x="511629" y="0"/>
                  </a:lnTo>
                  <a:lnTo>
                    <a:pt x="511629" y="0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48" name="Freeform 247"/>
            <p:cNvSpPr/>
            <p:nvPr/>
          </p:nvSpPr>
          <p:spPr>
            <a:xfrm flipV="1">
              <a:off x="707571" y="4430486"/>
              <a:ext cx="511629" cy="468085"/>
            </a:xfrm>
            <a:custGeom>
              <a:avLst/>
              <a:gdLst>
                <a:gd name="connsiteX0" fmla="*/ 0 w 511629"/>
                <a:gd name="connsiteY0" fmla="*/ 468085 h 468085"/>
                <a:gd name="connsiteX1" fmla="*/ 511629 w 511629"/>
                <a:gd name="connsiteY1" fmla="*/ 0 h 468085"/>
                <a:gd name="connsiteX2" fmla="*/ 511629 w 511629"/>
                <a:gd name="connsiteY2" fmla="*/ 0 h 46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1629" h="468085">
                  <a:moveTo>
                    <a:pt x="0" y="468085"/>
                  </a:moveTo>
                  <a:lnTo>
                    <a:pt x="511629" y="0"/>
                  </a:lnTo>
                  <a:lnTo>
                    <a:pt x="511629" y="0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49" name="Group 248"/>
          <p:cNvGrpSpPr>
            <a:grpSpLocks/>
          </p:cNvGrpSpPr>
          <p:nvPr/>
        </p:nvGrpSpPr>
        <p:grpSpPr bwMode="auto">
          <a:xfrm rot="-5400000">
            <a:off x="7410451" y="2220912"/>
            <a:ext cx="512762" cy="468313"/>
            <a:chOff x="707571" y="4430486"/>
            <a:chExt cx="511629" cy="468085"/>
          </a:xfrm>
        </p:grpSpPr>
        <p:sp>
          <p:nvSpPr>
            <p:cNvPr id="250" name="Freeform 249"/>
            <p:cNvSpPr/>
            <p:nvPr/>
          </p:nvSpPr>
          <p:spPr>
            <a:xfrm>
              <a:off x="707571" y="4430486"/>
              <a:ext cx="511629" cy="468085"/>
            </a:xfrm>
            <a:custGeom>
              <a:avLst/>
              <a:gdLst>
                <a:gd name="connsiteX0" fmla="*/ 0 w 511629"/>
                <a:gd name="connsiteY0" fmla="*/ 468085 h 468085"/>
                <a:gd name="connsiteX1" fmla="*/ 511629 w 511629"/>
                <a:gd name="connsiteY1" fmla="*/ 0 h 468085"/>
                <a:gd name="connsiteX2" fmla="*/ 511629 w 511629"/>
                <a:gd name="connsiteY2" fmla="*/ 0 h 46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1629" h="468085">
                  <a:moveTo>
                    <a:pt x="0" y="468085"/>
                  </a:moveTo>
                  <a:lnTo>
                    <a:pt x="511629" y="0"/>
                  </a:lnTo>
                  <a:lnTo>
                    <a:pt x="511629" y="0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1" name="Freeform 250"/>
            <p:cNvSpPr/>
            <p:nvPr/>
          </p:nvSpPr>
          <p:spPr>
            <a:xfrm flipV="1">
              <a:off x="707571" y="4430486"/>
              <a:ext cx="511629" cy="468085"/>
            </a:xfrm>
            <a:custGeom>
              <a:avLst/>
              <a:gdLst>
                <a:gd name="connsiteX0" fmla="*/ 0 w 511629"/>
                <a:gd name="connsiteY0" fmla="*/ 468085 h 468085"/>
                <a:gd name="connsiteX1" fmla="*/ 511629 w 511629"/>
                <a:gd name="connsiteY1" fmla="*/ 0 h 468085"/>
                <a:gd name="connsiteX2" fmla="*/ 511629 w 511629"/>
                <a:gd name="connsiteY2" fmla="*/ 0 h 46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1629" h="468085">
                  <a:moveTo>
                    <a:pt x="0" y="468085"/>
                  </a:moveTo>
                  <a:lnTo>
                    <a:pt x="511629" y="0"/>
                  </a:lnTo>
                  <a:lnTo>
                    <a:pt x="511629" y="0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grpSp>
        <p:nvGrpSpPr>
          <p:cNvPr id="252" name="Group 251"/>
          <p:cNvGrpSpPr>
            <a:grpSpLocks/>
          </p:cNvGrpSpPr>
          <p:nvPr/>
        </p:nvGrpSpPr>
        <p:grpSpPr bwMode="auto">
          <a:xfrm>
            <a:off x="7410450" y="3024188"/>
            <a:ext cx="512763" cy="468312"/>
            <a:chOff x="707571" y="4430486"/>
            <a:chExt cx="511629" cy="468085"/>
          </a:xfrm>
        </p:grpSpPr>
        <p:sp>
          <p:nvSpPr>
            <p:cNvPr id="253" name="Freeform 252"/>
            <p:cNvSpPr/>
            <p:nvPr/>
          </p:nvSpPr>
          <p:spPr>
            <a:xfrm>
              <a:off x="707571" y="4430486"/>
              <a:ext cx="511629" cy="468085"/>
            </a:xfrm>
            <a:custGeom>
              <a:avLst/>
              <a:gdLst>
                <a:gd name="connsiteX0" fmla="*/ 0 w 511629"/>
                <a:gd name="connsiteY0" fmla="*/ 468085 h 468085"/>
                <a:gd name="connsiteX1" fmla="*/ 511629 w 511629"/>
                <a:gd name="connsiteY1" fmla="*/ 0 h 468085"/>
                <a:gd name="connsiteX2" fmla="*/ 511629 w 511629"/>
                <a:gd name="connsiteY2" fmla="*/ 0 h 46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1629" h="468085">
                  <a:moveTo>
                    <a:pt x="0" y="468085"/>
                  </a:moveTo>
                  <a:lnTo>
                    <a:pt x="511629" y="0"/>
                  </a:lnTo>
                  <a:lnTo>
                    <a:pt x="511629" y="0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54" name="Freeform 253"/>
            <p:cNvSpPr/>
            <p:nvPr/>
          </p:nvSpPr>
          <p:spPr>
            <a:xfrm flipV="1">
              <a:off x="707571" y="4430486"/>
              <a:ext cx="511629" cy="468085"/>
            </a:xfrm>
            <a:custGeom>
              <a:avLst/>
              <a:gdLst>
                <a:gd name="connsiteX0" fmla="*/ 0 w 511629"/>
                <a:gd name="connsiteY0" fmla="*/ 468085 h 468085"/>
                <a:gd name="connsiteX1" fmla="*/ 511629 w 511629"/>
                <a:gd name="connsiteY1" fmla="*/ 0 h 468085"/>
                <a:gd name="connsiteX2" fmla="*/ 511629 w 511629"/>
                <a:gd name="connsiteY2" fmla="*/ 0 h 46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1629" h="468085">
                  <a:moveTo>
                    <a:pt x="0" y="468085"/>
                  </a:moveTo>
                  <a:lnTo>
                    <a:pt x="511629" y="0"/>
                  </a:lnTo>
                  <a:lnTo>
                    <a:pt x="511629" y="0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3317" name="TextBox 891"/>
          <p:cNvSpPr txBox="1">
            <a:spLocks noChangeArrowheads="1"/>
          </p:cNvSpPr>
          <p:nvPr/>
        </p:nvSpPr>
        <p:spPr bwMode="auto">
          <a:xfrm>
            <a:off x="7092950" y="1071563"/>
            <a:ext cx="11477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  <a:latin typeface="Arial" charset="0"/>
              </a:rPr>
              <a:t>Aircraft Carrier</a:t>
            </a:r>
          </a:p>
        </p:txBody>
      </p:sp>
      <p:sp>
        <p:nvSpPr>
          <p:cNvPr id="3318" name="TextBox 892"/>
          <p:cNvSpPr txBox="1">
            <a:spLocks noChangeArrowheads="1"/>
          </p:cNvSpPr>
          <p:nvPr/>
        </p:nvSpPr>
        <p:spPr bwMode="auto">
          <a:xfrm>
            <a:off x="7092950" y="1884363"/>
            <a:ext cx="11477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  <a:latin typeface="Arial" charset="0"/>
              </a:rPr>
              <a:t>Battleship</a:t>
            </a:r>
          </a:p>
        </p:txBody>
      </p:sp>
      <p:sp>
        <p:nvSpPr>
          <p:cNvPr id="3319" name="TextBox 893"/>
          <p:cNvSpPr txBox="1">
            <a:spLocks noChangeArrowheads="1"/>
          </p:cNvSpPr>
          <p:nvPr/>
        </p:nvSpPr>
        <p:spPr bwMode="auto">
          <a:xfrm>
            <a:off x="7092950" y="2676525"/>
            <a:ext cx="11477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  <a:latin typeface="Arial" charset="0"/>
              </a:rPr>
              <a:t>Cruiser</a:t>
            </a:r>
          </a:p>
        </p:txBody>
      </p:sp>
      <p:sp>
        <p:nvSpPr>
          <p:cNvPr id="3320" name="TextBox 894"/>
          <p:cNvSpPr txBox="1">
            <a:spLocks noChangeArrowheads="1"/>
          </p:cNvSpPr>
          <p:nvPr/>
        </p:nvSpPr>
        <p:spPr bwMode="auto">
          <a:xfrm>
            <a:off x="7092950" y="3395663"/>
            <a:ext cx="11477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altLang="en-US" sz="1000">
                <a:solidFill>
                  <a:schemeClr val="bg1"/>
                </a:solidFill>
                <a:latin typeface="Arial" charset="0"/>
              </a:rPr>
              <a:t>Submarine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7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7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7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7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7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7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4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7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 nodeType="clickPar">
                      <p:stCondLst>
                        <p:cond delay="0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 nodeType="clickPar">
                      <p:stCondLst>
                        <p:cond delay="0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200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7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 nodeType="clickPar">
                      <p:stCondLst>
                        <p:cond delay="0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0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7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 nodeType="clickPar">
                      <p:stCondLst>
                        <p:cond delay="0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20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7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7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2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7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2000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7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4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 nodeType="clickPar">
                      <p:stCondLst>
                        <p:cond delay="0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6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7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 nodeType="clickPar">
                      <p:stCondLst>
                        <p:cond delay="0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200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45" dur="200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7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7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8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 nodeType="clickPar">
                      <p:stCondLst>
                        <p:cond delay="0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2000" fill="hold"/>
                                        <p:tgtEl>
                                          <p:spTgt spid="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8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0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 nodeType="clickPar">
                      <p:stCondLst>
                        <p:cond delay="0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2000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73" dur="2000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2000" fill="hold"/>
                                        <p:tgtEl>
                                          <p:spTgt spid="8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2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6" dur="2000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87" dur="2000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2000" fill="hold"/>
                                        <p:tgtEl>
                                          <p:spTgt spid="8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8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8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 nodeType="clickPar">
                      <p:stCondLst>
                        <p:cond delay="0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20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01" dur="20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2000" fill="hold"/>
                                        <p:tgtEl>
                                          <p:spTgt spid="8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8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6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8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 nodeType="clickPar">
                      <p:stCondLst>
                        <p:cond delay="0"/>
                      </p:stCondLst>
                      <p:childTnLst>
                        <p:par>
                          <p:cTn id="3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4" dur="2000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15" dur="2000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2000" fill="hold"/>
                                        <p:tgtEl>
                                          <p:spTgt spid="8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8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8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8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 nodeType="clickPar">
                      <p:stCondLst>
                        <p:cond delay="0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2000" fill="hold"/>
                                        <p:tgtEl>
                                          <p:spTgt spid="8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29" dur="2000" fill="hold"/>
                                        <p:tgtEl>
                                          <p:spTgt spid="8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2000" fill="hold"/>
                                        <p:tgtEl>
                                          <p:spTgt spid="8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 nodeType="clickPar">
                      <p:stCondLst>
                        <p:cond delay="indefinite"/>
                      </p:stCondLst>
                      <p:childTnLst>
                        <p:par>
                          <p:cTn id="3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8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0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8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 nodeType="clickPar">
                      <p:stCondLst>
                        <p:cond delay="0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2" dur="20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43" dur="20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2000" fill="hold"/>
                                        <p:tgtEl>
                                          <p:spTgt spid="8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8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8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 nodeType="clickPar">
                      <p:stCondLst>
                        <p:cond delay="0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6" dur="20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57" dur="20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20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 nodeType="clickPar">
                      <p:stCondLst>
                        <p:cond delay="indefinite"/>
                      </p:stCondLst>
                      <p:childTnLst>
                        <p:par>
                          <p:cTn id="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8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4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8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 nodeType="clickPar">
                      <p:stCondLst>
                        <p:cond delay="0"/>
                      </p:stCondLst>
                      <p:childTnLst>
                        <p:par>
                          <p:cTn id="3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0" dur="2000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71" dur="2000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2000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 nodeType="clickPar">
                      <p:stCondLst>
                        <p:cond delay="indefinite"/>
                      </p:stCondLst>
                      <p:childTnLst>
                        <p:par>
                          <p:cTn id="3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8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6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8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 nodeType="clickPar">
                      <p:stCondLst>
                        <p:cond delay="0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4" dur="2000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85" dur="2000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2000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500" fill="hold"/>
                                        <p:tgtEl>
                                          <p:spTgt spid="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3" dur="500"/>
                                        <p:tgtEl>
                                          <p:spTgt spid="8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8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8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 nodeType="clickPar">
                      <p:stCondLst>
                        <p:cond delay="0"/>
                      </p:stCondLst>
                      <p:childTnLst>
                        <p:par>
                          <p:cTn id="3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8" dur="2000" fill="hold"/>
                                        <p:tgtEl>
                                          <p:spTgt spid="8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99" dur="2000" fill="hold"/>
                                        <p:tgtEl>
                                          <p:spTgt spid="8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2000" fill="hold"/>
                                        <p:tgtEl>
                                          <p:spTgt spid="8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 nodeType="clickPar">
                      <p:stCondLst>
                        <p:cond delay="indefinite"/>
                      </p:stCondLst>
                      <p:childTnLst>
                        <p:par>
                          <p:cTn id="4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500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7" dur="500"/>
                                        <p:tgtEl>
                                          <p:spTgt spid="8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8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 nodeType="clickPar">
                      <p:stCondLst>
                        <p:cond delay="0"/>
                      </p:stCondLst>
                      <p:childTnLst>
                        <p:par>
                          <p:cTn id="4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2" dur="2000" fill="hold"/>
                                        <p:tgtEl>
                                          <p:spTgt spid="8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13" dur="2000" fill="hold"/>
                                        <p:tgtEl>
                                          <p:spTgt spid="8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2000" fill="hold"/>
                                        <p:tgtEl>
                                          <p:spTgt spid="8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 nodeType="clickPar">
                      <p:stCondLst>
                        <p:cond delay="indefinite"/>
                      </p:stCondLst>
                      <p:childTnLst>
                        <p:par>
                          <p:cTn id="4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8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 nodeType="clickPar">
                      <p:stCondLst>
                        <p:cond delay="0"/>
                      </p:stCondLst>
                      <p:childTnLst>
                        <p:par>
                          <p:cTn id="4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6" dur="2000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27" dur="2000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8" dur="2000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 nodeType="clickPar">
                      <p:stCondLst>
                        <p:cond delay="indefinite"/>
                      </p:stCondLst>
                      <p:childTnLst>
                        <p:par>
                          <p:cTn id="4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500" fill="hold"/>
                                        <p:tgtEl>
                                          <p:spTgt spid="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5" dur="500"/>
                                        <p:tgtEl>
                                          <p:spTgt spid="8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4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8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 nodeType="clickPar">
                      <p:stCondLst>
                        <p:cond delay="0"/>
                      </p:stCondLst>
                      <p:childTnLst>
                        <p:par>
                          <p:cTn id="4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0" dur="2000" fill="hold"/>
                                        <p:tgtEl>
                                          <p:spTgt spid="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41" dur="2000" fill="hold"/>
                                        <p:tgtEl>
                                          <p:spTgt spid="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2000" fill="hold"/>
                                        <p:tgtEl>
                                          <p:spTgt spid="8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 nodeType="clickPar">
                      <p:stCondLst>
                        <p:cond delay="indefinite"/>
                      </p:stCondLst>
                      <p:childTnLst>
                        <p:par>
                          <p:cTn id="4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9" dur="500"/>
                                        <p:tgtEl>
                                          <p:spTgt spid="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6"/>
                  </p:tgtEl>
                </p:cond>
              </p:nextCondLst>
            </p:seq>
            <p:seq concurrent="1" nextAc="seek">
              <p:cTn id="450" restart="whenNotActive" fill="hold" evtFilter="cancelBubble" nodeType="interactiveSeq">
                <p:stCondLst>
                  <p:cond evt="onClick" delay="0">
                    <p:tgtEl>
                      <p:spTgt spid="8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1" fill="hold" nodeType="clickPar">
                      <p:stCondLst>
                        <p:cond delay="0"/>
                      </p:stCondLst>
                      <p:childTnLst>
                        <p:par>
                          <p:cTn id="4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4" dur="2000" fill="hold"/>
                                        <p:tgtEl>
                                          <p:spTgt spid="8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55" dur="2000" fill="hold"/>
                                        <p:tgtEl>
                                          <p:spTgt spid="8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2000" fill="hold"/>
                                        <p:tgtEl>
                                          <p:spTgt spid="8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 nodeType="clickPar">
                      <p:stCondLst>
                        <p:cond delay="indefinite"/>
                      </p:stCondLst>
                      <p:childTnLst>
                        <p:par>
                          <p:cTn id="4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1" dur="500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3" dur="500"/>
                                        <p:tgtEl>
                                          <p:spTgt spid="8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8"/>
                  </p:tgtEl>
                </p:cond>
              </p:nextCondLst>
            </p:seq>
            <p:seq concurrent="1" nextAc="seek">
              <p:cTn id="464" restart="whenNotActive" fill="hold" evtFilter="cancelBubble" nodeType="interactiveSeq">
                <p:stCondLst>
                  <p:cond evt="onClick" delay="0">
                    <p:tgtEl>
                      <p:spTgt spid="8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5" fill="hold" nodeType="clickPar">
                      <p:stCondLst>
                        <p:cond delay="0"/>
                      </p:stCondLst>
                      <p:childTnLst>
                        <p:par>
                          <p:cTn id="4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8" dur="2000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69" dur="2000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0" dur="2000" fill="hold"/>
                                        <p:tgtEl>
                                          <p:spTgt spid="8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 nodeType="clickPar">
                      <p:stCondLst>
                        <p:cond delay="indefinite"/>
                      </p:stCondLst>
                      <p:childTnLst>
                        <p:par>
                          <p:cTn id="4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5" dur="500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500" fill="hold"/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7" dur="500"/>
                                        <p:tgtEl>
                                          <p:spTgt spid="8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0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8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 nodeType="clickPar">
                      <p:stCondLst>
                        <p:cond delay="0"/>
                      </p:stCondLst>
                      <p:childTnLst>
                        <p:par>
                          <p:cTn id="4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2" dur="2000" fill="hold"/>
                                        <p:tgtEl>
                                          <p:spTgt spid="8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83" dur="2000" fill="hold"/>
                                        <p:tgtEl>
                                          <p:spTgt spid="8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" dur="2000" fill="hold"/>
                                        <p:tgtEl>
                                          <p:spTgt spid="8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 nodeType="clickPar">
                      <p:stCondLst>
                        <p:cond delay="indefinite"/>
                      </p:stCondLst>
                      <p:childTnLst>
                        <p:par>
                          <p:cTn id="4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9" dur="500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0" dur="500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1" dur="500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2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8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 nodeType="clickPar">
                      <p:stCondLst>
                        <p:cond delay="0"/>
                      </p:stCondLst>
                      <p:childTnLst>
                        <p:par>
                          <p:cTn id="4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6" dur="2000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497" dur="2000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8" dur="2000" fill="hold"/>
                                        <p:tgtEl>
                                          <p:spTgt spid="8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 nodeType="clickPar">
                      <p:stCondLst>
                        <p:cond delay="indefinite"/>
                      </p:stCondLst>
                      <p:childTnLst>
                        <p:par>
                          <p:cTn id="5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500" fill="hold"/>
                                        <p:tgtEl>
                                          <p:spTgt spid="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5" dur="500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4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8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 nodeType="clickPar">
                      <p:stCondLst>
                        <p:cond delay="0"/>
                      </p:stCondLst>
                      <p:childTnLst>
                        <p:par>
                          <p:cTn id="5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0" dur="20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11" dur="20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" dur="2000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 nodeType="clickPar">
                      <p:stCondLst>
                        <p:cond delay="indefinite"/>
                      </p:stCondLst>
                      <p:childTnLst>
                        <p:par>
                          <p:cTn id="5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 fill="hold"/>
                                        <p:tgtEl>
                                          <p:spTgt spid="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9" dur="500"/>
                                        <p:tgtEl>
                                          <p:spTgt spid="8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6"/>
                  </p:tgtEl>
                </p:cond>
              </p:nextCondLst>
            </p:seq>
            <p:seq concurrent="1" nextAc="seek">
              <p:cTn id="520" restart="whenNotActive" fill="hold" evtFilter="cancelBubble" nodeType="interactiveSeq">
                <p:stCondLst>
                  <p:cond evt="onClick" delay="0">
                    <p:tgtEl>
                      <p:spTgt spid="8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1" fill="hold" nodeType="clickPar">
                      <p:stCondLst>
                        <p:cond delay="0"/>
                      </p:stCondLst>
                      <p:childTnLst>
                        <p:par>
                          <p:cTn id="5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4" dur="2000" fill="hold"/>
                                        <p:tgtEl>
                                          <p:spTgt spid="8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25" dur="2000" fill="hold"/>
                                        <p:tgtEl>
                                          <p:spTgt spid="8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6" dur="2000" fill="hold"/>
                                        <p:tgtEl>
                                          <p:spTgt spid="8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 nodeType="clickPar">
                      <p:stCondLst>
                        <p:cond delay="indefinite"/>
                      </p:stCondLst>
                      <p:childTnLst>
                        <p:par>
                          <p:cTn id="5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1" dur="500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500" fill="hold"/>
                                        <p:tgtEl>
                                          <p:spTgt spid="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3" dur="500"/>
                                        <p:tgtEl>
                                          <p:spTgt spid="8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8"/>
                  </p:tgtEl>
                </p:cond>
              </p:nextCondLst>
            </p:seq>
            <p:seq concurrent="1" nextAc="seek">
              <p:cTn id="534" restart="whenNotActive" fill="hold" evtFilter="cancelBubble" nodeType="interactiveSeq">
                <p:stCondLst>
                  <p:cond evt="onClick" delay="0">
                    <p:tgtEl>
                      <p:spTgt spid="8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5" fill="hold" nodeType="clickPar">
                      <p:stCondLst>
                        <p:cond delay="0"/>
                      </p:stCondLst>
                      <p:childTnLst>
                        <p:par>
                          <p:cTn id="5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8" dur="2000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39" dur="2000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0" dur="2000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1" fill="hold" nodeType="clickPar">
                      <p:stCondLst>
                        <p:cond delay="indefinite"/>
                      </p:stCondLst>
                      <p:childTnLst>
                        <p:par>
                          <p:cTn id="5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5" dur="500" fill="hold"/>
                                        <p:tgtEl>
                                          <p:spTgt spid="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500" fill="hold"/>
                                        <p:tgtEl>
                                          <p:spTgt spid="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8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0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8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 nodeType="clickPar">
                      <p:stCondLst>
                        <p:cond delay="0"/>
                      </p:stCondLst>
                      <p:childTnLst>
                        <p:par>
                          <p:cTn id="5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2" dur="2000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53" dur="2000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4" dur="2000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 nodeType="clickPar">
                      <p:stCondLst>
                        <p:cond delay="indefinite"/>
                      </p:stCondLst>
                      <p:childTnLst>
                        <p:par>
                          <p:cTn id="5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9" dur="500" fill="hold"/>
                                        <p:tgtEl>
                                          <p:spTgt spid="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500" fill="hold"/>
                                        <p:tgtEl>
                                          <p:spTgt spid="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1" dur="500"/>
                                        <p:tgtEl>
                                          <p:spTgt spid="8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2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8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 nodeType="clickPar">
                      <p:stCondLst>
                        <p:cond delay="0"/>
                      </p:stCondLst>
                      <p:childTnLst>
                        <p:par>
                          <p:cTn id="5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6" dur="2000" fill="hold"/>
                                        <p:tgtEl>
                                          <p:spTgt spid="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67" dur="2000" fill="hold"/>
                                        <p:tgtEl>
                                          <p:spTgt spid="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8" dur="2000" fill="hold"/>
                                        <p:tgtEl>
                                          <p:spTgt spid="8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9" fill="hold" nodeType="clickPar">
                      <p:stCondLst>
                        <p:cond delay="indefinite"/>
                      </p:stCondLst>
                      <p:childTnLst>
                        <p:par>
                          <p:cTn id="5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3" dur="500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500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5" dur="500"/>
                                        <p:tgtEl>
                                          <p:spTgt spid="8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4"/>
                  </p:tgtEl>
                </p:cond>
              </p:nextCondLst>
            </p:seq>
            <p:seq concurrent="1" nextAc="seek">
              <p:cTn id="576" restart="whenNotActive" fill="hold" evtFilter="cancelBubble" nodeType="interactiveSeq">
                <p:stCondLst>
                  <p:cond evt="onClick" delay="0">
                    <p:tgtEl>
                      <p:spTgt spid="8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7" fill="hold" nodeType="clickPar">
                      <p:stCondLst>
                        <p:cond delay="0"/>
                      </p:stCondLst>
                      <p:childTnLst>
                        <p:par>
                          <p:cTn id="5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0" dur="2000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81" dur="2000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2" dur="2000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3" fill="hold" nodeType="clickPar">
                      <p:stCondLst>
                        <p:cond delay="indefinite"/>
                      </p:stCondLst>
                      <p:childTnLst>
                        <p:par>
                          <p:cTn id="5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7" dur="500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500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9" dur="500"/>
                                        <p:tgtEl>
                                          <p:spTgt spid="8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6"/>
                  </p:tgtEl>
                </p:cond>
              </p:nextCondLst>
            </p:seq>
            <p:seq concurrent="1" nextAc="seek">
              <p:cTn id="590" restart="whenNotActive" fill="hold" evtFilter="cancelBubble" nodeType="interactiveSeq">
                <p:stCondLst>
                  <p:cond evt="onClick" delay="0">
                    <p:tgtEl>
                      <p:spTgt spid="8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1" fill="hold" nodeType="clickPar">
                      <p:stCondLst>
                        <p:cond delay="0"/>
                      </p:stCondLst>
                      <p:childTnLst>
                        <p:par>
                          <p:cTn id="5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4" dur="2000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595" dur="2000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6" dur="2000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 nodeType="clickPar">
                      <p:stCondLst>
                        <p:cond delay="indefinite"/>
                      </p:stCondLst>
                      <p:childTnLst>
                        <p:par>
                          <p:cTn id="5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500" fill="hold"/>
                                        <p:tgtEl>
                                          <p:spTgt spid="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3" dur="500"/>
                                        <p:tgtEl>
                                          <p:spTgt spid="8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8"/>
                  </p:tgtEl>
                </p:cond>
              </p:nextCondLst>
            </p:seq>
            <p:seq concurrent="1" nextAc="seek">
              <p:cTn id="604" restart="whenNotActive" fill="hold" evtFilter="cancelBubble" nodeType="interactiveSeq">
                <p:stCondLst>
                  <p:cond evt="onClick" delay="0">
                    <p:tgtEl>
                      <p:spTgt spid="8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5" fill="hold" nodeType="clickPar">
                      <p:stCondLst>
                        <p:cond delay="0"/>
                      </p:stCondLst>
                      <p:childTnLst>
                        <p:par>
                          <p:cTn id="6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8" dur="2000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09" dur="2000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0" dur="2000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1" fill="hold" nodeType="clickPar">
                      <p:stCondLst>
                        <p:cond delay="indefinite"/>
                      </p:stCondLst>
                      <p:childTnLst>
                        <p:par>
                          <p:cTn id="6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7" dur="500"/>
                                        <p:tgtEl>
                                          <p:spTgt spid="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0"/>
                  </p:tgtEl>
                </p:cond>
              </p:nextCondLst>
            </p:seq>
            <p:seq concurrent="1" nextAc="seek">
              <p:cTn id="618" restart="whenNotActive" fill="hold" evtFilter="cancelBubble" nodeType="interactiveSeq">
                <p:stCondLst>
                  <p:cond evt="onClick" delay="0">
                    <p:tgtEl>
                      <p:spTgt spid="8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9" fill="hold" nodeType="clickPar">
                      <p:stCondLst>
                        <p:cond delay="0"/>
                      </p:stCondLst>
                      <p:childTnLst>
                        <p:par>
                          <p:cTn id="6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2" dur="2000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23" dur="2000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4" dur="2000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5" fill="hold" nodeType="clickPar">
                      <p:stCondLst>
                        <p:cond delay="indefinite"/>
                      </p:stCondLst>
                      <p:childTnLst>
                        <p:par>
                          <p:cTn id="6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9" dur="500" fill="hold"/>
                                        <p:tgtEl>
                                          <p:spTgt spid="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0" dur="500" fill="hold"/>
                                        <p:tgtEl>
                                          <p:spTgt spid="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1" dur="500"/>
                                        <p:tgtEl>
                                          <p:spTgt spid="8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2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8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 nodeType="clickPar">
                      <p:stCondLst>
                        <p:cond delay="0"/>
                      </p:stCondLst>
                      <p:childTnLst>
                        <p:par>
                          <p:cTn id="6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6" dur="2000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37" dur="2000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8" dur="2000" fill="hold"/>
                                        <p:tgtEl>
                                          <p:spTgt spid="8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 nodeType="clickPar">
                      <p:stCondLst>
                        <p:cond delay="indefinite"/>
                      </p:stCondLst>
                      <p:childTnLst>
                        <p:par>
                          <p:cTn id="6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5" dur="500"/>
                                        <p:tgtEl>
                                          <p:spTgt spid="8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4"/>
                  </p:tgtEl>
                </p:cond>
              </p:nextCondLst>
            </p:seq>
            <p:seq concurrent="1" nextAc="seek">
              <p:cTn id="646" restart="whenNotActive" fill="hold" evtFilter="cancelBubble" nodeType="interactiveSeq">
                <p:stCondLst>
                  <p:cond evt="onClick" delay="0">
                    <p:tgtEl>
                      <p:spTgt spid="8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7" fill="hold" nodeType="clickPar">
                      <p:stCondLst>
                        <p:cond delay="0"/>
                      </p:stCondLst>
                      <p:childTnLst>
                        <p:par>
                          <p:cTn id="6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0" dur="2000" fill="hold"/>
                                        <p:tgtEl>
                                          <p:spTgt spid="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51" dur="2000" fill="hold"/>
                                        <p:tgtEl>
                                          <p:spTgt spid="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2" dur="2000" fill="hold"/>
                                        <p:tgtEl>
                                          <p:spTgt spid="8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3" fill="hold" nodeType="clickPar">
                      <p:stCondLst>
                        <p:cond delay="indefinite"/>
                      </p:stCondLst>
                      <p:childTnLst>
                        <p:par>
                          <p:cTn id="6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7" dur="500" fill="hold"/>
                                        <p:tgtEl>
                                          <p:spTgt spid="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8" dur="500" fill="hold"/>
                                        <p:tgtEl>
                                          <p:spTgt spid="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9" dur="500"/>
                                        <p:tgtEl>
                                          <p:spTgt spid="8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6"/>
                  </p:tgtEl>
                </p:cond>
              </p:nextCondLst>
            </p:seq>
            <p:seq concurrent="1" nextAc="seek">
              <p:cTn id="660" restart="whenNotActive" fill="hold" evtFilter="cancelBubble" nodeType="interactiveSeq">
                <p:stCondLst>
                  <p:cond evt="onClick" delay="0">
                    <p:tgtEl>
                      <p:spTgt spid="8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1" fill="hold" nodeType="clickPar">
                      <p:stCondLst>
                        <p:cond delay="0"/>
                      </p:stCondLst>
                      <p:childTnLst>
                        <p:par>
                          <p:cTn id="6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4" dur="20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65" dur="20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6" dur="20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7" fill="hold" nodeType="clickPar">
                      <p:stCondLst>
                        <p:cond delay="indefinite"/>
                      </p:stCondLst>
                      <p:childTnLst>
                        <p:par>
                          <p:cTn id="6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1" dur="5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2" dur="500" fill="hold"/>
                                        <p:tgtEl>
                                          <p:spTgt spid="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3" dur="500"/>
                                        <p:tgtEl>
                                          <p:spTgt spid="8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8"/>
                  </p:tgtEl>
                </p:cond>
              </p:nextCondLst>
            </p:seq>
            <p:seq concurrent="1" nextAc="seek">
              <p:cTn id="674" restart="whenNotActive" fill="hold" evtFilter="cancelBubble" nodeType="interactiveSeq">
                <p:stCondLst>
                  <p:cond evt="onClick" delay="0">
                    <p:tgtEl>
                      <p:spTgt spid="8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5" fill="hold" nodeType="clickPar">
                      <p:stCondLst>
                        <p:cond delay="0"/>
                      </p:stCondLst>
                      <p:childTnLst>
                        <p:par>
                          <p:cTn id="6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8" dur="20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79" dur="20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0" dur="20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 nodeType="clickPar">
                      <p:stCondLst>
                        <p:cond delay="indefinite"/>
                      </p:stCondLst>
                      <p:childTnLst>
                        <p:par>
                          <p:cTn id="6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5" dur="5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6" dur="5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7" dur="500"/>
                                        <p:tgtEl>
                                          <p:spTgt spid="8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0"/>
                  </p:tgtEl>
                </p:cond>
              </p:nextCondLst>
            </p:seq>
            <p:seq concurrent="1" nextAc="seek">
              <p:cTn id="688" restart="whenNotActive" fill="hold" evtFilter="cancelBubble" nodeType="interactiveSeq">
                <p:stCondLst>
                  <p:cond evt="onClick" delay="0">
                    <p:tgtEl>
                      <p:spTgt spid="8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9" fill="hold" nodeType="clickPar">
                      <p:stCondLst>
                        <p:cond delay="0"/>
                      </p:stCondLst>
                      <p:childTnLst>
                        <p:par>
                          <p:cTn id="6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2" dur="2000" fill="hold"/>
                                        <p:tgtEl>
                                          <p:spTgt spid="8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693" dur="2000" fill="hold"/>
                                        <p:tgtEl>
                                          <p:spTgt spid="8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4" dur="2000" fill="hold"/>
                                        <p:tgtEl>
                                          <p:spTgt spid="8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5" fill="hold" nodeType="clickPar">
                      <p:stCondLst>
                        <p:cond delay="indefinite"/>
                      </p:stCondLst>
                      <p:childTnLst>
                        <p:par>
                          <p:cTn id="6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9" dur="500" fill="hold"/>
                                        <p:tgtEl>
                                          <p:spTgt spid="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0" dur="500" fill="hold"/>
                                        <p:tgtEl>
                                          <p:spTgt spid="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1" dur="500"/>
                                        <p:tgtEl>
                                          <p:spTgt spid="8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2"/>
                  </p:tgtEl>
                </p:cond>
              </p:nextCondLst>
            </p:seq>
            <p:seq concurrent="1" nextAc="seek">
              <p:cTn id="702" restart="whenNotActive" fill="hold" evtFilter="cancelBubble" nodeType="interactiveSeq">
                <p:stCondLst>
                  <p:cond evt="onClick" delay="0">
                    <p:tgtEl>
                      <p:spTgt spid="8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3" fill="hold" nodeType="clickPar">
                      <p:stCondLst>
                        <p:cond delay="0"/>
                      </p:stCondLst>
                      <p:childTnLst>
                        <p:par>
                          <p:cTn id="7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6" dur="20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07" dur="20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8" dur="20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9" fill="hold" nodeType="clickPar">
                      <p:stCondLst>
                        <p:cond delay="indefinite"/>
                      </p:stCondLst>
                      <p:childTnLst>
                        <p:par>
                          <p:cTn id="7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3" dur="500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4" dur="500" fill="hold"/>
                                        <p:tgtEl>
                                          <p:spTgt spid="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5" dur="500"/>
                                        <p:tgtEl>
                                          <p:spTgt spid="8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4"/>
                  </p:tgtEl>
                </p:cond>
              </p:nextCondLst>
            </p:seq>
            <p:seq concurrent="1" nextAc="seek">
              <p:cTn id="716" restart="whenNotActive" fill="hold" evtFilter="cancelBubble" nodeType="interactiveSeq">
                <p:stCondLst>
                  <p:cond evt="onClick" delay="0">
                    <p:tgtEl>
                      <p:spTgt spid="8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7" fill="hold" nodeType="clickPar">
                      <p:stCondLst>
                        <p:cond delay="0"/>
                      </p:stCondLst>
                      <p:childTnLst>
                        <p:par>
                          <p:cTn id="7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0" dur="2000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21" dur="2000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2" dur="2000" fill="hold"/>
                                        <p:tgtEl>
                                          <p:spTgt spid="8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 nodeType="clickPar">
                      <p:stCondLst>
                        <p:cond delay="indefinite"/>
                      </p:stCondLst>
                      <p:childTnLst>
                        <p:par>
                          <p:cTn id="7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7" dur="500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8" dur="500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9" dur="500"/>
                                        <p:tgtEl>
                                          <p:spTgt spid="8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6"/>
                  </p:tgtEl>
                </p:cond>
              </p:nextCondLst>
            </p:seq>
            <p:seq concurrent="1" nextAc="seek">
              <p:cTn id="730" restart="whenNotActive" fill="hold" evtFilter="cancelBubble" nodeType="interactiveSeq">
                <p:stCondLst>
                  <p:cond evt="onClick" delay="0">
                    <p:tgtEl>
                      <p:spTgt spid="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1" fill="hold" nodeType="clickPar">
                      <p:stCondLst>
                        <p:cond delay="0"/>
                      </p:stCondLst>
                      <p:childTnLst>
                        <p:par>
                          <p:cTn id="7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4" dur="20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35" dur="20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6" dur="20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7" fill="hold" nodeType="clickPar">
                      <p:stCondLst>
                        <p:cond delay="indefinite"/>
                      </p:stCondLst>
                      <p:childTnLst>
                        <p:par>
                          <p:cTn id="7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1" dur="500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2" dur="500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3" dur="500"/>
                                        <p:tgtEl>
                                          <p:spTgt spid="8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8"/>
                  </p:tgtEl>
                </p:cond>
              </p:nextCondLst>
            </p:seq>
            <p:seq concurrent="1" nextAc="seek">
              <p:cTn id="744" restart="whenNotActive" fill="hold" evtFilter="cancelBubble" nodeType="interactiveSeq">
                <p:stCondLst>
                  <p:cond evt="onClick" delay="0">
                    <p:tgtEl>
                      <p:spTgt spid="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5" fill="hold" nodeType="clickPar">
                      <p:stCondLst>
                        <p:cond delay="0"/>
                      </p:stCondLst>
                      <p:childTnLst>
                        <p:par>
                          <p:cTn id="7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8" dur="2000" fill="hold"/>
                                        <p:tgtEl>
                                          <p:spTgt spid="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49" dur="2000" fill="hold"/>
                                        <p:tgtEl>
                                          <p:spTgt spid="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0" dur="2000" fill="hold"/>
                                        <p:tgtEl>
                                          <p:spTgt spid="8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1" fill="hold" nodeType="clickPar">
                      <p:stCondLst>
                        <p:cond delay="indefinite"/>
                      </p:stCondLst>
                      <p:childTnLst>
                        <p:par>
                          <p:cTn id="7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5" dur="500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6" dur="500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7" dur="500"/>
                                        <p:tgtEl>
                                          <p:spTgt spid="8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"/>
                  </p:tgtEl>
                </p:cond>
              </p:nextCondLst>
            </p:seq>
            <p:seq concurrent="1" nextAc="seek">
              <p:cTn id="758" restart="whenNotActive" fill="hold" evtFilter="cancelBubble" nodeType="interactiveSeq">
                <p:stCondLst>
                  <p:cond evt="onClick" delay="0">
                    <p:tgtEl>
                      <p:spTgt spid="8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9" fill="hold" nodeType="clickPar">
                      <p:stCondLst>
                        <p:cond delay="0"/>
                      </p:stCondLst>
                      <p:childTnLst>
                        <p:par>
                          <p:cTn id="7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2" dur="2000" fill="hold"/>
                                        <p:tgtEl>
                                          <p:spTgt spid="8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63" dur="2000" fill="hold"/>
                                        <p:tgtEl>
                                          <p:spTgt spid="8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4" dur="2000" fill="hold"/>
                                        <p:tgtEl>
                                          <p:spTgt spid="8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5" fill="hold" nodeType="clickPar">
                      <p:stCondLst>
                        <p:cond delay="indefinite"/>
                      </p:stCondLst>
                      <p:childTnLst>
                        <p:par>
                          <p:cTn id="7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9" dur="500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0" dur="500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1" dur="500"/>
                                        <p:tgtEl>
                                          <p:spTgt spid="8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2"/>
                  </p:tgtEl>
                </p:cond>
              </p:nextCondLst>
            </p:seq>
            <p:seq concurrent="1" nextAc="seek">
              <p:cTn id="772" restart="whenNotActive" fill="hold" evtFilter="cancelBubble" nodeType="interactiveSeq">
                <p:stCondLst>
                  <p:cond evt="onClick" delay="0">
                    <p:tgtEl>
                      <p:spTgt spid="8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3" fill="hold" nodeType="clickPar">
                      <p:stCondLst>
                        <p:cond delay="0"/>
                      </p:stCondLst>
                      <p:childTnLst>
                        <p:par>
                          <p:cTn id="7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6" dur="2000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77" dur="2000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8" dur="2000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9" fill="hold" nodeType="clickPar">
                      <p:stCondLst>
                        <p:cond delay="indefinite"/>
                      </p:stCondLst>
                      <p:childTnLst>
                        <p:par>
                          <p:cTn id="7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3" dur="500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4" dur="500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5" dur="500"/>
                                        <p:tgtEl>
                                          <p:spTgt spid="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4"/>
                  </p:tgtEl>
                </p:cond>
              </p:nextCondLst>
            </p:seq>
            <p:seq concurrent="1" nextAc="seek">
              <p:cTn id="786" restart="whenNotActive" fill="hold" evtFilter="cancelBubble" nodeType="interactiveSeq">
                <p:stCondLst>
                  <p:cond evt="onClick" delay="0">
                    <p:tgtEl>
                      <p:spTgt spid="8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7" fill="hold" nodeType="clickPar">
                      <p:stCondLst>
                        <p:cond delay="0"/>
                      </p:stCondLst>
                      <p:childTnLst>
                        <p:par>
                          <p:cTn id="7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0" dur="2000" fill="hold"/>
                                        <p:tgtEl>
                                          <p:spTgt spid="8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791" dur="2000" fill="hold"/>
                                        <p:tgtEl>
                                          <p:spTgt spid="8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2" dur="2000" fill="hold"/>
                                        <p:tgtEl>
                                          <p:spTgt spid="8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3" fill="hold" nodeType="clickPar">
                      <p:stCondLst>
                        <p:cond delay="indefinite"/>
                      </p:stCondLst>
                      <p:childTnLst>
                        <p:par>
                          <p:cTn id="7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7" dur="500" fill="hold"/>
                                        <p:tgtEl>
                                          <p:spTgt spid="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8" dur="500" fill="hold"/>
                                        <p:tgtEl>
                                          <p:spTgt spid="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9" dur="500"/>
                                        <p:tgtEl>
                                          <p:spTgt spid="8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6"/>
                  </p:tgtEl>
                </p:cond>
              </p:nextCondLst>
            </p:seq>
            <p:seq concurrent="1" nextAc="seek">
              <p:cTn id="800" restart="whenNotActive" fill="hold" evtFilter="cancelBubble" nodeType="interactiveSeq">
                <p:stCondLst>
                  <p:cond evt="onClick" delay="0">
                    <p:tgtEl>
                      <p:spTgt spid="8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1" fill="hold" nodeType="clickPar">
                      <p:stCondLst>
                        <p:cond delay="0"/>
                      </p:stCondLst>
                      <p:childTnLst>
                        <p:par>
                          <p:cTn id="8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4" dur="2000" fill="hold"/>
                                        <p:tgtEl>
                                          <p:spTgt spid="8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05" dur="2000" fill="hold"/>
                                        <p:tgtEl>
                                          <p:spTgt spid="8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6" dur="2000" fill="hold"/>
                                        <p:tgtEl>
                                          <p:spTgt spid="8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7" fill="hold" nodeType="clickPar">
                      <p:stCondLst>
                        <p:cond delay="indefinite"/>
                      </p:stCondLst>
                      <p:childTnLst>
                        <p:par>
                          <p:cTn id="8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1" dur="500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2" dur="500" fill="hold"/>
                                        <p:tgtEl>
                                          <p:spTgt spid="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3" dur="500"/>
                                        <p:tgtEl>
                                          <p:spTgt spid="8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8"/>
                  </p:tgtEl>
                </p:cond>
              </p:nextCondLst>
            </p:seq>
            <p:seq concurrent="1" nextAc="seek">
              <p:cTn id="814" restart="whenNotActive" fill="hold" evtFilter="cancelBubble" nodeType="interactiveSeq">
                <p:stCondLst>
                  <p:cond evt="onClick" delay="0">
                    <p:tgtEl>
                      <p:spTgt spid="8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5" fill="hold" nodeType="clickPar">
                      <p:stCondLst>
                        <p:cond delay="0"/>
                      </p:stCondLst>
                      <p:childTnLst>
                        <p:par>
                          <p:cTn id="8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8" dur="2000" fill="hold"/>
                                        <p:tgtEl>
                                          <p:spTgt spid="8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19" dur="2000" fill="hold"/>
                                        <p:tgtEl>
                                          <p:spTgt spid="8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0" dur="2000" fill="hold"/>
                                        <p:tgtEl>
                                          <p:spTgt spid="8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1" fill="hold" nodeType="clickPar">
                      <p:stCondLst>
                        <p:cond delay="indefinite"/>
                      </p:stCondLst>
                      <p:childTnLst>
                        <p:par>
                          <p:cTn id="8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5" dur="500" fill="hold"/>
                                        <p:tgtEl>
                                          <p:spTgt spid="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6" dur="500" fill="hold"/>
                                        <p:tgtEl>
                                          <p:spTgt spid="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7" dur="500"/>
                                        <p:tgtEl>
                                          <p:spTgt spid="8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"/>
                  </p:tgtEl>
                </p:cond>
              </p:nextCondLst>
            </p:seq>
            <p:seq concurrent="1" nextAc="seek">
              <p:cTn id="828" restart="whenNotActive" fill="hold" evtFilter="cancelBubble" nodeType="interactiveSeq">
                <p:stCondLst>
                  <p:cond evt="onClick" delay="0">
                    <p:tgtEl>
                      <p:spTgt spid="8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9" fill="hold" nodeType="clickPar">
                      <p:stCondLst>
                        <p:cond delay="0"/>
                      </p:stCondLst>
                      <p:childTnLst>
                        <p:par>
                          <p:cTn id="8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2" dur="2000" fill="hold"/>
                                        <p:tgtEl>
                                          <p:spTgt spid="8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33" dur="2000" fill="hold"/>
                                        <p:tgtEl>
                                          <p:spTgt spid="8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4" dur="2000" fill="hold"/>
                                        <p:tgtEl>
                                          <p:spTgt spid="8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5" fill="hold" nodeType="clickPar">
                      <p:stCondLst>
                        <p:cond delay="indefinite"/>
                      </p:stCondLst>
                      <p:childTnLst>
                        <p:par>
                          <p:cTn id="8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9" dur="500" fill="hold"/>
                                        <p:tgtEl>
                                          <p:spTgt spid="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0" dur="500" fill="hold"/>
                                        <p:tgtEl>
                                          <p:spTgt spid="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1" dur="500"/>
                                        <p:tgtEl>
                                          <p:spTgt spid="8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2"/>
                  </p:tgtEl>
                </p:cond>
              </p:nextCondLst>
            </p:seq>
            <p:seq concurrent="1" nextAc="seek">
              <p:cTn id="842" restart="whenNotActive" fill="hold" evtFilter="cancelBubble" nodeType="interactiveSeq">
                <p:stCondLst>
                  <p:cond evt="onClick" delay="0">
                    <p:tgtEl>
                      <p:spTgt spid="8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3" fill="hold" nodeType="clickPar">
                      <p:stCondLst>
                        <p:cond delay="0"/>
                      </p:stCondLst>
                      <p:childTnLst>
                        <p:par>
                          <p:cTn id="8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6" dur="2000" fill="hold"/>
                                        <p:tgtEl>
                                          <p:spTgt spid="8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47" dur="2000" fill="hold"/>
                                        <p:tgtEl>
                                          <p:spTgt spid="8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8" dur="2000" fill="hold"/>
                                        <p:tgtEl>
                                          <p:spTgt spid="8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9" fill="hold" nodeType="clickPar">
                      <p:stCondLst>
                        <p:cond delay="indefinite"/>
                      </p:stCondLst>
                      <p:childTnLst>
                        <p:par>
                          <p:cTn id="8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3" dur="500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4" dur="500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5" dur="500"/>
                                        <p:tgtEl>
                                          <p:spTgt spid="8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4"/>
                  </p:tgtEl>
                </p:cond>
              </p:nextCondLst>
            </p:seq>
            <p:seq concurrent="1" nextAc="seek">
              <p:cTn id="856" restart="whenNotActive" fill="hold" evtFilter="cancelBubble" nodeType="interactiveSeq">
                <p:stCondLst>
                  <p:cond evt="onClick" delay="0">
                    <p:tgtEl>
                      <p:spTgt spid="8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7" fill="hold" nodeType="clickPar">
                      <p:stCondLst>
                        <p:cond delay="0"/>
                      </p:stCondLst>
                      <p:childTnLst>
                        <p:par>
                          <p:cTn id="8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0" dur="2000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61" dur="2000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2" dur="2000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3" fill="hold" nodeType="clickPar">
                      <p:stCondLst>
                        <p:cond delay="indefinite"/>
                      </p:stCondLst>
                      <p:childTnLst>
                        <p:par>
                          <p:cTn id="8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7" dur="500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8" dur="500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9" dur="500"/>
                                        <p:tgtEl>
                                          <p:spTgt spid="8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6"/>
                  </p:tgtEl>
                </p:cond>
              </p:nextCondLst>
            </p:seq>
            <p:seq concurrent="1" nextAc="seek">
              <p:cTn id="870" restart="whenNotActive" fill="hold" evtFilter="cancelBubble" nodeType="interactiveSeq">
                <p:stCondLst>
                  <p:cond evt="onClick" delay="0">
                    <p:tgtEl>
                      <p:spTgt spid="8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1" fill="hold" nodeType="clickPar">
                      <p:stCondLst>
                        <p:cond delay="0"/>
                      </p:stCondLst>
                      <p:childTnLst>
                        <p:par>
                          <p:cTn id="8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4" dur="2000" fill="hold"/>
                                        <p:tgtEl>
                                          <p:spTgt spid="8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75" dur="2000" fill="hold"/>
                                        <p:tgtEl>
                                          <p:spTgt spid="8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6" dur="2000" fill="hold"/>
                                        <p:tgtEl>
                                          <p:spTgt spid="8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7" fill="hold" nodeType="clickPar">
                      <p:stCondLst>
                        <p:cond delay="indefinite"/>
                      </p:stCondLst>
                      <p:childTnLst>
                        <p:par>
                          <p:cTn id="8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1" dur="500" fill="hold"/>
                                        <p:tgtEl>
                                          <p:spTgt spid="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2" dur="500" fill="hold"/>
                                        <p:tgtEl>
                                          <p:spTgt spid="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3" dur="500"/>
                                        <p:tgtEl>
                                          <p:spTgt spid="8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8"/>
                  </p:tgtEl>
                </p:cond>
              </p:nextCondLst>
            </p:seq>
            <p:seq concurrent="1" nextAc="seek">
              <p:cTn id="884" restart="whenNotActive" fill="hold" evtFilter="cancelBubble" nodeType="interactiveSeq">
                <p:stCondLst>
                  <p:cond evt="onClick" delay="0">
                    <p:tgtEl>
                      <p:spTgt spid="8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5" fill="hold" nodeType="clickPar">
                      <p:stCondLst>
                        <p:cond delay="0"/>
                      </p:stCondLst>
                      <p:childTnLst>
                        <p:par>
                          <p:cTn id="8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8" dur="20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889" dur="20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0" dur="20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1" fill="hold" nodeType="clickPar">
                      <p:stCondLst>
                        <p:cond delay="indefinite"/>
                      </p:stCondLst>
                      <p:childTnLst>
                        <p:par>
                          <p:cTn id="8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5" dur="500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500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7" dur="500"/>
                                        <p:tgtEl>
                                          <p:spTgt spid="8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"/>
                  </p:tgtEl>
                </p:cond>
              </p:nextCondLst>
            </p:seq>
            <p:seq concurrent="1" nextAc="seek">
              <p:cTn id="898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9" fill="hold" nodeType="clickPar">
                      <p:stCondLst>
                        <p:cond delay="0"/>
                      </p:stCondLst>
                      <p:childTnLst>
                        <p:par>
                          <p:cTn id="9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3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4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6" fill="hold" nodeType="clickPar">
                      <p:stCondLst>
                        <p:cond delay="indefinite"/>
                      </p:stCondLst>
                      <p:childTnLst>
                        <p:par>
                          <p:cTn id="9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910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1" fill="hold" nodeType="clickPar">
                      <p:stCondLst>
                        <p:cond delay="0"/>
                      </p:stCondLst>
                      <p:childTnLst>
                        <p:par>
                          <p:cTn id="9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5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6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8" fill="hold" nodeType="clickPar">
                      <p:stCondLst>
                        <p:cond delay="indefinite"/>
                      </p:stCondLst>
                      <p:childTnLst>
                        <p:par>
                          <p:cTn id="9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922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3" fill="hold" nodeType="clickPar">
                      <p:stCondLst>
                        <p:cond delay="0"/>
                      </p:stCondLst>
                      <p:childTnLst>
                        <p:par>
                          <p:cTn id="9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0" fill="hold" nodeType="clickPar">
                      <p:stCondLst>
                        <p:cond delay="indefinite"/>
                      </p:stCondLst>
                      <p:childTnLst>
                        <p:par>
                          <p:cTn id="9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934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5" fill="hold" nodeType="clickPar">
                      <p:stCondLst>
                        <p:cond delay="0"/>
                      </p:stCondLst>
                      <p:childTnLst>
                        <p:par>
                          <p:cTn id="9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9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0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1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2" fill="hold" nodeType="clickPar">
                      <p:stCondLst>
                        <p:cond delay="indefinite"/>
                      </p:stCondLst>
                      <p:childTnLst>
                        <p:par>
                          <p:cTn id="9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</p:childTnLst>
        </p:cTn>
      </p:par>
    </p:tnLst>
    <p:bldLst>
      <p:bldP spid="765" grpId="0" animBg="1"/>
      <p:bldP spid="767" grpId="0" animBg="1"/>
      <p:bldP spid="769" grpId="0" animBg="1"/>
      <p:bldP spid="771" grpId="0" animBg="1"/>
      <p:bldP spid="773" grpId="0" animBg="1"/>
      <p:bldP spid="775" grpId="0" animBg="1"/>
      <p:bldP spid="777" grpId="0" animBg="1"/>
      <p:bldP spid="779" grpId="0" animBg="1"/>
      <p:bldP spid="781" grpId="0" animBg="1"/>
      <p:bldP spid="783" grpId="0" animBg="1"/>
      <p:bldP spid="785" grpId="0" animBg="1"/>
      <p:bldP spid="787" grpId="0" animBg="1"/>
      <p:bldP spid="789" grpId="0" animBg="1"/>
      <p:bldP spid="791" grpId="0" animBg="1"/>
      <p:bldP spid="793" grpId="0" animBg="1"/>
      <p:bldP spid="795" grpId="0" animBg="1"/>
      <p:bldP spid="797" grpId="0" animBg="1"/>
      <p:bldP spid="799" grpId="0" animBg="1"/>
      <p:bldP spid="801" grpId="0" animBg="1"/>
      <p:bldP spid="803" grpId="0" animBg="1"/>
      <p:bldP spid="805" grpId="0" animBg="1"/>
      <p:bldP spid="807" grpId="0" animBg="1"/>
      <p:bldP spid="809" grpId="0" animBg="1"/>
      <p:bldP spid="811" grpId="0" animBg="1"/>
      <p:bldP spid="813" grpId="0" animBg="1"/>
      <p:bldP spid="815" grpId="0" animBg="1"/>
      <p:bldP spid="817" grpId="0" animBg="1"/>
      <p:bldP spid="819" grpId="0" animBg="1"/>
      <p:bldP spid="821" grpId="0" animBg="1"/>
      <p:bldP spid="823" grpId="0" animBg="1"/>
      <p:bldP spid="825" grpId="0" animBg="1"/>
      <p:bldP spid="827" grpId="0" animBg="1"/>
      <p:bldP spid="829" grpId="0" animBg="1"/>
      <p:bldP spid="831" grpId="0" animBg="1"/>
      <p:bldP spid="833" grpId="0" animBg="1"/>
      <p:bldP spid="835" grpId="0" animBg="1"/>
      <p:bldP spid="837" grpId="0" animBg="1"/>
      <p:bldP spid="839" grpId="0" animBg="1"/>
      <p:bldP spid="841" grpId="0" animBg="1"/>
      <p:bldP spid="843" grpId="0" animBg="1"/>
      <p:bldP spid="845" grpId="0" animBg="1"/>
      <p:bldP spid="847" grpId="0" animBg="1"/>
      <p:bldP spid="849" grpId="0" animBg="1"/>
      <p:bldP spid="851" grpId="0" animBg="1"/>
      <p:bldP spid="853" grpId="0" animBg="1"/>
      <p:bldP spid="855" grpId="0" animBg="1"/>
      <p:bldP spid="857" grpId="0" animBg="1"/>
      <p:bldP spid="859" grpId="0" animBg="1"/>
      <p:bldP spid="861" grpId="0" animBg="1"/>
      <p:bldP spid="863" grpId="0" animBg="1"/>
      <p:bldP spid="865" grpId="0" animBg="1"/>
      <p:bldP spid="867" grpId="0" animBg="1"/>
      <p:bldP spid="869" grpId="0" animBg="1"/>
      <p:bldP spid="871" grpId="0" animBg="1"/>
      <p:bldP spid="873" grpId="0" animBg="1"/>
      <p:bldP spid="875" grpId="0" animBg="1"/>
      <p:bldP spid="877" grpId="0" animBg="1"/>
      <p:bldP spid="879" grpId="0" animBg="1"/>
      <p:bldP spid="881" grpId="0" animBg="1"/>
      <p:bldP spid="883" grpId="0" animBg="1"/>
      <p:bldP spid="885" grpId="0" animBg="1"/>
      <p:bldP spid="887" grpId="0" animBg="1"/>
      <p:bldP spid="889" grpId="0" animBg="1"/>
      <p:bldP spid="89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160</Words>
  <Application>Microsoft Office PowerPoint</Application>
  <PresentationFormat>On-screen Show (4:3)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Home Screen</vt:lpstr>
      <vt:lpstr>Attack Screen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Rodwell</cp:lastModifiedBy>
  <cp:revision>39</cp:revision>
  <dcterms:created xsi:type="dcterms:W3CDTF">2011-01-15T08:49:20Z</dcterms:created>
  <dcterms:modified xsi:type="dcterms:W3CDTF">2017-01-17T21:02:09Z</dcterms:modified>
</cp:coreProperties>
</file>